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47" d="100"/>
          <a:sy n="47" d="100"/>
        </p:scale>
        <p:origin x="53" y="7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2514601"/>
            <a:ext cx="112483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GOLAGANI GOVINDU</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dirty="0">
                <a:sym typeface="+mn-ea"/>
                <a:hlinkClick r:id="rId2" action="ppaction://hlinkfile"/>
              </a:rPr>
              <a:t>https://github.com/GOVIND498/Keylogger.git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1556</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GOLAGANI GOVINDU</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22MH1A0483</cp:lastModifiedBy>
  <cp:revision>13</cp:revision>
  <dcterms:created xsi:type="dcterms:W3CDTF">2024-06-03T05:48:00Z</dcterms:created>
  <dcterms:modified xsi:type="dcterms:W3CDTF">2024-06-24T07:07:04Z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