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entury Gothic Paneuropean Bold" charset="1" panose="020B0702020202020204"/>
      <p:regular r:id="rId17"/>
    </p:embeddedFont>
    <p:embeddedFont>
      <p:font typeface="Century Gothic Paneuropean" charset="1" panose="020B0502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637386" y="397725"/>
            <a:ext cx="2476294" cy="3716764"/>
          </a:xfrm>
          <a:custGeom>
            <a:avLst/>
            <a:gdLst/>
            <a:ahLst/>
            <a:cxnLst/>
            <a:rect r="r" b="b" t="t" l="l"/>
            <a:pathLst>
              <a:path h="3716764" w="2476294">
                <a:moveTo>
                  <a:pt x="0" y="0"/>
                </a:moveTo>
                <a:lnTo>
                  <a:pt x="2476294" y="0"/>
                </a:lnTo>
                <a:lnTo>
                  <a:pt x="2476294" y="3716764"/>
                </a:lnTo>
                <a:lnTo>
                  <a:pt x="0" y="3716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61428" y="488672"/>
            <a:ext cx="2777425" cy="3174200"/>
          </a:xfrm>
          <a:custGeom>
            <a:avLst/>
            <a:gdLst/>
            <a:ahLst/>
            <a:cxnLst/>
            <a:rect r="r" b="b" t="t" l="l"/>
            <a:pathLst>
              <a:path h="3174200" w="2777425">
                <a:moveTo>
                  <a:pt x="0" y="0"/>
                </a:moveTo>
                <a:lnTo>
                  <a:pt x="2777425" y="0"/>
                </a:lnTo>
                <a:lnTo>
                  <a:pt x="2777425" y="3174201"/>
                </a:lnTo>
                <a:lnTo>
                  <a:pt x="0" y="3174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513980" y="666835"/>
            <a:ext cx="2817876" cy="2817876"/>
          </a:xfrm>
          <a:custGeom>
            <a:avLst/>
            <a:gdLst/>
            <a:ahLst/>
            <a:cxnLst/>
            <a:rect r="r" b="b" t="t" l="l"/>
            <a:pathLst>
              <a:path h="2817876" w="2817876">
                <a:moveTo>
                  <a:pt x="0" y="0"/>
                </a:moveTo>
                <a:lnTo>
                  <a:pt x="2817876" y="0"/>
                </a:lnTo>
                <a:lnTo>
                  <a:pt x="2817876" y="2817876"/>
                </a:lnTo>
                <a:lnTo>
                  <a:pt x="0" y="2817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16875" y="4000189"/>
            <a:ext cx="13254250" cy="2172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4"/>
              </a:lnSpc>
            </a:pPr>
            <a:r>
              <a:rPr lang="en-US" b="true" sz="62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UNIACC</a:t>
            </a:r>
            <a:r>
              <a:rPr lang="en-US" b="true" sz="62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ESS – ALL-IN-ONE ACCESSIBILITY ASSISTANT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9219" y="876300"/>
            <a:ext cx="12669563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&amp; CALL TO 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UniAccess makes the digital world inclusive for everyone.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Let’s use AI to break barriers and empower users with disabilities.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10495975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8326" y="3758311"/>
            <a:ext cx="12454772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Many digital platforms are not inclusive.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with hearing, speech, or vision impairments struggle to communicate or access information.</a:t>
            </a:r>
          </a:p>
          <a:p>
            <a:pPr algn="ctr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193263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Digital inclusion for all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Empower users with disabilities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Reduce communication barriers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11242" y="3820287"/>
            <a:ext cx="12001347" cy="71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9"/>
              </a:lnSpc>
            </a:pPr>
            <a:r>
              <a:rPr lang="en-US" sz="419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WHY THIS PR</a:t>
            </a:r>
            <a:r>
              <a:rPr lang="en-US" sz="419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OJECT MATTERS: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56565" y="1193263"/>
            <a:ext cx="11174870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OLUTION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captioning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Sign language translation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Color-blind friendly mode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56365" y="3687891"/>
            <a:ext cx="15078655" cy="145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9"/>
              </a:lnSpc>
            </a:pPr>
            <a:r>
              <a:rPr lang="en-US" sz="419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UNIACCESS IS AN AI-P</a:t>
            </a:r>
            <a:r>
              <a:rPr lang="en-US" sz="419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OWERED PLATFORM COMBINING:</a:t>
            </a:r>
          </a:p>
          <a:p>
            <a:pPr algn="ctr">
              <a:lnSpc>
                <a:spcPts val="586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9219" y="876300"/>
            <a:ext cx="12669563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TURE 1 – REAL-TIME AI CAPTIONING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Converts speech to live captions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Multi-language support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hearing-impaired users follow conversations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9219" y="876300"/>
            <a:ext cx="12669563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TURE 2 – SIGN LANGUAGE TRANSLATOR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Detects basic hand gestures via webcam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Converts signs into text/speech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Optional animated sign avatar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9219" y="876300"/>
            <a:ext cx="12669563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TURE 3 – COLOR-BLIND FRIENDLY MODE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Adjusts web colors for better visibility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Detects problematic color combinations automatically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9219" y="876300"/>
            <a:ext cx="12669563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I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 WORKS /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Flow: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User → AI Processing → Output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9219" y="876300"/>
            <a:ext cx="12669563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IMPAC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 &amp; BENEFITS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82386" y="4988430"/>
            <a:ext cx="12026612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Empowers hearing, speech, and vision-impaired users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Cost-effective and scalable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Promotes digital inclusion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DAG0YTm1BPU</dc:identifier>
  <dcterms:modified xsi:type="dcterms:W3CDTF">2011-08-01T06:04:30Z</dcterms:modified>
  <cp:revision>1</cp:revision>
  <dc:title>Black Yellow Modern Minimalist Elegant Presentation</dc:title>
</cp:coreProperties>
</file>