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40410" y="1828800"/>
            <a:ext cx="116586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	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24131190500121010 &amp; asanm119anm11924ubca052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: 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2CD5F-9AC8-522D-5D73-7790C2BE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2019300"/>
            <a:ext cx="6328135" cy="44065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368CDB-9397-5521-7604-69CD00B37E7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AE878-6759-D9B6-A9DE-C1373C142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11" y="2019300"/>
            <a:ext cx="6240621" cy="45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FF2D84-B23D-10E7-F1EF-6E42CB892E8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E08DA-FE56-2118-4B4F-D8C738CA6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2100362"/>
            <a:ext cx="6140615" cy="4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__Inter_e8ce0c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Digited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834072" y="1715770"/>
            <a:ext cx="101387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__Inter_e8ce0c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200" y="169545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5613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78560" y="438098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9B28-BB83-2E07-48A8-1AD9CF45D4A7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4103D-DFE2-A610-264A-CF75BCF380B3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1E24E-DB55-BD70-EE80-C0BD699CA682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C7657-8158-1F92-A916-F2FE15B7A80C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43BE5-8F93-B6A5-F36E-E7F70C2AEE5C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0BC9F-3299-BB22-1B91-A348DFDAF32C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7FE5-0887-5339-0D0C-5A0E5746D510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849E0-F588-7CF2-2E7E-25F94B35A07D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1.Website Builders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62960" y="197793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2.Design Tools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62960" y="223870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3.Code Editors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88614" y="2514383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4.Version Control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84388" y="27179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5.Project Management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8614" y="29523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6.Analytics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88614" y="32131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7.Content Management Systems (CMS)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18920" y="18528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18920" y="22853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29080" y="273492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29080" y="31103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18920" y="352691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18920" y="39327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3182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29080" y="47038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29080" y="51258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449</Words>
  <Application>Microsoft Office PowerPoint</Application>
  <PresentationFormat>Widescreen</PresentationFormat>
  <Paragraphs>115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gowthamgowtham5204@gmail.com</cp:lastModifiedBy>
  <cp:revision>30</cp:revision>
  <dcterms:created xsi:type="dcterms:W3CDTF">2024-03-29T15:07:22Z</dcterms:created>
  <dcterms:modified xsi:type="dcterms:W3CDTF">2025-09-08T05:12:37Z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