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layfair Display" charset="0"/>
      <p:regular r:id="rId11"/>
      <p:bold r:id="rId12"/>
      <p:italic r:id="rId13"/>
      <p:boldItalic r:id="rId14"/>
    </p:embeddedFont>
    <p:embeddedFont>
      <p:font typeface="Montserrat" charset="0"/>
      <p:regular r:id="rId15"/>
      <p:bold r:id="rId16"/>
      <p:italic r:id="rId17"/>
      <p:boldItalic r:id="rId18"/>
    </p:embeddedFont>
    <p:embeddedFont>
      <p:font typeface="Oswald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62FCA7F-79AA-46A9-9C17-D6377DA2D626}">
  <a:tblStyle styleId="{262FCA7F-79AA-46A9-9C17-D6377DA2D6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5f4c955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5f4c955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5f4c955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5f4c955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64ab3f6b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64ab3f6b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f4c955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f4c955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f4c9558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f4c9558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f4c9558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f4c9558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f4c9558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f4c9558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CLR PARSER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CONTRIBUTION</a:t>
            </a:r>
            <a:r>
              <a:rPr lang="en"/>
              <a:t>:</a:t>
            </a:r>
            <a:endParaRPr/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346725" y="1254900"/>
          <a:ext cx="8450550" cy="3740700"/>
        </p:xfrm>
        <a:graphic>
          <a:graphicData uri="http://schemas.openxmlformats.org/drawingml/2006/table">
            <a:tbl>
              <a:tblPr>
                <a:noFill/>
                <a:tableStyleId>{262FCA7F-79AA-46A9-9C17-D6377DA2D626}</a:tableStyleId>
              </a:tblPr>
              <a:tblGrid>
                <a:gridCol w="4225275"/>
                <a:gridCol w="4225275"/>
              </a:tblGrid>
              <a:tr h="47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/>
                        <a:t>TEAM MEMBER</a:t>
                      </a:r>
                      <a:endParaRPr sz="19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IMPLEMENTATION</a:t>
                      </a:r>
                      <a:endParaRPr sz="1900" b="1"/>
                    </a:p>
                  </a:txBody>
                  <a:tcPr marL="91425" marR="91425" marT="91425" marB="91425"/>
                </a:tc>
              </a:tr>
              <a:tr h="93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 smtClean="0"/>
                        <a:t>NIDUMOLI GOWTHAMI PRIYA(RA1911028010140)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</a:rPr>
                        <a:t>LR(1) Items,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</a:rPr>
                        <a:t>Parsing table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93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</a:rPr>
                        <a:t>M.K.YASWANTH</a:t>
                      </a:r>
                      <a:endParaRPr sz="20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</a:rPr>
                        <a:t>(RA1911028010135)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</a:rPr>
                        <a:t>First and Follow,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</a:rPr>
                        <a:t>Parsing table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93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</a:rPr>
                        <a:t>SAMPATH</a:t>
                      </a:r>
                      <a:r>
                        <a:rPr lang="en" sz="2000" baseline="0" dirty="0" smtClean="0">
                          <a:solidFill>
                            <a:schemeClr val="dk2"/>
                          </a:solidFill>
                        </a:rPr>
                        <a:t>  KUMAR,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aseline="0" dirty="0" smtClean="0">
                          <a:solidFill>
                            <a:schemeClr val="dk2"/>
                          </a:solidFill>
                        </a:rPr>
                        <a:t>PRANEETH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aseline="0" dirty="0" smtClean="0">
                          <a:solidFill>
                            <a:schemeClr val="dk2"/>
                          </a:solidFill>
                        </a:rPr>
                        <a:t>(RA1911028010138,RA1911028010095)</a:t>
                      </a:r>
                      <a:endParaRPr sz="20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</a:rPr>
                        <a:t>Display(Terminals &amp; Non-terminals),</a:t>
                      </a:r>
                      <a:endParaRPr sz="20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</a:rPr>
                        <a:t>Parsing table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</a:rPr>
              <a:t>The CLR parser stands for canonical LR parser.It is a more powerful LR parser.It makes use of lookahead symbols. This method uses a large set of items called LR(1) items.The main difference between LR(0)  and LR(1) items is that,in LR(1) items ,its possible to carry more information in a state,which will rule out useless reduction states.This extra information is incorporated into the state by the lookahead symbol. The general syntax becomes  [A-&gt;∝.B, a ]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</a:rPr>
              <a:t>where A-&gt;∝.B is production and a is a terminal or right end marker $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</a:rPr>
              <a:t>LR(1) items=LR(0) items + look ahead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: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Augment the grammar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2. Find the FIRST &amp; FOLLOW and number the production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3. Create the LR(1)Closure Item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4. Create the CLR Parsing table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5. Check the string acceptance (Stack implementation)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38800" y="185700"/>
            <a:ext cx="126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425" y="0"/>
            <a:ext cx="6175251" cy="4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600" y="0"/>
            <a:ext cx="6213249" cy="50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43" y="0"/>
            <a:ext cx="62530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88" y="0"/>
            <a:ext cx="6257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Playfair Display</vt:lpstr>
      <vt:lpstr>Montserrat</vt:lpstr>
      <vt:lpstr>Oswald</vt:lpstr>
      <vt:lpstr>Pop</vt:lpstr>
      <vt:lpstr>CLR PARSER</vt:lpstr>
      <vt:lpstr>CONTRIBUTION:</vt:lpstr>
      <vt:lpstr>INTRODUCTION</vt:lpstr>
      <vt:lpstr>STEPS :</vt:lpstr>
      <vt:lpstr>OUTPUT: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 PARSER</dc:title>
  <dc:creator>gowthami priya nidumoli</dc:creator>
  <cp:lastModifiedBy>8074020355</cp:lastModifiedBy>
  <cp:revision>1</cp:revision>
  <dcterms:modified xsi:type="dcterms:W3CDTF">2022-04-26T12:18:58Z</dcterms:modified>
</cp:coreProperties>
</file>