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"/>
              </a:rPr>
              <a:t>Click to edit the title </a:t>
            </a:r>
            <a:r>
              <a:rPr b="1" lang="en-IN" sz="4800" spc="-1" strike="noStrike">
                <a:solidFill>
                  <a:srgbClr val="333333"/>
                </a:solidFill>
                <a:latin typeface="Noto Sans"/>
              </a:rPr>
              <a:t>text format</a:t>
            </a:r>
            <a:endParaRPr b="1" lang="en-IN" sz="4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"/>
              </a:rPr>
              <a:t>Click to edit the outline text format</a:t>
            </a:r>
            <a:endParaRPr b="0" lang="en-IN" sz="24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"/>
              </a:rPr>
              <a:t>Second Outline Level</a:t>
            </a:r>
            <a:endParaRPr b="0" lang="en-IN" sz="24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"/>
              </a:rPr>
              <a:t>Third Outline Level</a:t>
            </a:r>
            <a:endParaRPr b="0" lang="en-IN" sz="24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"/>
              </a:rPr>
              <a:t>Fourth Outline Level</a:t>
            </a:r>
            <a:endParaRPr b="0" lang="en-IN" sz="24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"/>
              </a:rPr>
              <a:t>Fifth Outline Level</a:t>
            </a:r>
            <a:endParaRPr b="0" lang="en-IN" sz="24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"/>
              </a:rPr>
              <a:t>Sixth Outline Level</a:t>
            </a:r>
            <a:endParaRPr b="0" lang="en-IN" sz="24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"/>
              </a:rPr>
              <a:t>Seventh Outline Level</a:t>
            </a:r>
            <a:endParaRPr b="0" lang="en-IN" sz="2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Noto Sans"/>
              </a:rPr>
              <a:t>&lt;date/time&gt;</a:t>
            </a:r>
            <a:endParaRPr b="0" lang="en-IN" sz="1400" spc="-1" strike="noStrike">
              <a:latin typeface="Noto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Noto Sans"/>
              </a:rPr>
              <a:t>&lt;footer&gt;</a:t>
            </a:r>
            <a:endParaRPr b="0" lang="en-IN" sz="1400" spc="-1" strike="noStrike"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52BEC94-2447-4F73-A8C5-5C3951FC6F7A}" type="slidenum">
              <a:rPr b="0" lang="en-IN" sz="1400" spc="-1" strike="noStrike">
                <a:latin typeface="Noto Sans"/>
              </a:rPr>
              <a:t>&lt;number&gt;</a:t>
            </a:fld>
            <a:r>
              <a:rPr b="0" lang="en-IN" sz="1400" spc="-1" strike="noStrike">
                <a:latin typeface="Noto Sans"/>
              </a:rPr>
              <a:t> / </a:t>
            </a:r>
            <a:fld id="{188D6FDF-9B48-44C2-8738-4002951B3992}" type="slidecount">
              <a:rPr b="0" lang="en-IN" sz="1400" spc="-1" strike="noStrike">
                <a:latin typeface="Noto Sans"/>
              </a:rPr>
              <a:t>10</a:t>
            </a:fld>
            <a:endParaRPr b="0" lang="en-IN" sz="1400" spc="-1" strike="noStrike">
              <a:latin typeface="Noto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IN" sz="4400" spc="-1" strike="noStrike">
                <a:solidFill>
                  <a:srgbClr val="333333"/>
                </a:solidFill>
                <a:latin typeface="Noto Sans"/>
              </a:rPr>
              <a:t>Click to edit the title text format</a:t>
            </a:r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Click to edit the outline text format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Second Outline Level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Third Outline Level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Fourth Outline Level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Fifth Outline Level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Sixth Outline Level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Seventh Outline Level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Noto Sans"/>
              </a:rPr>
              <a:t>&lt;date/time&gt;</a:t>
            </a:r>
            <a:endParaRPr b="0" lang="en-IN" sz="1400" spc="-1" strike="noStrike">
              <a:latin typeface="Noto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Noto Sans"/>
              </a:rPr>
              <a:t>&lt;footer&gt;</a:t>
            </a:r>
            <a:endParaRPr b="0" lang="en-IN" sz="1400" spc="-1" strike="noStrike">
              <a:latin typeface="Noto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F2C750C-2387-41DF-94F9-2E97B28C856C}" type="slidenum">
              <a:rPr b="0" lang="en-IN" sz="1400" spc="-1" strike="noStrike">
                <a:latin typeface="Noto Sans"/>
              </a:rPr>
              <a:t>&lt;number&gt;</a:t>
            </a:fld>
            <a:r>
              <a:rPr b="0" lang="en-IN" sz="1400" spc="-1" strike="noStrike">
                <a:latin typeface="Noto Sans"/>
              </a:rPr>
              <a:t> / </a:t>
            </a:r>
            <a:fld id="{8521801A-4F5E-43A4-9C7C-9E349A621F89}" type="slidecount">
              <a:rPr b="0" lang="en-IN" sz="1400" spc="-1" strike="noStrike">
                <a:latin typeface="Noto Sans"/>
              </a:rPr>
              <a:t>10</a:t>
            </a:fld>
            <a:endParaRPr b="0" lang="en-IN" sz="1400" spc="-1" strike="noStrike">
              <a:latin typeface="Noto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"/>
              </a:rPr>
              <a:t>Vintage Snake Game</a:t>
            </a:r>
            <a:endParaRPr b="1" lang="en-IN" sz="4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latin typeface="Noto Sans"/>
              </a:rPr>
              <a:t>By GOWTHAM</a:t>
            </a:r>
            <a:endParaRPr b="0" lang="en-IN" sz="3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92000" y="1497960"/>
            <a:ext cx="8640000" cy="40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Aft>
                <a:spcPts val="1414"/>
              </a:spcAft>
            </a:pPr>
            <a:r>
              <a:rPr b="0" lang="en-IN" sz="5400" spc="-1" strike="noStrike">
                <a:solidFill>
                  <a:srgbClr val="333333"/>
                </a:solidFill>
                <a:latin typeface="Noto Sans"/>
              </a:rPr>
              <a:t>Thanking You</a:t>
            </a:r>
            <a:endParaRPr b="0" lang="en-IN" sz="5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IN" sz="4400" spc="-1" strike="noStrike">
                <a:solidFill>
                  <a:srgbClr val="333333"/>
                </a:solidFill>
                <a:latin typeface="Noto Sans"/>
              </a:rPr>
              <a:t>IDEA OF THE GAME</a:t>
            </a:r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1440000"/>
            <a:ext cx="8640000" cy="554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Our idea is to recreate the old games to this morden age.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So this game is the first step for that 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We recreated our old childhood memory of the snake game we used to play on nokia 1100.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And also planned to produce the simple and small effective game.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IN" sz="4400" spc="-1" strike="noStrike">
                <a:solidFill>
                  <a:srgbClr val="333333"/>
                </a:solidFill>
                <a:latin typeface="Noto Sans"/>
              </a:rPr>
              <a:t>CREATION</a:t>
            </a:r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92000" y="1519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This game is mainly created with the help of HTML, CSS and JavaScript.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We use HTML for the HTML markups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CSS for the Styling of the HTML and Environment.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JS for the functionality of the game.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IN" sz="4400" spc="-1" strike="noStrike">
                <a:solidFill>
                  <a:srgbClr val="333333"/>
                </a:solidFill>
                <a:latin typeface="Noto Sans"/>
              </a:rPr>
              <a:t>WIREFRAME MODEL</a:t>
            </a:r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152000" y="1482840"/>
            <a:ext cx="7938360" cy="564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78840" y="852120"/>
            <a:ext cx="8217360" cy="584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063080" y="702720"/>
            <a:ext cx="8224920" cy="584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37160" y="572040"/>
            <a:ext cx="8307360" cy="590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IN" sz="4400" spc="-1" strike="noStrike">
                <a:solidFill>
                  <a:srgbClr val="333333"/>
                </a:solidFill>
                <a:latin typeface="Noto Sans"/>
              </a:rPr>
              <a:t>RULES TO PLAY</a:t>
            </a:r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20000" y="1368000"/>
            <a:ext cx="8640000" cy="553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333333"/>
                </a:solidFill>
                <a:latin typeface="Noto Sans"/>
              </a:rPr>
              <a:t>Rule.No:1</a:t>
            </a: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 : You need to move the snake to </a:t>
            </a: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catch the frog.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333333"/>
                </a:solidFill>
                <a:latin typeface="Noto Sans"/>
              </a:rPr>
              <a:t>Rule.No:2</a:t>
            </a: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 : If you Catch the frog you will get </a:t>
            </a: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5 points.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333333"/>
                </a:solidFill>
                <a:latin typeface="Noto Sans"/>
              </a:rPr>
              <a:t>Rule.No:3 </a:t>
            </a: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: Every time you catch the frog </a:t>
            </a: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the score increaes.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333333"/>
                </a:solidFill>
                <a:latin typeface="Noto Sans"/>
              </a:rPr>
              <a:t>Rule.No:4 </a:t>
            </a: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: Don’t Hit the borders if you hit </a:t>
            </a: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the borders Game Over.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IN" sz="4400" spc="-1" strike="noStrike">
                <a:solidFill>
                  <a:srgbClr val="333333"/>
                </a:solidFill>
                <a:latin typeface="Noto Sans"/>
              </a:rPr>
              <a:t>PLACEMENTS &amp; CONTROLLS</a:t>
            </a:r>
            <a:endParaRPr b="1" lang="en-IN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48000" y="1375200"/>
            <a:ext cx="8640000" cy="546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You can see the play area in the middle of the web page.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You can see your score in the bootom of the play area.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With the help of the </a:t>
            </a:r>
            <a:r>
              <a:rPr b="1" lang="en-IN" sz="2800" spc="-1" strike="noStrike">
                <a:solidFill>
                  <a:srgbClr val="333333"/>
                </a:solidFill>
                <a:latin typeface="Noto Sans"/>
              </a:rPr>
              <a:t>“Space Button”</a:t>
            </a: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 you can pause and resume the game.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lnSpc>
                <a:spcPct val="15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With the help of the </a:t>
            </a:r>
            <a:r>
              <a:rPr b="1" lang="en-IN" sz="2800" spc="-1" strike="noStrike">
                <a:solidFill>
                  <a:srgbClr val="333333"/>
                </a:solidFill>
                <a:latin typeface="Noto Sans"/>
              </a:rPr>
              <a:t>“Arrow Keys”</a:t>
            </a:r>
            <a:r>
              <a:rPr b="0" lang="en-IN" sz="2800" spc="-1" strike="noStrike">
                <a:solidFill>
                  <a:srgbClr val="333333"/>
                </a:solidFill>
                <a:latin typeface="Noto Sans"/>
              </a:rPr>
              <a:t> you can controll the snakes. </a:t>
            </a:r>
            <a:endParaRPr b="0" lang="en-IN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2021-11-11T15:20:38Z</dcterms:created>
  <dc:creator/>
  <dc:description/>
  <dc:language>en-IN</dc:language>
  <cp:lastModifiedBy/>
  <dcterms:modified xsi:type="dcterms:W3CDTF">2021-11-11T15:57:26Z</dcterms:modified>
  <cp:revision>4</cp:revision>
  <dc:subject/>
  <dc:title>Impress</dc:title>
</cp:coreProperties>
</file>