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662" y="265922"/>
            <a:ext cx="8001000" cy="9190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 Plan assessment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7345" y="265922"/>
            <a:ext cx="3747830" cy="3217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Identifying, </a:t>
            </a:r>
            <a:r>
              <a:rPr lang="en-US" dirty="0"/>
              <a:t>mitigating and minimizing potential </a:t>
            </a:r>
            <a:r>
              <a:rPr lang="en-US" dirty="0" smtClean="0"/>
              <a:t>hazards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Evaluate criticality by virtue of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Rationalization based on level of Risk</a:t>
            </a:r>
            <a:endParaRPr lang="en-US" dirty="0"/>
          </a:p>
        </p:txBody>
      </p:sp>
      <p:pic>
        <p:nvPicPr>
          <p:cNvPr id="1032" name="Picture 8" descr="C:\Users\ROGERP~1\AppData\Local\Temp\SNAGHTML1a3fd8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98" y="1269579"/>
            <a:ext cx="6340410" cy="442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523" y="5691673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“Cell Show”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8612" y="5691673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u="sng" dirty="0" smtClean="0"/>
              <a:t>H-Monitor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7314" y="5691673"/>
            <a:ext cx="160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“Read 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7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65922"/>
            <a:ext cx="8001000" cy="9190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 Plan Synopsis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855" y="1534885"/>
            <a:ext cx="7424092" cy="3217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Basis on cyclomatic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System Integration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   Hardware and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51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47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Test Plan assessment</vt:lpstr>
      <vt:lpstr>Test Plan Synopsis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 Mecil</dc:creator>
  <cp:lastModifiedBy>Cecil Mecil</cp:lastModifiedBy>
  <cp:revision>2</cp:revision>
  <dcterms:created xsi:type="dcterms:W3CDTF">2013-12-07T05:00:48Z</dcterms:created>
  <dcterms:modified xsi:type="dcterms:W3CDTF">2013-12-07T05:17:52Z</dcterms:modified>
</cp:coreProperties>
</file>