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51897-2A2D-7D49-A5BC-519BA95EAE87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DFF5B-0938-2E48-B51D-DF761BD30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5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DFF5B-0938-2E48-B51D-DF761BD30E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3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3E53A8-8F92-7B4D-8AAD-F76AE96BD2E9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223FD2-DF52-CF46-BE30-E56221465F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686800" y="0"/>
            <a:ext cx="0" cy="6858000"/>
          </a:xfrm>
          <a:prstGeom prst="line">
            <a:avLst/>
          </a:prstGeom>
          <a:ln w="5715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3600450"/>
            <a:ext cx="91440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01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3E53A8-8F92-7B4D-8AAD-F76AE96BD2E9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223FD2-DF52-CF46-BE30-E5622146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3E53A8-8F92-7B4D-8AAD-F76AE96BD2E9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223FD2-DF52-CF46-BE30-E5622146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3E53A8-8F92-7B4D-8AAD-F76AE96BD2E9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223FD2-DF52-CF46-BE30-E56221465F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289501"/>
            <a:ext cx="91440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686800" y="0"/>
            <a:ext cx="0" cy="6858000"/>
          </a:xfrm>
          <a:prstGeom prst="line">
            <a:avLst/>
          </a:prstGeom>
          <a:ln w="5715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5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6438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3E53A8-8F92-7B4D-8AAD-F76AE96BD2E9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223FD2-DF52-CF46-BE30-E56221465F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406900"/>
            <a:ext cx="91440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686800" y="0"/>
            <a:ext cx="0" cy="6858000"/>
          </a:xfrm>
          <a:prstGeom prst="line">
            <a:avLst/>
          </a:prstGeom>
          <a:ln w="5715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3E53A8-8F92-7B4D-8AAD-F76AE96BD2E9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223FD2-DF52-CF46-BE30-E5622146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8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3E53A8-8F92-7B4D-8AAD-F76AE96BD2E9}" type="datetimeFigureOut">
              <a:rPr lang="en-US" smtClean="0"/>
              <a:t>12/2/13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223FD2-DF52-CF46-BE30-E5622146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3E53A8-8F92-7B4D-8AAD-F76AE96BD2E9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223FD2-DF52-CF46-BE30-E5622146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3E53A8-8F92-7B4D-8AAD-F76AE96BD2E9}" type="datetimeFigureOut">
              <a:rPr lang="en-US" smtClean="0"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223FD2-DF52-CF46-BE30-E5622146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3E53A8-8F92-7B4D-8AAD-F76AE96BD2E9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223FD2-DF52-CF46-BE30-E5622146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3E53A8-8F92-7B4D-8AAD-F76AE96BD2E9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223FD2-DF52-CF46-BE30-E5622146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5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497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495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4572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6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/>
        <a:buChar char="o"/>
        <a:defRPr sz="26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GP GENIE Project Presentation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50843" y="3964600"/>
            <a:ext cx="8207357" cy="613934"/>
          </a:xfrm>
        </p:spPr>
        <p:txBody>
          <a:bodyPr>
            <a:noAutofit/>
          </a:bodyPr>
          <a:lstStyle/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Ujin Han 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Lucida Grande"/>
                <a:cs typeface="Lucida Grande"/>
              </a:rPr>
              <a:t>Ι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Susan 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Mairs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Lucida Grande"/>
                <a:cs typeface="Lucida Grande"/>
              </a:rPr>
              <a:t>Ι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 Wang 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Lucida Grande"/>
                <a:cs typeface="Lucida Grande"/>
              </a:rPr>
              <a:t>Ι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Justin 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Florkiah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Lucida Grande"/>
                <a:cs typeface="Lucida Grande"/>
              </a:rPr>
              <a:t>Ι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Roger Peterson 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Lucida Grande"/>
                <a:cs typeface="Lucida Grande"/>
              </a:rPr>
              <a:t>Ι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Felista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Mpanga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6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considerations</a:t>
            </a:r>
          </a:p>
          <a:p>
            <a:r>
              <a:rPr lang="en-US" dirty="0" smtClean="0"/>
              <a:t>Project plan</a:t>
            </a:r>
          </a:p>
          <a:p>
            <a:endParaRPr lang="en-US" dirty="0" smtClean="0"/>
          </a:p>
          <a:p>
            <a:r>
              <a:rPr lang="en-US" dirty="0" smtClean="0"/>
              <a:t>(Other highlights of the project we want to mention—let’s discuss this as we work on the final paper)</a:t>
            </a:r>
          </a:p>
          <a:p>
            <a:endParaRPr lang="en-US" dirty="0" smtClean="0"/>
          </a:p>
          <a:p>
            <a:r>
              <a:rPr lang="en-US" dirty="0" smtClean="0"/>
              <a:t>Lessons-learned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402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Key Considerations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859673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2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54</Words>
  <Application>Microsoft Macintosh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GP GENIE Project Presentation</vt:lpstr>
      <vt:lpstr>Overview</vt:lpstr>
      <vt:lpstr>Key Considerations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 GENIE Project Presentation</dc:title>
  <dc:creator>Ujin Han</dc:creator>
  <cp:lastModifiedBy>Ujin Han</cp:lastModifiedBy>
  <cp:revision>8</cp:revision>
  <dcterms:created xsi:type="dcterms:W3CDTF">2013-12-02T18:31:57Z</dcterms:created>
  <dcterms:modified xsi:type="dcterms:W3CDTF">2013-12-02T19:15:23Z</dcterms:modified>
</cp:coreProperties>
</file>