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2" name="Google Shape;82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gif"/><Relationship Id="rId4" Type="http://schemas.openxmlformats.org/officeDocument/2006/relationships/image" Target="../media/image2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gif"/><Relationship Id="rId4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/>
              <a:t>3</a:t>
            </a: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lang="en-US"/>
              <a:t>24</a:t>
            </a:r>
            <a:endParaRPr b="0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/>
              <a:t>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2-18"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676400" y="64008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70 * 33 = 2310 cents = 23.1$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92132" y="0"/>
            <a:ext cx="2817845" cy="122231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day 1 the demand is for 60 newspapers.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6227026" y="103389"/>
            <a:ext cx="2817845" cy="122231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revenue from the sale of 60 newspapers is $30.00.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8117713" y="2295527"/>
            <a:ext cx="2817845" cy="2788968"/>
          </a:xfrm>
          <a:prstGeom prst="cloudCallout">
            <a:avLst>
              <a:gd fmla="val -10476" name="adj1"/>
              <a:gd fmla="val -70040" name="adj2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 newspapers are left over at the end of the day. The salvage value at 5 cents each is 50 cents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1916349" y="3005847"/>
            <a:ext cx="5379396" cy="102140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 profit for the first day is determined as follows: Profit = $30,00 − $23,10 − 0 + $50 = $7,40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98" name="Google Shape;198;p25"/>
          <p:cNvSpPr txBox="1"/>
          <p:nvPr>
            <p:ph idx="1" type="body"/>
          </p:nvPr>
        </p:nvSpPr>
        <p:spPr>
          <a:xfrm>
            <a:off x="1089498" y="1857982"/>
            <a:ext cx="10272408" cy="407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 for the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20-day 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period is the sum of the daily profits, $174.90. It can also be computed from the totals for the 20 days of the simulation as follows:</a:t>
            </a:r>
            <a:endParaRPr/>
          </a:p>
          <a:p>
            <a:pPr indent="-1333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$645.00 - </a:t>
            </a:r>
            <a:r>
              <a:rPr b="0" i="0" lang="en-US" sz="21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$462.00 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$13.60 + $5.50 = $174.90</a:t>
            </a:r>
            <a:endParaRPr/>
          </a:p>
          <a:p>
            <a:pPr indent="-1333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policy (number of newspapers purchased) is changed to other values and the simulation repeated until the best value is found.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1089500" y="228600"/>
            <a:ext cx="9200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831" y="22598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Demand = 90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70 * 0.5 = 35$  [Revenue of selling 70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 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 * (0.5-0.33) = 20*.17 = 3.4$  [Lost Profit of the 20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35 – 23.1 – 3.4 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= 60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60 * 0.5 = 30$  [Revenue of selling 60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 * 0.05 = 0.5 [Scrap Salvage of the remaining 10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30 – 23.1 + 0.5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1097280" y="2057400"/>
            <a:ext cx="8153400" cy="416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b="0" i="0" lang="en-US" sz="2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Simulation table with the columns below: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index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day type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type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(based on day type)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revenue from sales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lost profit from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salvage from sale of scrap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daily profit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Deliverables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20 days (refer to slide 17)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metrics calculated from the simulation table (refer to slide 18)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Inventory Problems</a:t>
            </a:r>
            <a:endParaRPr/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NEWSPAPER SELLER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Delivery Rules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066810" y="2182861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 [same as Task(1)]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Any delay will not be accepted</a:t>
            </a:r>
            <a:endParaRPr/>
          </a:p>
          <a:p>
            <a:pPr indent="0" lvl="0" marL="11887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-10% from the yearwork grades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-50% from the yearwork grades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-100% from the yearwork grades</a:t>
            </a:r>
            <a:endParaRPr/>
          </a:p>
          <a:p>
            <a:pPr indent="-215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 is mandatory.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OOP design is mandatory.</a:t>
            </a:r>
            <a:endParaRPr/>
          </a:p>
          <a:p>
            <a:pPr indent="-387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227909" y="216765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Template Walkthrough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2847392" y="2503715"/>
            <a:ext cx="3045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800" y="398725"/>
            <a:ext cx="7626050" cy="54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575" y="735800"/>
            <a:ext cx="8196476" cy="4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8078" t="0"/>
          <a:stretch/>
        </p:blipFill>
        <p:spPr>
          <a:xfrm>
            <a:off x="1837725" y="1189525"/>
            <a:ext cx="7081575" cy="3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2-18"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676400" y="6400800"/>
            <a:ext cx="38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70 * 33 = 2310 cents = 23.1$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745751" y="1920378"/>
            <a:ext cx="7561080" cy="4151531"/>
            <a:chOff x="2156298" y="1845734"/>
            <a:chExt cx="7561080" cy="4151531"/>
          </a:xfrm>
        </p:grpSpPr>
        <p:pic>
          <p:nvPicPr>
            <p:cNvPr descr="C:\Users\EmanFateen\Desktop\cartoon_boy.gif" id="119" name="Google Shape;11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6298" y="1845734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EmanFateen\Desktop\newspapers.jpg" id="120" name="Google Shape;12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2898" y="2379134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5"/>
            <p:cNvSpPr txBox="1"/>
            <p:nvPr/>
          </p:nvSpPr>
          <p:spPr>
            <a:xfrm>
              <a:off x="5737698" y="4207934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 rot="-776770">
              <a:off x="7764311" y="2686096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 rot="447528">
              <a:off x="7905730" y="393955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7414098" y="51985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128098" y="53509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175" y="344665"/>
            <a:ext cx="7133400" cy="5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775" y="346875"/>
            <a:ext cx="7626049" cy="53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475" y="0"/>
            <a:ext cx="964692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200" y="202238"/>
            <a:ext cx="4683225" cy="5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TestCases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You are given a testcase to run that will provide with a message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Clipping" id="341" name="Google Shape;3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338" y="3561322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/>
          <p:nvPr/>
        </p:nvSpPr>
        <p:spPr>
          <a:xfrm>
            <a:off x="5669279" y="2664823"/>
            <a:ext cx="1402082" cy="896499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5765076" y="2828612"/>
            <a:ext cx="14717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065176" y="1912776"/>
            <a:ext cx="7561080" cy="4151531"/>
            <a:chOff x="1066800" y="1828800"/>
            <a:chExt cx="7561080" cy="4151531"/>
          </a:xfrm>
        </p:grpSpPr>
        <p:pic>
          <p:nvPicPr>
            <p:cNvPr descr="C:\Users\EmanFateen\Desktop\cartoon_boy.gif" id="132" name="Google Shape;13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6800" y="1828800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EmanFateen\Desktop\newspapers.jpg" id="133" name="Google Shape;13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43400" y="2362200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4648200" y="4191000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 rot="-776770">
              <a:off x="6674813" y="266916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 rot="447528">
              <a:off x="6816232" y="3922618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6324600" y="51816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4038600" y="53340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847392" y="2503715"/>
            <a:ext cx="30449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51" name="Google Shape;151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5064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classical inventory problem concerns the purchase and sale of newspapers.</a:t>
            </a:r>
            <a:endParaRPr/>
          </a:p>
          <a:p>
            <a:pPr indent="-135064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paper seller buys the papers for </a:t>
            </a:r>
            <a:r>
              <a:rPr b="0" i="0" lang="en-US" sz="2127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 cents each and sells them for 50 cents </a:t>
            </a: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each. </a:t>
            </a:r>
            <a:endParaRPr/>
          </a:p>
          <a:p>
            <a:pPr indent="-135064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not sold at the end of the day are sold as </a:t>
            </a:r>
            <a:r>
              <a:rPr b="0" i="0" lang="en-US" sz="212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scrap for 5 cents </a:t>
            </a: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each.</a:t>
            </a:r>
            <a:endParaRPr/>
          </a:p>
          <a:p>
            <a:pPr indent="-135064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can be </a:t>
            </a:r>
            <a:r>
              <a:rPr b="0" i="0" lang="en-US" sz="212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purchased in bundles of 10</a:t>
            </a: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Thus, the paper seller can buy 50, 60, and so on. </a:t>
            </a:r>
            <a:endParaRPr/>
          </a:p>
          <a:p>
            <a:pPr indent="-77152" lvl="1" marL="384048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Calibri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57" name="Google Shape;157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460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are three types of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newsdays</a:t>
            </a: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3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good,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fair,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poor”</a:t>
            </a: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Each having its own 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problem is to determine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optimal number of papers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 should purchase.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This will be accomplished by simulating demands for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days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recording profits from sales each day</a:t>
            </a:r>
            <a:endParaRPr b="0" i="0" sz="2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profits are given by the following relationship: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546" y="31742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634" y="2129344"/>
            <a:ext cx="5334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