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Dela Gothic One"/>
      <p:regular r:id="rId10"/>
    </p:embeddedFont>
    <p:embeddedFont>
      <p:font typeface="Asap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Asap-regular.fntdata"/><Relationship Id="rId10" Type="http://schemas.openxmlformats.org/officeDocument/2006/relationships/font" Target="fonts/DelaGothicOne-regular.fntdata"/><Relationship Id="rId13" Type="http://schemas.openxmlformats.org/officeDocument/2006/relationships/font" Target="fonts/Asap-italic.fntdata"/><Relationship Id="rId12" Type="http://schemas.openxmlformats.org/officeDocument/2006/relationships/font" Target="fonts/Asap-bold.fntdata"/><Relationship Id="rId14" Type="http://schemas.openxmlformats.org/officeDocument/2006/relationships/font" Target="fonts/Asap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dc8749495d_0_14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dc8749495d_0_14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03d90df7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003d90df7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f6faa147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f6faa147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03d90d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03d90d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f6faa1478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f6faa1478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8980" l="1218" r="530" t="2625"/>
          <a:stretch/>
        </p:blipFill>
        <p:spPr>
          <a:xfrm rot="10800000">
            <a:off x="-17992" y="-6975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 rot="-515">
            <a:off x="4140747" y="3100349"/>
            <a:ext cx="40083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858900" y="1616550"/>
            <a:ext cx="4572000" cy="14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>
            <p:ph idx="2" type="pic"/>
          </p:nvPr>
        </p:nvSpPr>
        <p:spPr>
          <a:xfrm>
            <a:off x="-17922" y="642300"/>
            <a:ext cx="3858900" cy="38589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3" name="Google Shape;13;p2"/>
          <p:cNvCxnSpPr/>
          <p:nvPr/>
        </p:nvCxnSpPr>
        <p:spPr>
          <a:xfrm>
            <a:off x="647700" y="642300"/>
            <a:ext cx="849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647700" y="4501200"/>
            <a:ext cx="849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>
            <a:off x="8430775" y="-445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1"/>
          <p:cNvPicPr preferRelativeResize="0"/>
          <p:nvPr/>
        </p:nvPicPr>
        <p:blipFill rotWithShape="1">
          <a:blip r:embed="rId2">
            <a:alphaModFix/>
          </a:blip>
          <a:srcRect b="4705" l="2877" r="232" t="7514"/>
          <a:stretch/>
        </p:blipFill>
        <p:spPr>
          <a:xfrm flipH="1">
            <a:off x="-14794" y="-20119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1"/>
          <p:cNvSpPr txBox="1"/>
          <p:nvPr>
            <p:ph hasCustomPrompt="1" type="title"/>
          </p:nvPr>
        </p:nvSpPr>
        <p:spPr>
          <a:xfrm rot="414">
            <a:off x="2081250" y="1395725"/>
            <a:ext cx="4981500" cy="207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1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1"/>
          <p:cNvSpPr txBox="1"/>
          <p:nvPr>
            <p:ph idx="1" type="subTitle"/>
          </p:nvPr>
        </p:nvSpPr>
        <p:spPr>
          <a:xfrm>
            <a:off x="2081250" y="3472625"/>
            <a:ext cx="49815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11"/>
          <p:cNvSpPr/>
          <p:nvPr/>
        </p:nvSpPr>
        <p:spPr>
          <a:xfrm>
            <a:off x="432325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451375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470425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4343175" y="4872750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4533896" y="4872750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4724617" y="4872750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1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1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3"/>
          <p:cNvPicPr preferRelativeResize="0"/>
          <p:nvPr/>
        </p:nvPicPr>
        <p:blipFill rotWithShape="1">
          <a:blip r:embed="rId2">
            <a:alphaModFix/>
          </a:blip>
          <a:srcRect b="10220" l="1332" r="0" t="985"/>
          <a:stretch/>
        </p:blipFill>
        <p:spPr>
          <a:xfrm>
            <a:off x="-17984" y="-8992"/>
            <a:ext cx="9171430" cy="516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 txBox="1"/>
          <p:nvPr>
            <p:ph hasCustomPrompt="1" type="title"/>
          </p:nvPr>
        </p:nvSpPr>
        <p:spPr>
          <a:xfrm rot="1080">
            <a:off x="4094775" y="1387200"/>
            <a:ext cx="954600" cy="62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/>
          <p:nvPr>
            <p:ph idx="2" type="title"/>
          </p:nvPr>
        </p:nvSpPr>
        <p:spPr>
          <a:xfrm>
            <a:off x="720000" y="1231050"/>
            <a:ext cx="301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3"/>
          <p:cNvSpPr txBox="1"/>
          <p:nvPr>
            <p:ph idx="1" type="subTitle"/>
          </p:nvPr>
        </p:nvSpPr>
        <p:spPr>
          <a:xfrm>
            <a:off x="720000" y="1542280"/>
            <a:ext cx="3018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hasCustomPrompt="1" idx="3" type="title"/>
          </p:nvPr>
        </p:nvSpPr>
        <p:spPr>
          <a:xfrm rot="1080">
            <a:off x="4094775" y="3845725"/>
            <a:ext cx="954600" cy="62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/>
          <p:nvPr>
            <p:ph idx="4" type="title"/>
          </p:nvPr>
        </p:nvSpPr>
        <p:spPr>
          <a:xfrm>
            <a:off x="5412175" y="3689571"/>
            <a:ext cx="301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5" type="subTitle"/>
          </p:nvPr>
        </p:nvSpPr>
        <p:spPr>
          <a:xfrm>
            <a:off x="5412175" y="4000800"/>
            <a:ext cx="3018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3"/>
          <p:cNvSpPr txBox="1"/>
          <p:nvPr>
            <p:ph hasCustomPrompt="1" idx="6" type="title"/>
          </p:nvPr>
        </p:nvSpPr>
        <p:spPr>
          <a:xfrm rot="1080">
            <a:off x="4094775" y="3026217"/>
            <a:ext cx="954600" cy="62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/>
          <p:nvPr>
            <p:ph idx="7" type="title"/>
          </p:nvPr>
        </p:nvSpPr>
        <p:spPr>
          <a:xfrm>
            <a:off x="720000" y="2870873"/>
            <a:ext cx="301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8" type="subTitle"/>
          </p:nvPr>
        </p:nvSpPr>
        <p:spPr>
          <a:xfrm>
            <a:off x="720000" y="3181294"/>
            <a:ext cx="3018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hasCustomPrompt="1" idx="9" type="title"/>
          </p:nvPr>
        </p:nvSpPr>
        <p:spPr>
          <a:xfrm rot="1080">
            <a:off x="4094775" y="2206708"/>
            <a:ext cx="954600" cy="62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/>
          <p:nvPr>
            <p:ph idx="13" type="title"/>
          </p:nvPr>
        </p:nvSpPr>
        <p:spPr>
          <a:xfrm>
            <a:off x="5412175" y="2053075"/>
            <a:ext cx="301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13"/>
          <p:cNvSpPr txBox="1"/>
          <p:nvPr>
            <p:ph idx="14" type="subTitle"/>
          </p:nvPr>
        </p:nvSpPr>
        <p:spPr>
          <a:xfrm>
            <a:off x="5412175" y="2361787"/>
            <a:ext cx="3018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13"/>
          <p:cNvSpPr txBox="1"/>
          <p:nvPr>
            <p:ph idx="15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13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3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3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3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3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3"/>
          <p:cNvSpPr/>
          <p:nvPr/>
        </p:nvSpPr>
        <p:spPr>
          <a:xfrm>
            <a:off x="3505200" y="4601465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3505200" y="-1591557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4"/>
          <p:cNvPicPr preferRelativeResize="0"/>
          <p:nvPr/>
        </p:nvPicPr>
        <p:blipFill rotWithShape="1">
          <a:blip r:embed="rId2">
            <a:alphaModFix/>
          </a:blip>
          <a:srcRect b="9225" l="1528" r="1119" t="3162"/>
          <a:stretch/>
        </p:blipFill>
        <p:spPr>
          <a:xfrm flipH="1">
            <a:off x="-18438" y="-10990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 txBox="1"/>
          <p:nvPr>
            <p:ph type="title"/>
          </p:nvPr>
        </p:nvSpPr>
        <p:spPr>
          <a:xfrm rot="-1088">
            <a:off x="2676600" y="3319761"/>
            <a:ext cx="3790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14"/>
          <p:cNvSpPr txBox="1"/>
          <p:nvPr>
            <p:ph idx="1" type="subTitle"/>
          </p:nvPr>
        </p:nvSpPr>
        <p:spPr>
          <a:xfrm>
            <a:off x="2246250" y="1427863"/>
            <a:ext cx="4651500" cy="1874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78" name="Google Shape;178;p14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4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4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5"/>
          <p:cNvPicPr preferRelativeResize="0"/>
          <p:nvPr/>
        </p:nvPicPr>
        <p:blipFill rotWithShape="1">
          <a:blip r:embed="rId2">
            <a:alphaModFix/>
          </a:blip>
          <a:srcRect b="8980" l="1218" r="530" t="2625"/>
          <a:stretch/>
        </p:blipFill>
        <p:spPr>
          <a:xfrm>
            <a:off x="-17992" y="-6975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15"/>
          <p:cNvSpPr/>
          <p:nvPr/>
        </p:nvSpPr>
        <p:spPr>
          <a:xfrm>
            <a:off x="4333863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4524363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4714863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4319850" y="4863750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4510571" y="4863750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4701292" y="4863750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15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5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5"/>
          <p:cNvSpPr/>
          <p:nvPr/>
        </p:nvSpPr>
        <p:spPr>
          <a:xfrm>
            <a:off x="84216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-14112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15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5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6"/>
          <p:cNvPicPr preferRelativeResize="0"/>
          <p:nvPr/>
        </p:nvPicPr>
        <p:blipFill rotWithShape="1">
          <a:blip r:embed="rId2">
            <a:alphaModFix/>
          </a:blip>
          <a:srcRect b="10130" l="1040" r="-99" t="766"/>
          <a:stretch/>
        </p:blipFill>
        <p:spPr>
          <a:xfrm>
            <a:off x="-26975" y="-5400"/>
            <a:ext cx="9198950" cy="51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 txBox="1"/>
          <p:nvPr>
            <p:ph idx="1" type="subTitle"/>
          </p:nvPr>
        </p:nvSpPr>
        <p:spPr>
          <a:xfrm>
            <a:off x="5073375" y="2297113"/>
            <a:ext cx="27729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16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16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6"/>
          <p:cNvSpPr/>
          <p:nvPr/>
        </p:nvSpPr>
        <p:spPr>
          <a:xfrm>
            <a:off x="84216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-14112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16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7"/>
          <p:cNvPicPr preferRelativeResize="0"/>
          <p:nvPr/>
        </p:nvPicPr>
        <p:blipFill rotWithShape="1">
          <a:blip r:embed="rId2">
            <a:alphaModFix/>
          </a:blip>
          <a:srcRect b="10130" l="1040" r="-99" t="766"/>
          <a:stretch/>
        </p:blipFill>
        <p:spPr>
          <a:xfrm flipH="1">
            <a:off x="-26975" y="-5400"/>
            <a:ext cx="9198950" cy="51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 txBox="1"/>
          <p:nvPr>
            <p:ph idx="1" type="subTitle"/>
          </p:nvPr>
        </p:nvSpPr>
        <p:spPr>
          <a:xfrm>
            <a:off x="1175725" y="2805850"/>
            <a:ext cx="32301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17"/>
          <p:cNvSpPr txBox="1"/>
          <p:nvPr>
            <p:ph type="title"/>
          </p:nvPr>
        </p:nvSpPr>
        <p:spPr>
          <a:xfrm>
            <a:off x="1175700" y="1331450"/>
            <a:ext cx="3230100" cy="15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17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>
            <p:ph idx="2" type="pic"/>
          </p:nvPr>
        </p:nvSpPr>
        <p:spPr>
          <a:xfrm>
            <a:off x="4904975" y="1040100"/>
            <a:ext cx="3063300" cy="3063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23" name="Google Shape;223;p17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7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7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7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8"/>
          <p:cNvPicPr preferRelativeResize="0"/>
          <p:nvPr/>
        </p:nvPicPr>
        <p:blipFill rotWithShape="1">
          <a:blip r:embed="rId2">
            <a:alphaModFix/>
          </a:blip>
          <a:srcRect b="4705" l="2877" r="232" t="7514"/>
          <a:stretch/>
        </p:blipFill>
        <p:spPr>
          <a:xfrm rot="10800000">
            <a:off x="-14794" y="-20119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1577250" y="1701625"/>
            <a:ext cx="59895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18"/>
          <p:cNvSpPr/>
          <p:nvPr/>
        </p:nvSpPr>
        <p:spPr>
          <a:xfrm>
            <a:off x="109538" y="2514600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300038" y="2514600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490538" y="2514600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8539150" y="2514600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8729871" y="2514600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8920592" y="2514600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18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8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18"/>
          <p:cNvSpPr/>
          <p:nvPr/>
        </p:nvSpPr>
        <p:spPr>
          <a:xfrm>
            <a:off x="84216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-14112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18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8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2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9"/>
          <p:cNvPicPr preferRelativeResize="0"/>
          <p:nvPr/>
        </p:nvPicPr>
        <p:blipFill rotWithShape="1">
          <a:blip r:embed="rId2">
            <a:alphaModFix/>
          </a:blip>
          <a:srcRect b="4705" l="2877" r="232" t="7514"/>
          <a:stretch/>
        </p:blipFill>
        <p:spPr>
          <a:xfrm>
            <a:off x="-14794" y="-20119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19"/>
          <p:cNvSpPr txBox="1"/>
          <p:nvPr>
            <p:ph idx="1" type="body"/>
          </p:nvPr>
        </p:nvSpPr>
        <p:spPr>
          <a:xfrm>
            <a:off x="720000" y="1174500"/>
            <a:ext cx="7704000" cy="3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19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19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9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9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9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0"/>
          <p:cNvPicPr preferRelativeResize="0"/>
          <p:nvPr/>
        </p:nvPicPr>
        <p:blipFill rotWithShape="1">
          <a:blip r:embed="rId2">
            <a:alphaModFix/>
          </a:blip>
          <a:srcRect b="9225" l="1528" r="1119" t="3162"/>
          <a:stretch/>
        </p:blipFill>
        <p:spPr>
          <a:xfrm flipH="1">
            <a:off x="-18438" y="-10990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20"/>
          <p:cNvSpPr txBox="1"/>
          <p:nvPr>
            <p:ph idx="2" type="title"/>
          </p:nvPr>
        </p:nvSpPr>
        <p:spPr>
          <a:xfrm>
            <a:off x="722375" y="2461275"/>
            <a:ext cx="234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20"/>
          <p:cNvSpPr txBox="1"/>
          <p:nvPr>
            <p:ph idx="1" type="subTitle"/>
          </p:nvPr>
        </p:nvSpPr>
        <p:spPr>
          <a:xfrm>
            <a:off x="722375" y="2865825"/>
            <a:ext cx="23454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20"/>
          <p:cNvSpPr txBox="1"/>
          <p:nvPr>
            <p:ph idx="3" type="title"/>
          </p:nvPr>
        </p:nvSpPr>
        <p:spPr>
          <a:xfrm>
            <a:off x="3399300" y="2461275"/>
            <a:ext cx="234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20"/>
          <p:cNvSpPr txBox="1"/>
          <p:nvPr>
            <p:ph idx="4" type="subTitle"/>
          </p:nvPr>
        </p:nvSpPr>
        <p:spPr>
          <a:xfrm>
            <a:off x="3399300" y="2854571"/>
            <a:ext cx="23454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20"/>
          <p:cNvSpPr txBox="1"/>
          <p:nvPr>
            <p:ph idx="5" type="title"/>
          </p:nvPr>
        </p:nvSpPr>
        <p:spPr>
          <a:xfrm>
            <a:off x="6076225" y="2461275"/>
            <a:ext cx="234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20"/>
          <p:cNvSpPr txBox="1"/>
          <p:nvPr>
            <p:ph idx="6" type="subTitle"/>
          </p:nvPr>
        </p:nvSpPr>
        <p:spPr>
          <a:xfrm>
            <a:off x="6076225" y="2871673"/>
            <a:ext cx="23454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20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0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0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0"/>
          <p:cNvSpPr/>
          <p:nvPr/>
        </p:nvSpPr>
        <p:spPr>
          <a:xfrm>
            <a:off x="3505200" y="4601465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3505200" y="-1591557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20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0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0"/>
          <p:cNvSpPr/>
          <p:nvPr/>
        </p:nvSpPr>
        <p:spPr>
          <a:xfrm>
            <a:off x="-142037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43077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10130" l="1040" r="-99" t="766"/>
          <a:stretch/>
        </p:blipFill>
        <p:spPr>
          <a:xfrm rot="10800000">
            <a:off x="-26975" y="-5400"/>
            <a:ext cx="9198950" cy="51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723900" y="532568"/>
            <a:ext cx="1572900" cy="16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 rot="663">
            <a:off x="3024975" y="1571475"/>
            <a:ext cx="4668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2" type="title"/>
          </p:nvPr>
        </p:nvSpPr>
        <p:spPr>
          <a:xfrm>
            <a:off x="3024975" y="729225"/>
            <a:ext cx="4668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3"/>
          <p:cNvSpPr/>
          <p:nvPr>
            <p:ph idx="3" type="pic"/>
          </p:nvPr>
        </p:nvSpPr>
        <p:spPr>
          <a:xfrm flipH="1" rot="5400000">
            <a:off x="3193800" y="2062675"/>
            <a:ext cx="2756400" cy="33909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3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" name="Google Shape;34;p3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3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3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1"/>
          <p:cNvPicPr preferRelativeResize="0"/>
          <p:nvPr/>
        </p:nvPicPr>
        <p:blipFill rotWithShape="1">
          <a:blip r:embed="rId2">
            <a:alphaModFix/>
          </a:blip>
          <a:srcRect b="9225" l="1528" r="1119" t="3162"/>
          <a:stretch/>
        </p:blipFill>
        <p:spPr>
          <a:xfrm flipH="1">
            <a:off x="-18438" y="-10990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21"/>
          <p:cNvSpPr txBox="1"/>
          <p:nvPr>
            <p:ph idx="2" type="title"/>
          </p:nvPr>
        </p:nvSpPr>
        <p:spPr>
          <a:xfrm>
            <a:off x="722375" y="3200550"/>
            <a:ext cx="234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722375" y="2208296"/>
            <a:ext cx="2345400" cy="9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21"/>
          <p:cNvSpPr txBox="1"/>
          <p:nvPr>
            <p:ph idx="3" type="title"/>
          </p:nvPr>
        </p:nvSpPr>
        <p:spPr>
          <a:xfrm>
            <a:off x="3399300" y="3200550"/>
            <a:ext cx="234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21"/>
          <p:cNvSpPr txBox="1"/>
          <p:nvPr>
            <p:ph idx="4" type="subTitle"/>
          </p:nvPr>
        </p:nvSpPr>
        <p:spPr>
          <a:xfrm>
            <a:off x="3399300" y="2208296"/>
            <a:ext cx="2345400" cy="9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21"/>
          <p:cNvSpPr txBox="1"/>
          <p:nvPr>
            <p:ph idx="5" type="title"/>
          </p:nvPr>
        </p:nvSpPr>
        <p:spPr>
          <a:xfrm>
            <a:off x="6076225" y="3200550"/>
            <a:ext cx="234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21"/>
          <p:cNvSpPr txBox="1"/>
          <p:nvPr>
            <p:ph idx="6" type="subTitle"/>
          </p:nvPr>
        </p:nvSpPr>
        <p:spPr>
          <a:xfrm>
            <a:off x="6076225" y="2208296"/>
            <a:ext cx="2345400" cy="9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21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21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1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1"/>
          <p:cNvSpPr/>
          <p:nvPr/>
        </p:nvSpPr>
        <p:spPr>
          <a:xfrm>
            <a:off x="3505200" y="4601465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3505200" y="-1591557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21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1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2"/>
          <p:cNvPicPr preferRelativeResize="0"/>
          <p:nvPr/>
        </p:nvPicPr>
        <p:blipFill rotWithShape="1">
          <a:blip r:embed="rId2">
            <a:alphaModFix/>
          </a:blip>
          <a:srcRect b="9225" l="1528" r="1119" t="3162"/>
          <a:stretch/>
        </p:blipFill>
        <p:spPr>
          <a:xfrm rot="10800000">
            <a:off x="-18438" y="-10990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2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22"/>
          <p:cNvSpPr txBox="1"/>
          <p:nvPr>
            <p:ph idx="2" type="title"/>
          </p:nvPr>
        </p:nvSpPr>
        <p:spPr>
          <a:xfrm>
            <a:off x="1728573" y="1759050"/>
            <a:ext cx="2521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2"/>
          <p:cNvSpPr txBox="1"/>
          <p:nvPr>
            <p:ph idx="1" type="subTitle"/>
          </p:nvPr>
        </p:nvSpPr>
        <p:spPr>
          <a:xfrm>
            <a:off x="1728573" y="2129724"/>
            <a:ext cx="25212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22"/>
          <p:cNvSpPr txBox="1"/>
          <p:nvPr>
            <p:ph idx="3" type="title"/>
          </p:nvPr>
        </p:nvSpPr>
        <p:spPr>
          <a:xfrm flipH="1">
            <a:off x="5671547" y="1759050"/>
            <a:ext cx="2521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2"/>
          <p:cNvSpPr txBox="1"/>
          <p:nvPr>
            <p:ph idx="4" type="subTitle"/>
          </p:nvPr>
        </p:nvSpPr>
        <p:spPr>
          <a:xfrm flipH="1">
            <a:off x="5671549" y="2129724"/>
            <a:ext cx="25212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22"/>
          <p:cNvSpPr txBox="1"/>
          <p:nvPr>
            <p:ph idx="5" type="title"/>
          </p:nvPr>
        </p:nvSpPr>
        <p:spPr>
          <a:xfrm>
            <a:off x="1728548" y="3101650"/>
            <a:ext cx="2521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22"/>
          <p:cNvSpPr txBox="1"/>
          <p:nvPr>
            <p:ph idx="6" type="subTitle"/>
          </p:nvPr>
        </p:nvSpPr>
        <p:spPr>
          <a:xfrm>
            <a:off x="1728559" y="3443524"/>
            <a:ext cx="25212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22"/>
          <p:cNvSpPr txBox="1"/>
          <p:nvPr>
            <p:ph idx="7" type="title"/>
          </p:nvPr>
        </p:nvSpPr>
        <p:spPr>
          <a:xfrm flipH="1">
            <a:off x="5671550" y="3101650"/>
            <a:ext cx="2521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22"/>
          <p:cNvSpPr txBox="1"/>
          <p:nvPr>
            <p:ph idx="8" type="subTitle"/>
          </p:nvPr>
        </p:nvSpPr>
        <p:spPr>
          <a:xfrm flipH="1">
            <a:off x="5671539" y="3443524"/>
            <a:ext cx="25212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22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22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2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2"/>
          <p:cNvSpPr/>
          <p:nvPr/>
        </p:nvSpPr>
        <p:spPr>
          <a:xfrm>
            <a:off x="84216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-14112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22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2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2"/>
          <p:cNvSpPr/>
          <p:nvPr/>
        </p:nvSpPr>
        <p:spPr>
          <a:xfrm>
            <a:off x="3505200" y="4601465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3505200" y="-1591557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3"/>
          <p:cNvPicPr preferRelativeResize="0"/>
          <p:nvPr/>
        </p:nvPicPr>
        <p:blipFill rotWithShape="1">
          <a:blip r:embed="rId2">
            <a:alphaModFix/>
          </a:blip>
          <a:srcRect b="4705" l="2877" r="232" t="7514"/>
          <a:stretch/>
        </p:blipFill>
        <p:spPr>
          <a:xfrm>
            <a:off x="-14794" y="-20119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3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23"/>
          <p:cNvSpPr txBox="1"/>
          <p:nvPr>
            <p:ph idx="2" type="title"/>
          </p:nvPr>
        </p:nvSpPr>
        <p:spPr>
          <a:xfrm>
            <a:off x="720000" y="1911450"/>
            <a:ext cx="2305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23"/>
          <p:cNvSpPr txBox="1"/>
          <p:nvPr>
            <p:ph idx="1" type="subTitle"/>
          </p:nvPr>
        </p:nvSpPr>
        <p:spPr>
          <a:xfrm>
            <a:off x="720000" y="22015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23"/>
          <p:cNvSpPr txBox="1"/>
          <p:nvPr>
            <p:ph idx="3" type="title"/>
          </p:nvPr>
        </p:nvSpPr>
        <p:spPr>
          <a:xfrm>
            <a:off x="3419273" y="1911450"/>
            <a:ext cx="2305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23"/>
          <p:cNvSpPr txBox="1"/>
          <p:nvPr>
            <p:ph idx="4" type="subTitle"/>
          </p:nvPr>
        </p:nvSpPr>
        <p:spPr>
          <a:xfrm>
            <a:off x="3419273" y="22015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23"/>
          <p:cNvSpPr txBox="1"/>
          <p:nvPr>
            <p:ph idx="5" type="title"/>
          </p:nvPr>
        </p:nvSpPr>
        <p:spPr>
          <a:xfrm>
            <a:off x="2069613" y="3678875"/>
            <a:ext cx="2305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23"/>
          <p:cNvSpPr txBox="1"/>
          <p:nvPr>
            <p:ph idx="6" type="subTitle"/>
          </p:nvPr>
        </p:nvSpPr>
        <p:spPr>
          <a:xfrm>
            <a:off x="2069613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23"/>
          <p:cNvSpPr txBox="1"/>
          <p:nvPr>
            <p:ph idx="7" type="title"/>
          </p:nvPr>
        </p:nvSpPr>
        <p:spPr>
          <a:xfrm>
            <a:off x="4768885" y="3678875"/>
            <a:ext cx="2305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23"/>
          <p:cNvSpPr txBox="1"/>
          <p:nvPr>
            <p:ph idx="8" type="subTitle"/>
          </p:nvPr>
        </p:nvSpPr>
        <p:spPr>
          <a:xfrm>
            <a:off x="4768885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23"/>
          <p:cNvSpPr txBox="1"/>
          <p:nvPr>
            <p:ph idx="9" type="title"/>
          </p:nvPr>
        </p:nvSpPr>
        <p:spPr>
          <a:xfrm>
            <a:off x="6118549" y="1911450"/>
            <a:ext cx="2305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23"/>
          <p:cNvSpPr txBox="1"/>
          <p:nvPr>
            <p:ph idx="13" type="subTitle"/>
          </p:nvPr>
        </p:nvSpPr>
        <p:spPr>
          <a:xfrm>
            <a:off x="6118550" y="22015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23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23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3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3"/>
          <p:cNvSpPr/>
          <p:nvPr/>
        </p:nvSpPr>
        <p:spPr>
          <a:xfrm>
            <a:off x="84216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-14112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23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3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4"/>
          <p:cNvPicPr preferRelativeResize="0"/>
          <p:nvPr/>
        </p:nvPicPr>
        <p:blipFill rotWithShape="1">
          <a:blip r:embed="rId2">
            <a:alphaModFix/>
          </a:blip>
          <a:srcRect b="9225" l="1528" r="1119" t="3162"/>
          <a:stretch/>
        </p:blipFill>
        <p:spPr>
          <a:xfrm flipH="1" rot="10800000">
            <a:off x="-18438" y="-10990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24"/>
          <p:cNvSpPr txBox="1"/>
          <p:nvPr>
            <p:ph idx="2" type="title"/>
          </p:nvPr>
        </p:nvSpPr>
        <p:spPr>
          <a:xfrm>
            <a:off x="720000" y="1911450"/>
            <a:ext cx="2305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24"/>
          <p:cNvSpPr txBox="1"/>
          <p:nvPr>
            <p:ph idx="1" type="subTitle"/>
          </p:nvPr>
        </p:nvSpPr>
        <p:spPr>
          <a:xfrm>
            <a:off x="720000" y="22015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24"/>
          <p:cNvSpPr txBox="1"/>
          <p:nvPr>
            <p:ph idx="3" type="title"/>
          </p:nvPr>
        </p:nvSpPr>
        <p:spPr>
          <a:xfrm>
            <a:off x="3419273" y="1911450"/>
            <a:ext cx="2305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24"/>
          <p:cNvSpPr txBox="1"/>
          <p:nvPr>
            <p:ph idx="4" type="subTitle"/>
          </p:nvPr>
        </p:nvSpPr>
        <p:spPr>
          <a:xfrm>
            <a:off x="3419273" y="22015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24"/>
          <p:cNvSpPr txBox="1"/>
          <p:nvPr>
            <p:ph idx="5" type="title"/>
          </p:nvPr>
        </p:nvSpPr>
        <p:spPr>
          <a:xfrm>
            <a:off x="720000" y="3678875"/>
            <a:ext cx="2305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24"/>
          <p:cNvSpPr txBox="1"/>
          <p:nvPr>
            <p:ph idx="6" type="subTitle"/>
          </p:nvPr>
        </p:nvSpPr>
        <p:spPr>
          <a:xfrm>
            <a:off x="72000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4"/>
          <p:cNvSpPr txBox="1"/>
          <p:nvPr>
            <p:ph idx="7" type="title"/>
          </p:nvPr>
        </p:nvSpPr>
        <p:spPr>
          <a:xfrm>
            <a:off x="3419273" y="3678875"/>
            <a:ext cx="2305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24"/>
          <p:cNvSpPr txBox="1"/>
          <p:nvPr>
            <p:ph idx="8" type="subTitle"/>
          </p:nvPr>
        </p:nvSpPr>
        <p:spPr>
          <a:xfrm>
            <a:off x="3419273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2" name="Google Shape;362;p24"/>
          <p:cNvSpPr txBox="1"/>
          <p:nvPr>
            <p:ph idx="9" type="title"/>
          </p:nvPr>
        </p:nvSpPr>
        <p:spPr>
          <a:xfrm>
            <a:off x="6118549" y="1911450"/>
            <a:ext cx="2305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24"/>
          <p:cNvSpPr txBox="1"/>
          <p:nvPr>
            <p:ph idx="13" type="subTitle"/>
          </p:nvPr>
        </p:nvSpPr>
        <p:spPr>
          <a:xfrm>
            <a:off x="6118550" y="22015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24"/>
          <p:cNvSpPr txBox="1"/>
          <p:nvPr>
            <p:ph idx="14" type="title"/>
          </p:nvPr>
        </p:nvSpPr>
        <p:spPr>
          <a:xfrm>
            <a:off x="6118549" y="3678875"/>
            <a:ext cx="2305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24"/>
          <p:cNvSpPr txBox="1"/>
          <p:nvPr>
            <p:ph idx="15" type="subTitle"/>
          </p:nvPr>
        </p:nvSpPr>
        <p:spPr>
          <a:xfrm>
            <a:off x="611855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24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24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4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24"/>
          <p:cNvSpPr/>
          <p:nvPr/>
        </p:nvSpPr>
        <p:spPr>
          <a:xfrm>
            <a:off x="84216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-14112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24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4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5"/>
          <p:cNvPicPr preferRelativeResize="0"/>
          <p:nvPr/>
        </p:nvPicPr>
        <p:blipFill rotWithShape="1">
          <a:blip r:embed="rId2">
            <a:alphaModFix/>
          </a:blip>
          <a:srcRect b="4705" l="2877" r="232" t="7514"/>
          <a:stretch/>
        </p:blipFill>
        <p:spPr>
          <a:xfrm>
            <a:off x="-14794" y="-20119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5"/>
          <p:cNvSpPr txBox="1"/>
          <p:nvPr>
            <p:ph hasCustomPrompt="1" type="title"/>
          </p:nvPr>
        </p:nvSpPr>
        <p:spPr>
          <a:xfrm rot="-319">
            <a:off x="1551695" y="1918135"/>
            <a:ext cx="3236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25"/>
          <p:cNvSpPr txBox="1"/>
          <p:nvPr>
            <p:ph idx="1" type="subTitle"/>
          </p:nvPr>
        </p:nvSpPr>
        <p:spPr>
          <a:xfrm>
            <a:off x="1551695" y="2460980"/>
            <a:ext cx="3236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25"/>
          <p:cNvSpPr txBox="1"/>
          <p:nvPr>
            <p:ph hasCustomPrompt="1" idx="2" type="title"/>
          </p:nvPr>
        </p:nvSpPr>
        <p:spPr>
          <a:xfrm>
            <a:off x="1551695" y="3282529"/>
            <a:ext cx="3236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25"/>
          <p:cNvSpPr txBox="1"/>
          <p:nvPr>
            <p:ph idx="3" type="subTitle"/>
          </p:nvPr>
        </p:nvSpPr>
        <p:spPr>
          <a:xfrm>
            <a:off x="1551695" y="3825529"/>
            <a:ext cx="3236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4" name="Google Shape;384;p25"/>
          <p:cNvSpPr txBox="1"/>
          <p:nvPr>
            <p:ph hasCustomPrompt="1" idx="4" type="title"/>
          </p:nvPr>
        </p:nvSpPr>
        <p:spPr>
          <a:xfrm rot="-403">
            <a:off x="5727323" y="1918135"/>
            <a:ext cx="2559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5" name="Google Shape;385;p25"/>
          <p:cNvSpPr txBox="1"/>
          <p:nvPr>
            <p:ph idx="5" type="subTitle"/>
          </p:nvPr>
        </p:nvSpPr>
        <p:spPr>
          <a:xfrm>
            <a:off x="5727327" y="2460981"/>
            <a:ext cx="2559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6" name="Google Shape;386;p25"/>
          <p:cNvSpPr txBox="1"/>
          <p:nvPr>
            <p:ph hasCustomPrompt="1" idx="6" type="title"/>
          </p:nvPr>
        </p:nvSpPr>
        <p:spPr>
          <a:xfrm>
            <a:off x="5727323" y="3282528"/>
            <a:ext cx="25596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25"/>
          <p:cNvSpPr txBox="1"/>
          <p:nvPr>
            <p:ph idx="7" type="subTitle"/>
          </p:nvPr>
        </p:nvSpPr>
        <p:spPr>
          <a:xfrm>
            <a:off x="5727327" y="3825530"/>
            <a:ext cx="2559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8" name="Google Shape;388;p25"/>
          <p:cNvSpPr txBox="1"/>
          <p:nvPr>
            <p:ph idx="8" type="subTitle"/>
          </p:nvPr>
        </p:nvSpPr>
        <p:spPr>
          <a:xfrm>
            <a:off x="720050" y="1269700"/>
            <a:ext cx="7726800" cy="36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9" name="Google Shape;389;p25"/>
          <p:cNvSpPr txBox="1"/>
          <p:nvPr>
            <p:ph idx="9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25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5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Google Shape;396;p25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5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5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5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6"/>
          <p:cNvPicPr preferRelativeResize="0"/>
          <p:nvPr/>
        </p:nvPicPr>
        <p:blipFill rotWithShape="1">
          <a:blip r:embed="rId2">
            <a:alphaModFix/>
          </a:blip>
          <a:srcRect b="12189" l="2520" r="1288" t="1603"/>
          <a:stretch/>
        </p:blipFill>
        <p:spPr>
          <a:xfrm flipH="1">
            <a:off x="-14088" y="-7175"/>
            <a:ext cx="9162288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6"/>
          <p:cNvSpPr txBox="1"/>
          <p:nvPr>
            <p:ph idx="1" type="subTitle"/>
          </p:nvPr>
        </p:nvSpPr>
        <p:spPr>
          <a:xfrm>
            <a:off x="713225" y="2284358"/>
            <a:ext cx="32166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26"/>
          <p:cNvSpPr txBox="1"/>
          <p:nvPr>
            <p:ph idx="2" type="subTitle"/>
          </p:nvPr>
        </p:nvSpPr>
        <p:spPr>
          <a:xfrm rot="-1283">
            <a:off x="713225" y="4196997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26"/>
          <p:cNvSpPr txBox="1"/>
          <p:nvPr>
            <p:ph type="ctrTitle"/>
          </p:nvPr>
        </p:nvSpPr>
        <p:spPr>
          <a:xfrm>
            <a:off x="713275" y="539500"/>
            <a:ext cx="32166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26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"/>
          <p:cNvSpPr/>
          <p:nvPr>
            <p:ph idx="3" type="pic"/>
          </p:nvPr>
        </p:nvSpPr>
        <p:spPr>
          <a:xfrm flipH="1">
            <a:off x="5200042" y="539500"/>
            <a:ext cx="3944100" cy="40599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26"/>
          <p:cNvSpPr/>
          <p:nvPr/>
        </p:nvSpPr>
        <p:spPr>
          <a:xfrm>
            <a:off x="6288025" y="459940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6288025" y="-159360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 txBox="1"/>
          <p:nvPr/>
        </p:nvSpPr>
        <p:spPr>
          <a:xfrm>
            <a:off x="713225" y="3456675"/>
            <a:ext cx="3216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415" name="Google Shape;415;p26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6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27"/>
          <p:cNvPicPr preferRelativeResize="0"/>
          <p:nvPr/>
        </p:nvPicPr>
        <p:blipFill rotWithShape="1">
          <a:blip r:embed="rId2">
            <a:alphaModFix/>
          </a:blip>
          <a:srcRect b="10130" l="1040" r="-99" t="766"/>
          <a:stretch/>
        </p:blipFill>
        <p:spPr>
          <a:xfrm rot="10800000">
            <a:off x="-26975" y="-5400"/>
            <a:ext cx="9198950" cy="51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7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7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7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7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27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7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7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7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27"/>
          <p:cNvSpPr/>
          <p:nvPr/>
        </p:nvSpPr>
        <p:spPr>
          <a:xfrm>
            <a:off x="3505200" y="4601465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3505200" y="-1591557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28"/>
          <p:cNvPicPr preferRelativeResize="0"/>
          <p:nvPr/>
        </p:nvPicPr>
        <p:blipFill rotWithShape="1">
          <a:blip r:embed="rId2">
            <a:alphaModFix/>
          </a:blip>
          <a:srcRect b="10063" l="1770" r="1480" t="2729"/>
          <a:stretch/>
        </p:blipFill>
        <p:spPr>
          <a:xfrm flipH="1" rot="10800000">
            <a:off x="-20025" y="-16989"/>
            <a:ext cx="9186250" cy="517552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8"/>
          <p:cNvSpPr/>
          <p:nvPr/>
        </p:nvSpPr>
        <p:spPr>
          <a:xfrm>
            <a:off x="5734050" y="4604225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734050" y="-159360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28"/>
          <p:cNvCxnSpPr>
            <a:stCxn id="433" idx="2"/>
            <a:endCxn id="434" idx="2"/>
          </p:cNvCxnSpPr>
          <p:nvPr/>
        </p:nvCxnSpPr>
        <p:spPr>
          <a:xfrm rot="10800000">
            <a:off x="5734050" y="-526675"/>
            <a:ext cx="0" cy="619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8"/>
          <p:cNvCxnSpPr>
            <a:stCxn id="434" idx="6"/>
            <a:endCxn id="433" idx="6"/>
          </p:cNvCxnSpPr>
          <p:nvPr/>
        </p:nvCxnSpPr>
        <p:spPr>
          <a:xfrm>
            <a:off x="7867650" y="-526800"/>
            <a:ext cx="0" cy="619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28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111688" y="48203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302188" y="48203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8"/>
          <p:cNvSpPr/>
          <p:nvPr/>
        </p:nvSpPr>
        <p:spPr>
          <a:xfrm>
            <a:off x="492688" y="48203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"/>
          <p:cNvSpPr/>
          <p:nvPr/>
        </p:nvSpPr>
        <p:spPr>
          <a:xfrm>
            <a:off x="8536550" y="48203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8727271" y="48203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"/>
          <p:cNvSpPr/>
          <p:nvPr/>
        </p:nvSpPr>
        <p:spPr>
          <a:xfrm>
            <a:off x="8917992" y="48203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28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8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8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4"/>
          <p:cNvPicPr preferRelativeResize="0"/>
          <p:nvPr/>
        </p:nvPicPr>
        <p:blipFill rotWithShape="1">
          <a:blip r:embed="rId2">
            <a:alphaModFix/>
          </a:blip>
          <a:srcRect b="4705" l="2877" r="232" t="7514"/>
          <a:stretch/>
        </p:blipFill>
        <p:spPr>
          <a:xfrm>
            <a:off x="-14794" y="-20119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0000" y="1174500"/>
            <a:ext cx="7704000" cy="3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4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4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4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4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 rotWithShape="1">
          <a:blip r:embed="rId2">
            <a:alphaModFix/>
          </a:blip>
          <a:srcRect b="4705" l="2877" r="232" t="7514"/>
          <a:stretch/>
        </p:blipFill>
        <p:spPr>
          <a:xfrm flipH="1">
            <a:off x="-14794" y="-20119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1381650" y="3105400"/>
            <a:ext cx="28782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subTitle"/>
          </p:nvPr>
        </p:nvSpPr>
        <p:spPr>
          <a:xfrm>
            <a:off x="4884150" y="3105400"/>
            <a:ext cx="28782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3" type="title"/>
          </p:nvPr>
        </p:nvSpPr>
        <p:spPr>
          <a:xfrm>
            <a:off x="1381650" y="2699350"/>
            <a:ext cx="28782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4" type="title"/>
          </p:nvPr>
        </p:nvSpPr>
        <p:spPr>
          <a:xfrm>
            <a:off x="4884150" y="2699350"/>
            <a:ext cx="28782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5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84216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14112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5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5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5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5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6"/>
          <p:cNvPicPr preferRelativeResize="0"/>
          <p:nvPr/>
        </p:nvPicPr>
        <p:blipFill rotWithShape="1">
          <a:blip r:embed="rId2">
            <a:alphaModFix/>
          </a:blip>
          <a:srcRect b="9225" l="1528" r="1119" t="3162"/>
          <a:stretch/>
        </p:blipFill>
        <p:spPr>
          <a:xfrm flipH="1">
            <a:off x="-18438" y="-10990"/>
            <a:ext cx="9171430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6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6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6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6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6"/>
          <p:cNvSpPr/>
          <p:nvPr/>
        </p:nvSpPr>
        <p:spPr>
          <a:xfrm>
            <a:off x="3505200" y="4601465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>
            <a:off x="3505200" y="-1591557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7"/>
          <p:cNvPicPr preferRelativeResize="0"/>
          <p:nvPr/>
        </p:nvPicPr>
        <p:blipFill rotWithShape="1">
          <a:blip r:embed="rId2">
            <a:alphaModFix/>
          </a:blip>
          <a:srcRect b="7649" l="1829" r="3393" t="6202"/>
          <a:stretch/>
        </p:blipFill>
        <p:spPr>
          <a:xfrm flipH="1" rot="10800000">
            <a:off x="-18992" y="-21182"/>
            <a:ext cx="9171434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" type="subTitle"/>
          </p:nvPr>
        </p:nvSpPr>
        <p:spPr>
          <a:xfrm rot="-397">
            <a:off x="1308425" y="1830309"/>
            <a:ext cx="5193900" cy="148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7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7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7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7"/>
          <p:cNvSpPr/>
          <p:nvPr/>
        </p:nvSpPr>
        <p:spPr>
          <a:xfrm>
            <a:off x="84216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-1411225" y="15049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7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7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8"/>
          <p:cNvPicPr preferRelativeResize="0"/>
          <p:nvPr/>
        </p:nvPicPr>
        <p:blipFill rotWithShape="1">
          <a:blip r:embed="rId2">
            <a:alphaModFix/>
          </a:blip>
          <a:srcRect b="10130" l="1040" r="-99" t="766"/>
          <a:stretch/>
        </p:blipFill>
        <p:spPr>
          <a:xfrm>
            <a:off x="-26975" y="-5400"/>
            <a:ext cx="9198950" cy="51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8"/>
          <p:cNvSpPr txBox="1"/>
          <p:nvPr>
            <p:ph type="title"/>
          </p:nvPr>
        </p:nvSpPr>
        <p:spPr>
          <a:xfrm>
            <a:off x="1790700" y="1269750"/>
            <a:ext cx="5572200" cy="260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7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/>
          <p:nvPr>
            <p:ph idx="2" type="pic"/>
          </p:nvPr>
        </p:nvSpPr>
        <p:spPr>
          <a:xfrm flipH="1" rot="10800000">
            <a:off x="7362825" y="1274000"/>
            <a:ext cx="1780200" cy="26127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"/>
          <p:cNvSpPr/>
          <p:nvPr>
            <p:ph idx="3" type="pic"/>
          </p:nvPr>
        </p:nvSpPr>
        <p:spPr>
          <a:xfrm rot="10800000">
            <a:off x="0" y="1269200"/>
            <a:ext cx="1790700" cy="26127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12" name="Google Shape;112;p8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8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9"/>
          <p:cNvPicPr preferRelativeResize="0"/>
          <p:nvPr/>
        </p:nvPicPr>
        <p:blipFill rotWithShape="1">
          <a:blip r:embed="rId2">
            <a:alphaModFix/>
          </a:blip>
          <a:srcRect b="7649" l="1829" r="3393" t="6202"/>
          <a:stretch/>
        </p:blipFill>
        <p:spPr>
          <a:xfrm>
            <a:off x="-18992" y="-21182"/>
            <a:ext cx="9171434" cy="51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 txBox="1"/>
          <p:nvPr>
            <p:ph type="title"/>
          </p:nvPr>
        </p:nvSpPr>
        <p:spPr>
          <a:xfrm>
            <a:off x="1366460" y="1643900"/>
            <a:ext cx="6411300" cy="84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9"/>
          <p:cNvSpPr txBox="1"/>
          <p:nvPr>
            <p:ph idx="1" type="subTitle"/>
          </p:nvPr>
        </p:nvSpPr>
        <p:spPr>
          <a:xfrm>
            <a:off x="1366450" y="2490800"/>
            <a:ext cx="64113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9"/>
          <p:cNvSpPr/>
          <p:nvPr/>
        </p:nvSpPr>
        <p:spPr>
          <a:xfrm>
            <a:off x="109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3000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490538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8534400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8725121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8915842" y="205825"/>
            <a:ext cx="114300" cy="11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9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9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9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9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2407736" y="3424025"/>
            <a:ext cx="4325400" cy="1175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30" name="Google Shape;130;p10"/>
          <p:cNvCxnSpPr/>
          <p:nvPr/>
        </p:nvCxnSpPr>
        <p:spPr>
          <a:xfrm>
            <a:off x="72237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0"/>
          <p:cNvCxnSpPr/>
          <p:nvPr/>
        </p:nvCxnSpPr>
        <p:spPr>
          <a:xfrm>
            <a:off x="8421625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0"/>
          <p:cNvCxnSpPr/>
          <p:nvPr/>
        </p:nvCxnSpPr>
        <p:spPr>
          <a:xfrm>
            <a:off x="-9675" y="540000"/>
            <a:ext cx="91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0"/>
          <p:cNvCxnSpPr/>
          <p:nvPr/>
        </p:nvCxnSpPr>
        <p:spPr>
          <a:xfrm>
            <a:off x="-9525" y="4599425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/>
          <p:nvPr/>
        </p:nvSpPr>
        <p:spPr>
          <a:xfrm>
            <a:off x="1466850" y="343440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1466850" y="-576975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 txBox="1"/>
          <p:nvPr>
            <p:ph idx="1" type="subTitle"/>
          </p:nvPr>
        </p:nvSpPr>
        <p:spPr>
          <a:xfrm rot="-515">
            <a:off x="4140747" y="3100349"/>
            <a:ext cx="40083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4: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Muñoz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Hurtado</a:t>
            </a:r>
            <a:endParaRPr/>
          </a:p>
        </p:txBody>
      </p:sp>
      <p:sp>
        <p:nvSpPr>
          <p:cNvPr id="459" name="Google Shape;459;p29"/>
          <p:cNvSpPr txBox="1"/>
          <p:nvPr>
            <p:ph type="ctrTitle"/>
          </p:nvPr>
        </p:nvSpPr>
        <p:spPr>
          <a:xfrm>
            <a:off x="3858900" y="1616550"/>
            <a:ext cx="4572000" cy="14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AirByte</a:t>
            </a:r>
            <a:endParaRPr/>
          </a:p>
        </p:txBody>
      </p:sp>
      <p:pic>
        <p:nvPicPr>
          <p:cNvPr id="460" name="Google Shape;460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33253" t="0"/>
          <a:stretch/>
        </p:blipFill>
        <p:spPr>
          <a:xfrm>
            <a:off x="-17922" y="642300"/>
            <a:ext cx="3858900" cy="3858900"/>
          </a:xfrm>
          <a:prstGeom prst="flowChartDelay">
            <a:avLst/>
          </a:prstGeom>
        </p:spPr>
      </p:pic>
      <p:cxnSp>
        <p:nvCxnSpPr>
          <p:cNvPr id="461" name="Google Shape;461;p29"/>
          <p:cNvCxnSpPr/>
          <p:nvPr/>
        </p:nvCxnSpPr>
        <p:spPr>
          <a:xfrm>
            <a:off x="3845036" y="-445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29">
            <a:hlinkClick action="ppaction://hlinkshowjump?jump=nextslide"/>
          </p:cNvPr>
          <p:cNvSpPr/>
          <p:nvPr/>
        </p:nvSpPr>
        <p:spPr>
          <a:xfrm rot="5400000">
            <a:off x="8725125" y="4823375"/>
            <a:ext cx="114300" cy="1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500" y="642300"/>
            <a:ext cx="1651400" cy="1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"/>
          <p:cNvSpPr txBox="1"/>
          <p:nvPr>
            <p:ph type="title"/>
          </p:nvPr>
        </p:nvSpPr>
        <p:spPr>
          <a:xfrm rot="1080">
            <a:off x="4094775" y="1387200"/>
            <a:ext cx="954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9" name="Google Shape;469;p30"/>
          <p:cNvSpPr txBox="1"/>
          <p:nvPr>
            <p:ph idx="2" type="title"/>
          </p:nvPr>
        </p:nvSpPr>
        <p:spPr>
          <a:xfrm>
            <a:off x="720000" y="1231050"/>
            <a:ext cx="3018600" cy="4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Fácil de usar</a:t>
            </a:r>
            <a:endParaRPr/>
          </a:p>
        </p:txBody>
      </p:sp>
      <p:sp>
        <p:nvSpPr>
          <p:cNvPr id="470" name="Google Shape;470;p30"/>
          <p:cNvSpPr txBox="1"/>
          <p:nvPr>
            <p:ph idx="1" type="subTitle"/>
          </p:nvPr>
        </p:nvSpPr>
        <p:spPr>
          <a:xfrm>
            <a:off x="720000" y="1542280"/>
            <a:ext cx="3018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Airbyte tiene una interfaz de usuario intuitiva y fácil de usar, lo que facilita la configuración de los flujos de trabajo de ETL.</a:t>
            </a:r>
            <a:endParaRPr/>
          </a:p>
        </p:txBody>
      </p:sp>
      <p:sp>
        <p:nvSpPr>
          <p:cNvPr id="471" name="Google Shape;471;p30"/>
          <p:cNvSpPr txBox="1"/>
          <p:nvPr>
            <p:ph idx="15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Fortalezas</a:t>
            </a:r>
            <a:endParaRPr/>
          </a:p>
        </p:txBody>
      </p:sp>
      <p:sp>
        <p:nvSpPr>
          <p:cNvPr id="472" name="Google Shape;472;p30"/>
          <p:cNvSpPr txBox="1"/>
          <p:nvPr>
            <p:ph idx="3" type="title"/>
          </p:nvPr>
        </p:nvSpPr>
        <p:spPr>
          <a:xfrm rot="1080">
            <a:off x="4094775" y="3845725"/>
            <a:ext cx="954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73" name="Google Shape;473;p30"/>
          <p:cNvSpPr txBox="1"/>
          <p:nvPr>
            <p:ph idx="4" type="title"/>
          </p:nvPr>
        </p:nvSpPr>
        <p:spPr>
          <a:xfrm>
            <a:off x="5412175" y="3689571"/>
            <a:ext cx="3018600" cy="4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Costo</a:t>
            </a:r>
            <a:endParaRPr/>
          </a:p>
        </p:txBody>
      </p:sp>
      <p:sp>
        <p:nvSpPr>
          <p:cNvPr id="474" name="Google Shape;474;p30"/>
          <p:cNvSpPr txBox="1"/>
          <p:nvPr>
            <p:ph idx="5" type="subTitle"/>
          </p:nvPr>
        </p:nvSpPr>
        <p:spPr>
          <a:xfrm>
            <a:off x="5259775" y="4000800"/>
            <a:ext cx="3251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Airbyte es una herramienta de código abierto y gratuita, lo que significa que es más accesible para organizaciones de diferentes tamaños y presupuestos.</a:t>
            </a:r>
            <a:endParaRPr/>
          </a:p>
        </p:txBody>
      </p:sp>
      <p:sp>
        <p:nvSpPr>
          <p:cNvPr id="475" name="Google Shape;475;p30"/>
          <p:cNvSpPr txBox="1"/>
          <p:nvPr>
            <p:ph idx="6" type="title"/>
          </p:nvPr>
        </p:nvSpPr>
        <p:spPr>
          <a:xfrm rot="1080">
            <a:off x="4094775" y="3026217"/>
            <a:ext cx="954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6" name="Google Shape;476;p30"/>
          <p:cNvSpPr txBox="1"/>
          <p:nvPr>
            <p:ph idx="7" type="title"/>
          </p:nvPr>
        </p:nvSpPr>
        <p:spPr>
          <a:xfrm>
            <a:off x="720000" y="2870873"/>
            <a:ext cx="3018600" cy="4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Escalabilidad</a:t>
            </a:r>
            <a:endParaRPr/>
          </a:p>
        </p:txBody>
      </p:sp>
      <p:sp>
        <p:nvSpPr>
          <p:cNvPr id="477" name="Google Shape;477;p30"/>
          <p:cNvSpPr txBox="1"/>
          <p:nvPr>
            <p:ph idx="8" type="subTitle"/>
          </p:nvPr>
        </p:nvSpPr>
        <p:spPr>
          <a:xfrm>
            <a:off x="720000" y="3181294"/>
            <a:ext cx="3018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Airbyte es altamente escalable y se puede usar en entornos de alta demanda, lo que lo hace ideal para organizaciones que manejan grandes cantidades de datos.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"/>
          <p:cNvSpPr txBox="1"/>
          <p:nvPr>
            <p:ph idx="9" type="title"/>
          </p:nvPr>
        </p:nvSpPr>
        <p:spPr>
          <a:xfrm rot="1080">
            <a:off x="4094775" y="2206708"/>
            <a:ext cx="954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9" name="Google Shape;479;p30"/>
          <p:cNvSpPr txBox="1"/>
          <p:nvPr>
            <p:ph idx="13" type="title"/>
          </p:nvPr>
        </p:nvSpPr>
        <p:spPr>
          <a:xfrm>
            <a:off x="5412175" y="2053075"/>
            <a:ext cx="3018600" cy="4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Conectores preconstruidos</a:t>
            </a:r>
            <a:endParaRPr/>
          </a:p>
        </p:txBody>
      </p:sp>
      <p:sp>
        <p:nvSpPr>
          <p:cNvPr id="480" name="Google Shape;480;p30"/>
          <p:cNvSpPr txBox="1"/>
          <p:nvPr>
            <p:ph idx="14" type="subTitle"/>
          </p:nvPr>
        </p:nvSpPr>
        <p:spPr>
          <a:xfrm>
            <a:off x="5259775" y="2361775"/>
            <a:ext cx="37317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Airbyte cuenta con una gran cantidad de conectores preconstruidos para varias fuentes de datos y destinos, incluyendo Snowflake, lo que facilita la integración de datos de diferentes fuentes.</a:t>
            </a:r>
            <a:endParaRPr/>
          </a:p>
        </p:txBody>
      </p:sp>
      <p:sp>
        <p:nvSpPr>
          <p:cNvPr id="481" name="Google Shape;481;p30">
            <a:hlinkClick action="ppaction://hlinkshowjump?jump=nextslide"/>
          </p:cNvPr>
          <p:cNvSpPr/>
          <p:nvPr/>
        </p:nvSpPr>
        <p:spPr>
          <a:xfrm rot="5400000">
            <a:off x="8725125" y="4823375"/>
            <a:ext cx="114300" cy="1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0">
            <a:hlinkClick action="ppaction://hlinkshowjump?jump=previousslide"/>
          </p:cNvPr>
          <p:cNvSpPr/>
          <p:nvPr/>
        </p:nvSpPr>
        <p:spPr>
          <a:xfrm flipH="1" rot="-5400000">
            <a:off x="300050" y="4823375"/>
            <a:ext cx="114300" cy="1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 txBox="1"/>
          <p:nvPr>
            <p:ph type="title"/>
          </p:nvPr>
        </p:nvSpPr>
        <p:spPr>
          <a:xfrm rot="1080">
            <a:off x="4094775" y="1387200"/>
            <a:ext cx="954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8" name="Google Shape;488;p31"/>
          <p:cNvSpPr txBox="1"/>
          <p:nvPr>
            <p:ph idx="2" type="title"/>
          </p:nvPr>
        </p:nvSpPr>
        <p:spPr>
          <a:xfrm>
            <a:off x="720000" y="1231050"/>
            <a:ext cx="3018600" cy="4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Limitaciones en las transformaciones de datos</a:t>
            </a:r>
            <a:endParaRPr sz="1400"/>
          </a:p>
        </p:txBody>
      </p:sp>
      <p:sp>
        <p:nvSpPr>
          <p:cNvPr id="489" name="Google Shape;489;p31"/>
          <p:cNvSpPr txBox="1"/>
          <p:nvPr>
            <p:ph idx="1" type="subTitle"/>
          </p:nvPr>
        </p:nvSpPr>
        <p:spPr>
          <a:xfrm>
            <a:off x="720000" y="1542280"/>
            <a:ext cx="3018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s posible que se requiera otra herramienta de transformación de datos para completar el proceso de ETL.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1"/>
          <p:cNvSpPr txBox="1"/>
          <p:nvPr>
            <p:ph idx="15" type="title"/>
          </p:nvPr>
        </p:nvSpPr>
        <p:spPr>
          <a:xfrm>
            <a:off x="720075" y="45325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Debilidades</a:t>
            </a:r>
            <a:endParaRPr/>
          </a:p>
        </p:txBody>
      </p:sp>
      <p:sp>
        <p:nvSpPr>
          <p:cNvPr id="491" name="Google Shape;491;p31"/>
          <p:cNvSpPr txBox="1"/>
          <p:nvPr>
            <p:ph idx="6" type="title"/>
          </p:nvPr>
        </p:nvSpPr>
        <p:spPr>
          <a:xfrm rot="1080">
            <a:off x="4094775" y="3026217"/>
            <a:ext cx="954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92" name="Google Shape;492;p31"/>
          <p:cNvSpPr txBox="1"/>
          <p:nvPr>
            <p:ph idx="7" type="title"/>
          </p:nvPr>
        </p:nvSpPr>
        <p:spPr>
          <a:xfrm>
            <a:off x="173525" y="2870875"/>
            <a:ext cx="3565200" cy="4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Integración limitada con herramientas de visualización de datos</a:t>
            </a:r>
            <a:endParaRPr sz="1400"/>
          </a:p>
        </p:txBody>
      </p:sp>
      <p:sp>
        <p:nvSpPr>
          <p:cNvPr id="493" name="Google Shape;493;p31"/>
          <p:cNvSpPr txBox="1"/>
          <p:nvPr>
            <p:ph idx="8" type="subTitle"/>
          </p:nvPr>
        </p:nvSpPr>
        <p:spPr>
          <a:xfrm>
            <a:off x="720000" y="3181294"/>
            <a:ext cx="3018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Aunque Airbyte puede enviar datos a una amplia gama de destinos, la integración con herramientas de visualización de datos puede ser limitada en algunos casos.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1"/>
          <p:cNvSpPr txBox="1"/>
          <p:nvPr>
            <p:ph idx="9" type="title"/>
          </p:nvPr>
        </p:nvSpPr>
        <p:spPr>
          <a:xfrm rot="1080">
            <a:off x="4094775" y="2206708"/>
            <a:ext cx="954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95" name="Google Shape;495;p31"/>
          <p:cNvSpPr txBox="1"/>
          <p:nvPr>
            <p:ph idx="13" type="title"/>
          </p:nvPr>
        </p:nvSpPr>
        <p:spPr>
          <a:xfrm>
            <a:off x="5412175" y="2053075"/>
            <a:ext cx="3018600" cy="4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es una herramienta integral de ETL</a:t>
            </a:r>
            <a:endParaRPr/>
          </a:p>
        </p:txBody>
      </p:sp>
      <p:sp>
        <p:nvSpPr>
          <p:cNvPr id="496" name="Google Shape;496;p31"/>
          <p:cNvSpPr txBox="1"/>
          <p:nvPr>
            <p:ph idx="14" type="subTitle"/>
          </p:nvPr>
        </p:nvSpPr>
        <p:spPr>
          <a:xfrm>
            <a:off x="5259775" y="2361775"/>
            <a:ext cx="37317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Airbyte es una herramienta de extracción y carga de datos, pero no tiene características avanzadas de transformación de datos, lo que significa que se puede requerir otra herramienta de ETL para completar el proceso.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">
            <a:hlinkClick action="ppaction://hlinkshowjump?jump=nextslide"/>
          </p:cNvPr>
          <p:cNvSpPr/>
          <p:nvPr/>
        </p:nvSpPr>
        <p:spPr>
          <a:xfrm rot="5400000">
            <a:off x="8725125" y="4823375"/>
            <a:ext cx="114300" cy="1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">
            <a:hlinkClick action="ppaction://hlinkshowjump?jump=previousslide"/>
          </p:cNvPr>
          <p:cNvSpPr/>
          <p:nvPr/>
        </p:nvSpPr>
        <p:spPr>
          <a:xfrm flipH="1" rot="-5400000">
            <a:off x="300050" y="4823375"/>
            <a:ext cx="114300" cy="1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/>
          <p:cNvSpPr txBox="1"/>
          <p:nvPr>
            <p:ph type="title"/>
          </p:nvPr>
        </p:nvSpPr>
        <p:spPr>
          <a:xfrm>
            <a:off x="1366460" y="1643900"/>
            <a:ext cx="6411300" cy="8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504" name="Google Shape;504;p32"/>
          <p:cNvSpPr txBox="1"/>
          <p:nvPr>
            <p:ph idx="1" type="subTitle"/>
          </p:nvPr>
        </p:nvSpPr>
        <p:spPr>
          <a:xfrm>
            <a:off x="1366450" y="2490800"/>
            <a:ext cx="64113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conclusión, la elección de Airbyte como herramienta ETL para SnowSQL se debe a una serie de características y beneficios que ofrece. Airbyte es una plataforma de código abierto que permite la integración de datos de múltiples fuentes en un solo lugar y la transformación de esos datos para su análisis y uso posterior.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2">
            <a:hlinkClick action="ppaction://hlinkshowjump?jump=nextslide"/>
          </p:cNvPr>
          <p:cNvSpPr/>
          <p:nvPr/>
        </p:nvSpPr>
        <p:spPr>
          <a:xfrm rot="5400000">
            <a:off x="8725125" y="4823375"/>
            <a:ext cx="114300" cy="1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">
            <a:hlinkClick action="ppaction://hlinkshowjump?jump=previousslide"/>
          </p:cNvPr>
          <p:cNvSpPr/>
          <p:nvPr/>
        </p:nvSpPr>
        <p:spPr>
          <a:xfrm flipH="1" rot="-5400000">
            <a:off x="300050" y="4823375"/>
            <a:ext cx="114300" cy="1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2"/>
          <p:cNvSpPr/>
          <p:nvPr/>
        </p:nvSpPr>
        <p:spPr>
          <a:xfrm>
            <a:off x="7777750" y="148970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-767150" y="15420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32"/>
          <p:cNvCxnSpPr/>
          <p:nvPr/>
        </p:nvCxnSpPr>
        <p:spPr>
          <a:xfrm>
            <a:off x="1366250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2"/>
          <p:cNvCxnSpPr/>
          <p:nvPr/>
        </p:nvCxnSpPr>
        <p:spPr>
          <a:xfrm>
            <a:off x="7777750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"/>
          <p:cNvSpPr txBox="1"/>
          <p:nvPr>
            <p:ph type="title"/>
          </p:nvPr>
        </p:nvSpPr>
        <p:spPr>
          <a:xfrm>
            <a:off x="1366460" y="1643900"/>
            <a:ext cx="6411300" cy="8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516" name="Google Shape;516;p33"/>
          <p:cNvSpPr txBox="1"/>
          <p:nvPr>
            <p:ph idx="1" type="subTitle"/>
          </p:nvPr>
        </p:nvSpPr>
        <p:spPr>
          <a:xfrm>
            <a:off x="1366450" y="2490800"/>
            <a:ext cx="64113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Además, su interfaz gráfica de usuario hace que sea fácil de usar y configurar, lo que reduce la necesidad de conocimientos técnicos avanzados. Airbyte también ofrece una amplia variedad de conectores preconstruidos para integrar con diversas fuentes de datos y una arquitectura modular y escalable.</a:t>
            </a:r>
            <a:endParaRPr/>
          </a:p>
        </p:txBody>
      </p:sp>
      <p:sp>
        <p:nvSpPr>
          <p:cNvPr id="517" name="Google Shape;517;p33">
            <a:hlinkClick action="ppaction://hlinkshowjump?jump=nextslide"/>
          </p:cNvPr>
          <p:cNvSpPr/>
          <p:nvPr/>
        </p:nvSpPr>
        <p:spPr>
          <a:xfrm rot="5400000">
            <a:off x="8725125" y="4823375"/>
            <a:ext cx="114300" cy="1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3">
            <a:hlinkClick action="ppaction://hlinkshowjump?jump=previousslide"/>
          </p:cNvPr>
          <p:cNvSpPr/>
          <p:nvPr/>
        </p:nvSpPr>
        <p:spPr>
          <a:xfrm flipH="1" rot="-5400000">
            <a:off x="300050" y="4823375"/>
            <a:ext cx="114300" cy="1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7777750" y="148970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3"/>
          <p:cNvSpPr/>
          <p:nvPr/>
        </p:nvSpPr>
        <p:spPr>
          <a:xfrm>
            <a:off x="-767150" y="1542050"/>
            <a:ext cx="2133600" cy="2133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1" name="Google Shape;521;p33"/>
          <p:cNvCxnSpPr/>
          <p:nvPr/>
        </p:nvCxnSpPr>
        <p:spPr>
          <a:xfrm>
            <a:off x="1366250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33"/>
          <p:cNvCxnSpPr/>
          <p:nvPr/>
        </p:nvCxnSpPr>
        <p:spPr>
          <a:xfrm>
            <a:off x="7777750" y="-11000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munity Breakthrough by Slidesgo">
  <a:themeElements>
    <a:clrScheme name="Simple Light">
      <a:dk1>
        <a:srgbClr val="FFFFFF"/>
      </a:dk1>
      <a:lt1>
        <a:srgbClr val="36515A"/>
      </a:lt1>
      <a:dk2>
        <a:srgbClr val="317DA3"/>
      </a:dk2>
      <a:lt2>
        <a:srgbClr val="4E5547"/>
      </a:lt2>
      <a:accent1>
        <a:srgbClr val="D49450"/>
      </a:accent1>
      <a:accent2>
        <a:srgbClr val="D2BB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