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2" r:id="rId2"/>
    <p:sldId id="333" r:id="rId3"/>
    <p:sldId id="332" r:id="rId4"/>
  </p:sldIdLst>
  <p:sldSz cx="1344295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5050"/>
    <a:srgbClr val="FFCCCC"/>
    <a:srgbClr val="0000FF"/>
    <a:srgbClr val="FF7C80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9" autoAdjust="0"/>
    <p:restoredTop sz="79094" autoAdjust="0"/>
  </p:normalViewPr>
  <p:slideViewPr>
    <p:cSldViewPr>
      <p:cViewPr varScale="1">
        <p:scale>
          <a:sx n="74" d="100"/>
          <a:sy n="74" d="100"/>
        </p:scale>
        <p:origin x="540" y="48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4104" y="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2802" y="1548384"/>
            <a:ext cx="12068751" cy="1872208"/>
          </a:xfrm>
          <a:noFill/>
        </p:spPr>
        <p:txBody>
          <a:bodyPr/>
          <a:lstStyle>
            <a:lvl1pPr algn="ctr">
              <a:defRPr sz="55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15644" y="3636616"/>
            <a:ext cx="9411662" cy="2580035"/>
          </a:xfrm>
        </p:spPr>
        <p:txBody>
          <a:bodyPr/>
          <a:lstStyle>
            <a:lvl1pPr marL="0" indent="0" algn="ctr">
              <a:buNone/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A65FDF1C-D005-4E62-8F34-C1D7C7B6ED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2804" y="396255"/>
            <a:ext cx="12097344" cy="936103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2804" y="1476375"/>
            <a:ext cx="12097344" cy="5400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5B4DB4BE-1E55-4664-8B8F-68F7F2B5F8EB}"/>
              </a:ext>
            </a:extLst>
          </p:cNvPr>
          <p:cNvCxnSpPr/>
          <p:nvPr userDrawn="1"/>
        </p:nvCxnSpPr>
        <p:spPr>
          <a:xfrm flipH="1">
            <a:off x="1627" y="1404366"/>
            <a:ext cx="13441323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627" y="1227255"/>
            <a:ext cx="13441323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867" y="396255"/>
            <a:ext cx="11521278" cy="720080"/>
          </a:xfrm>
          <a:noFill/>
        </p:spPr>
        <p:txBody>
          <a:bodyPr/>
          <a:lstStyle>
            <a:lvl1pPr algn="r">
              <a:defRPr sz="3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2804" y="1116335"/>
            <a:ext cx="12097344" cy="57606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867" y="396254"/>
            <a:ext cx="11521280" cy="720081"/>
          </a:xfrm>
          <a:noFill/>
        </p:spPr>
        <p:txBody>
          <a:bodyPr/>
          <a:lstStyle>
            <a:lvl1pPr algn="r">
              <a:defRPr sz="3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2804" y="1116336"/>
            <a:ext cx="12097343" cy="57606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>
            <a:cxnSpLocks/>
          </p:cNvCxnSpPr>
          <p:nvPr userDrawn="1"/>
        </p:nvCxnSpPr>
        <p:spPr>
          <a:xfrm flipH="1">
            <a:off x="1248867" y="1116335"/>
            <a:ext cx="12194083" cy="0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intaeks2\Downloads\RoundedCorner_20161124.png">
            <a:extLst>
              <a:ext uri="{FF2B5EF4-FFF2-40B4-BE49-F238E27FC236}">
                <a16:creationId xmlns:a16="http://schemas.microsoft.com/office/drawing/2014/main" id="{7A3F0CD3-9360-4F82-92AB-112806B69C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022610" y="-42192"/>
            <a:ext cx="378148" cy="4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taeks2\Download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570" y="7193335"/>
            <a:ext cx="475380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1398" y="396255"/>
            <a:ext cx="12040155" cy="823253"/>
          </a:xfrm>
          <a:prstGeom prst="rect">
            <a:avLst/>
          </a:prstGeom>
          <a:noFill/>
          <a:ln>
            <a:noFill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98" y="1219509"/>
            <a:ext cx="12040156" cy="569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55" y="7164388"/>
            <a:ext cx="1267261" cy="31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E23446-6900-4FA9-A5E2-B088E9460B4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13915" y="6916429"/>
            <a:ext cx="1931096" cy="3925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3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ntaeks2@dongseo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1374775" y="2916536"/>
            <a:ext cx="10693400" cy="2303463"/>
          </a:xfrm>
          <a:noFill/>
          <a:ln w="57150"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 </a:t>
            </a:r>
            <a:r>
              <a:rPr lang="en-US" altLang="ko-KR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Kave</a:t>
            </a:r>
            <a:r>
              <a:rPr lang="en-US" altLang="ko-K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Feedback Week13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2978150" y="5509245"/>
            <a:ext cx="8495853" cy="1655763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jintaeks@dongseo.ac.kr</a:t>
            </a:r>
            <a:endParaRPr lang="en-US" altLang="ko-KR" dirty="0"/>
          </a:p>
          <a:p>
            <a:pPr algn="r"/>
            <a:r>
              <a:rPr lang="en-US" altLang="ko-KR" dirty="0"/>
              <a:t>June 2020</a:t>
            </a: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93B96B-566C-4B7C-976C-B48D1B2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08302-74B2-4327-8512-B84EBB0EF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445C6-CC82-40F8-90EB-CDE1307A5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B3EB50-C323-4EA3-9DB4-835A10528E7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DD0DD-82C0-4E85-B6F9-1B34F9D05F8F}"/>
              </a:ext>
            </a:extLst>
          </p:cNvPr>
          <p:cNvSpPr/>
          <p:nvPr/>
        </p:nvSpPr>
        <p:spPr>
          <a:xfrm>
            <a:off x="672803" y="410478"/>
            <a:ext cx="12097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MainMenuFadeIn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MonoBehaviour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CanvasGroup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uiElement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StartCoroutine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FadeCanvasGroup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uiElement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uiElement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1, 1.0f));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FadeCanvasGroup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CanvasGroup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cg,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end,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lerpTime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0.5f)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timeStartedLerping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timeSinceStarted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percentageComplete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timeSinceStarted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lerpTime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percentageComplete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timeSinceStarted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deltaTime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percentageComplete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timeSinceStarted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lerpTime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Mathf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Lerp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percentageComplete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cg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0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2190482" y="3924647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P:\06.김현진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84206" y="3217147"/>
            <a:ext cx="5767700" cy="51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6396</TotalTime>
  <Words>150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굴림</vt:lpstr>
      <vt:lpstr>나눔바른고딕</vt:lpstr>
      <vt:lpstr>맑은 고딕</vt:lpstr>
      <vt:lpstr>Consolas</vt:lpstr>
      <vt:lpstr>Wingdings</vt:lpstr>
      <vt:lpstr>기본 디자인</vt:lpstr>
      <vt:lpstr>Dangerous Kave  Code Feedback Week13</vt:lpstr>
      <vt:lpstr>PowerPoint Presentation</vt:lpstr>
      <vt:lpstr>PowerPoint Presentation</vt:lpstr>
    </vt:vector>
  </TitlesOfParts>
  <Company>KOG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Seo Jintaek</cp:lastModifiedBy>
  <cp:revision>571</cp:revision>
  <cp:lastPrinted>2018-08-31T03:19:42Z</cp:lastPrinted>
  <dcterms:created xsi:type="dcterms:W3CDTF">2004-06-04T00:41:23Z</dcterms:created>
  <dcterms:modified xsi:type="dcterms:W3CDTF">2020-06-03T05:45:36Z</dcterms:modified>
</cp:coreProperties>
</file>