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2" r:id="rId2"/>
    <p:sldId id="333" r:id="rId3"/>
    <p:sldId id="334" r:id="rId4"/>
    <p:sldId id="335" r:id="rId5"/>
    <p:sldId id="336" r:id="rId6"/>
    <p:sldId id="348" r:id="rId7"/>
    <p:sldId id="349" r:id="rId8"/>
    <p:sldId id="350" r:id="rId9"/>
    <p:sldId id="352" r:id="rId10"/>
    <p:sldId id="355" r:id="rId11"/>
    <p:sldId id="356" r:id="rId12"/>
    <p:sldId id="351" r:id="rId13"/>
    <p:sldId id="332" r:id="rId14"/>
  </p:sldIdLst>
  <p:sldSz cx="10693400" cy="7561263"/>
  <p:notesSz cx="6797675" cy="9926638"/>
  <p:defaultTextStyle>
    <a:defPPr>
      <a:defRPr lang="ko-KR"/>
    </a:defPPr>
    <a:lvl1pPr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sz="2100" kern="1200">
        <a:solidFill>
          <a:schemeClr val="tx1"/>
        </a:solidFill>
        <a:latin typeface="굴림" pitchFamily="50" charset="-127"/>
        <a:ea typeface="굴림" pitchFamily="50" charset="-127"/>
        <a:cs typeface="+mn-cs"/>
      </a:defRPr>
    </a:lvl5pPr>
    <a:lvl6pPr marL="2286000" algn="l" defTabSz="914400" rtl="0" eaLnBrk="1" latinLnBrk="1" hangingPunct="1">
      <a:defRPr kumimoji="1" sz="2100" kern="1200">
        <a:solidFill>
          <a:schemeClr val="tx1"/>
        </a:solidFill>
        <a:latin typeface="굴림" pitchFamily="50" charset="-127"/>
        <a:ea typeface="굴림" pitchFamily="50" charset="-127"/>
        <a:cs typeface="+mn-cs"/>
      </a:defRPr>
    </a:lvl6pPr>
    <a:lvl7pPr marL="2743200" algn="l" defTabSz="914400" rtl="0" eaLnBrk="1" latinLnBrk="1" hangingPunct="1">
      <a:defRPr kumimoji="1" sz="2100" kern="1200">
        <a:solidFill>
          <a:schemeClr val="tx1"/>
        </a:solidFill>
        <a:latin typeface="굴림" pitchFamily="50" charset="-127"/>
        <a:ea typeface="굴림" pitchFamily="50" charset="-127"/>
        <a:cs typeface="+mn-cs"/>
      </a:defRPr>
    </a:lvl7pPr>
    <a:lvl8pPr marL="3200400" algn="l" defTabSz="914400" rtl="0" eaLnBrk="1" latinLnBrk="1" hangingPunct="1">
      <a:defRPr kumimoji="1" sz="2100" kern="1200">
        <a:solidFill>
          <a:schemeClr val="tx1"/>
        </a:solidFill>
        <a:latin typeface="굴림" pitchFamily="50" charset="-127"/>
        <a:ea typeface="굴림" pitchFamily="50" charset="-127"/>
        <a:cs typeface="+mn-cs"/>
      </a:defRPr>
    </a:lvl8pPr>
    <a:lvl9pPr marL="3657600" algn="l" defTabSz="914400" rtl="0" eaLnBrk="1" latinLnBrk="1" hangingPunct="1">
      <a:defRPr kumimoji="1" sz="21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CC"/>
    <a:srgbClr val="0000FF"/>
    <a:srgbClr val="FF7C80"/>
    <a:srgbClr val="FF00FF"/>
    <a:srgbClr val="FF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9" autoAdjust="0"/>
    <p:restoredTop sz="79094" autoAdjust="0"/>
  </p:normalViewPr>
  <p:slideViewPr>
    <p:cSldViewPr>
      <p:cViewPr varScale="1">
        <p:scale>
          <a:sx n="77" d="100"/>
          <a:sy n="77" d="100"/>
        </p:scale>
        <p:origin x="2472" y="78"/>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922" y="5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117763" name="Rectangle 3"/>
          <p:cNvSpPr>
            <a:spLocks noGrp="1" noChangeArrowheads="1"/>
          </p:cNvSpPr>
          <p:nvPr>
            <p:ph type="dt" sz="quarter" idx="1"/>
          </p:nvPr>
        </p:nvSpPr>
        <p:spPr bwMode="auto">
          <a:xfrm>
            <a:off x="3852016"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a:p>
        </p:txBody>
      </p:sp>
      <p:sp>
        <p:nvSpPr>
          <p:cNvPr id="117764" name="Rectangle 4"/>
          <p:cNvSpPr>
            <a:spLocks noGrp="1" noChangeArrowheads="1"/>
          </p:cNvSpPr>
          <p:nvPr>
            <p:ph type="ftr" sz="quarter" idx="2"/>
          </p:nvPr>
        </p:nvSpPr>
        <p:spPr bwMode="auto">
          <a:xfrm>
            <a:off x="0" y="9430306"/>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117765" name="Rectangle 5"/>
          <p:cNvSpPr>
            <a:spLocks noGrp="1" noChangeArrowheads="1"/>
          </p:cNvSpPr>
          <p:nvPr>
            <p:ph type="sldNum" sz="quarter" idx="3"/>
          </p:nvPr>
        </p:nvSpPr>
        <p:spPr bwMode="auto">
          <a:xfrm>
            <a:off x="3852016" y="9430306"/>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A462222D-1C04-48E9-957F-020CEDD3CE95}" type="slidenum">
              <a:rPr lang="en-US" altLang="ko-KR"/>
              <a:pPr>
                <a:defRPr/>
              </a:pPr>
              <a:t>‹#›</a:t>
            </a:fld>
            <a:endParaRPr lang="en-US" altLang="ko-KR"/>
          </a:p>
        </p:txBody>
      </p:sp>
    </p:spTree>
    <p:extLst>
      <p:ext uri="{BB962C8B-B14F-4D97-AF65-F5344CB8AC3E}">
        <p14:creationId xmlns:p14="http://schemas.microsoft.com/office/powerpoint/2010/main" val="161172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49155"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a:p>
        </p:txBody>
      </p:sp>
      <p:sp>
        <p:nvSpPr>
          <p:cNvPr id="49157"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9158"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a:p>
        </p:txBody>
      </p:sp>
      <p:sp>
        <p:nvSpPr>
          <p:cNvPr id="49159"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116D5ECF-BEA0-44D3-869C-8DC32480AEFA}" type="slidenum">
              <a:rPr lang="en-US" altLang="ko-KR"/>
              <a:pPr>
                <a:defRPr/>
              </a:pPr>
              <a:t>‹#›</a:t>
            </a:fld>
            <a:endParaRPr lang="en-US" altLang="ko-KR"/>
          </a:p>
        </p:txBody>
      </p:sp>
    </p:spTree>
    <p:extLst>
      <p:ext uri="{BB962C8B-B14F-4D97-AF65-F5344CB8AC3E}">
        <p14:creationId xmlns:p14="http://schemas.microsoft.com/office/powerpoint/2010/main" val="328403666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swers.unity.com/questions/713217/exact-difference-between-fixeddeltatime-and-delta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30288" y="1241425"/>
            <a:ext cx="4737100" cy="3349625"/>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r>
              <a:rPr lang="en-US" dirty="0">
                <a:hlinkClick r:id="rId3"/>
              </a:rPr>
              <a:t>https://</a:t>
            </a:r>
            <a:r>
              <a:rPr lang="en-US" dirty="0" err="1">
                <a:hlinkClick r:id="rId3"/>
              </a:rPr>
              <a:t>answers.unity.com</a:t>
            </a:r>
            <a:r>
              <a:rPr lang="en-US" dirty="0">
                <a:hlinkClick r:id="rId3"/>
              </a:rPr>
              <a:t>/questions/713217/exact-difference-between-</a:t>
            </a:r>
            <a:r>
              <a:rPr lang="en-US" dirty="0" err="1">
                <a:hlinkClick r:id="rId3"/>
              </a:rPr>
              <a:t>fixeddeltatime</a:t>
            </a:r>
            <a:r>
              <a:rPr lang="en-US" dirty="0">
                <a:hlinkClick r:id="rId3"/>
              </a:rPr>
              <a:t>-and-</a:t>
            </a:r>
            <a:r>
              <a:rPr lang="en-US" dirty="0" err="1">
                <a:hlinkClick r:id="rId3"/>
              </a:rPr>
              <a:t>deltat.html</a:t>
            </a:r>
            <a:endParaRPr kumimoji="1" lang="en-US" sz="1200" b="0" i="0" kern="1200" dirty="0">
              <a:solidFill>
                <a:schemeClr val="tx1"/>
              </a:solidFill>
              <a:effectLst/>
              <a:latin typeface="굴림" pitchFamily="50" charset="-127"/>
              <a:ea typeface="굴림" pitchFamily="50" charset="-127"/>
              <a:cs typeface="+mn-cs"/>
            </a:endParaRPr>
          </a:p>
          <a:p>
            <a:r>
              <a:rPr kumimoji="1" lang="en-US" sz="1200" b="0" i="0" kern="1200" dirty="0">
                <a:solidFill>
                  <a:schemeClr val="tx1"/>
                </a:solidFill>
                <a:effectLst/>
                <a:latin typeface="굴림" pitchFamily="50" charset="-127"/>
                <a:ea typeface="굴림" pitchFamily="50" charset="-127"/>
                <a:cs typeface="+mn-cs"/>
              </a:rPr>
              <a:t>I don't know the reason your game lags but the use you are giving to </a:t>
            </a:r>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and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is possibly wrong.</a:t>
            </a:r>
          </a:p>
          <a:p>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is the time interval between current frame and the last one, which is the same than the time interval between two call to the Update() method. This means that Update() is going to be called a different number of times depending on the performance of your game.</a:t>
            </a:r>
          </a:p>
          <a:p>
            <a:r>
              <a:rPr kumimoji="1" lang="en-US" sz="1200" b="0" i="0" kern="1200" dirty="0">
                <a:solidFill>
                  <a:schemeClr val="tx1"/>
                </a:solidFill>
                <a:effectLst/>
                <a:latin typeface="굴림" pitchFamily="50" charset="-127"/>
                <a:ea typeface="굴림" pitchFamily="50" charset="-127"/>
                <a:cs typeface="+mn-cs"/>
              </a:rPr>
              <a:t>On the other hand you have the method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 which works essentially as Update() but with the difference that it is going to be called a fixed amount of times per second. Naturally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is the difference between two calls of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()and it always holds the same value.</a:t>
            </a:r>
          </a:p>
          <a:p>
            <a:r>
              <a:rPr kumimoji="1" lang="en-US" sz="1200" b="0" i="0" kern="1200" dirty="0">
                <a:solidFill>
                  <a:schemeClr val="tx1"/>
                </a:solidFill>
                <a:effectLst/>
                <a:latin typeface="굴림" pitchFamily="50" charset="-127"/>
                <a:ea typeface="굴림" pitchFamily="50" charset="-127"/>
                <a:cs typeface="+mn-cs"/>
              </a:rPr>
              <a:t>As you see, it would make no sense using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in the Update() method, if you do so you should move the logic that uses </a:t>
            </a:r>
            <a:r>
              <a:rPr kumimoji="1" lang="en-US" sz="1200" b="0" i="0" kern="1200" dirty="0" err="1">
                <a:solidFill>
                  <a:schemeClr val="tx1"/>
                </a:solidFill>
                <a:effectLst/>
                <a:latin typeface="굴림" pitchFamily="50" charset="-127"/>
                <a:ea typeface="굴림" pitchFamily="50" charset="-127"/>
                <a:cs typeface="+mn-cs"/>
              </a:rPr>
              <a:t>Time.fixedDeltaTime</a:t>
            </a:r>
            <a:r>
              <a:rPr kumimoji="1" lang="en-US" sz="1200" b="0" i="0" kern="1200" dirty="0">
                <a:solidFill>
                  <a:schemeClr val="tx1"/>
                </a:solidFill>
                <a:effectLst/>
                <a:latin typeface="굴림" pitchFamily="50" charset="-127"/>
                <a:ea typeface="굴림" pitchFamily="50" charset="-127"/>
                <a:cs typeface="+mn-cs"/>
              </a:rPr>
              <a:t> to the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()method. Same goes for </a:t>
            </a:r>
            <a:r>
              <a:rPr kumimoji="1" lang="en-US" sz="1200" b="0" i="0" kern="1200" dirty="0" err="1">
                <a:solidFill>
                  <a:schemeClr val="tx1"/>
                </a:solidFill>
                <a:effectLst/>
                <a:latin typeface="굴림" pitchFamily="50" charset="-127"/>
                <a:ea typeface="굴림" pitchFamily="50" charset="-127"/>
                <a:cs typeface="+mn-cs"/>
              </a:rPr>
              <a:t>Time.deltaTime</a:t>
            </a:r>
            <a:r>
              <a:rPr kumimoji="1" lang="en-US" sz="1200" b="0" i="0" kern="1200" dirty="0">
                <a:solidFill>
                  <a:schemeClr val="tx1"/>
                </a:solidFill>
                <a:effectLst/>
                <a:latin typeface="굴림" pitchFamily="50" charset="-127"/>
                <a:ea typeface="굴림" pitchFamily="50" charset="-127"/>
                <a:cs typeface="+mn-cs"/>
              </a:rPr>
              <a:t>, it is wrong (or at least very </a:t>
            </a:r>
            <a:r>
              <a:rPr kumimoji="1" lang="en-US" sz="1200" b="0" i="0" kern="1200" dirty="0" err="1">
                <a:solidFill>
                  <a:schemeClr val="tx1"/>
                </a:solidFill>
                <a:effectLst/>
                <a:latin typeface="굴림" pitchFamily="50" charset="-127"/>
                <a:ea typeface="굴림" pitchFamily="50" charset="-127"/>
                <a:cs typeface="+mn-cs"/>
              </a:rPr>
              <a:t>wierd</a:t>
            </a:r>
            <a:r>
              <a:rPr kumimoji="1" lang="en-US" sz="1200" b="0" i="0" kern="1200" dirty="0">
                <a:solidFill>
                  <a:schemeClr val="tx1"/>
                </a:solidFill>
                <a:effectLst/>
                <a:latin typeface="굴림" pitchFamily="50" charset="-127"/>
                <a:ea typeface="굴림" pitchFamily="50" charset="-127"/>
                <a:cs typeface="+mn-cs"/>
              </a:rPr>
              <a:t>) to use it in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a:t>
            </a:r>
          </a:p>
          <a:p>
            <a:r>
              <a:rPr kumimoji="1" lang="en-US" sz="1200" b="0" i="0" kern="1200" dirty="0">
                <a:solidFill>
                  <a:schemeClr val="tx1"/>
                </a:solidFill>
                <a:effectLst/>
                <a:latin typeface="굴림" pitchFamily="50" charset="-127"/>
                <a:ea typeface="굴림" pitchFamily="50" charset="-127"/>
                <a:cs typeface="+mn-cs"/>
              </a:rPr>
              <a:t>Personally I use Update() for input recognition, since it is more likely to catch a key because it gets called more often. I use </a:t>
            </a:r>
            <a:r>
              <a:rPr kumimoji="1" lang="en-US" sz="1200" b="0" i="0" kern="1200" dirty="0" err="1">
                <a:solidFill>
                  <a:schemeClr val="tx1"/>
                </a:solidFill>
                <a:effectLst/>
                <a:latin typeface="굴림" pitchFamily="50" charset="-127"/>
                <a:ea typeface="굴림" pitchFamily="50" charset="-127"/>
                <a:cs typeface="+mn-cs"/>
              </a:rPr>
              <a:t>FixedUpdate</a:t>
            </a:r>
            <a:r>
              <a:rPr kumimoji="1" lang="en-US" sz="1200" b="0" i="0" kern="1200" dirty="0">
                <a:solidFill>
                  <a:schemeClr val="tx1"/>
                </a:solidFill>
                <a:effectLst/>
                <a:latin typeface="굴림" pitchFamily="50" charset="-127"/>
                <a:ea typeface="굴림" pitchFamily="50" charset="-127"/>
                <a:cs typeface="+mn-cs"/>
              </a:rPr>
              <a:t>() for everything else.</a:t>
            </a:r>
          </a:p>
          <a:p>
            <a:endParaRPr lang="en-US" dirty="0"/>
          </a:p>
        </p:txBody>
      </p:sp>
      <p:sp>
        <p:nvSpPr>
          <p:cNvPr id="4" name="슬라이드 번호 개체 틀 3"/>
          <p:cNvSpPr>
            <a:spLocks noGrp="1"/>
          </p:cNvSpPr>
          <p:nvPr>
            <p:ph type="sldNum" sz="quarter" idx="5"/>
          </p:nvPr>
        </p:nvSpPr>
        <p:spPr/>
        <p:txBody>
          <a:bodyPr/>
          <a:lstStyle/>
          <a:p>
            <a:pPr>
              <a:defRPr/>
            </a:pPr>
            <a:fld id="{116D5ECF-BEA0-44D3-869C-8DC32480AEFA}" type="slidenum">
              <a:rPr lang="en-US" altLang="ko-KR" smtClean="0"/>
              <a:pPr>
                <a:defRPr/>
              </a:pPr>
              <a:t>7</a:t>
            </a:fld>
            <a:endParaRPr lang="en-US" altLang="ko-KR"/>
          </a:p>
        </p:txBody>
      </p:sp>
    </p:spTree>
    <p:extLst>
      <p:ext uri="{BB962C8B-B14F-4D97-AF65-F5344CB8AC3E}">
        <p14:creationId xmlns:p14="http://schemas.microsoft.com/office/powerpoint/2010/main" val="70400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0" y="1548384"/>
            <a:ext cx="10693400" cy="1872208"/>
          </a:xfrm>
          <a:noFill/>
        </p:spPr>
        <p:txBody>
          <a:bodyPr/>
          <a:lstStyle>
            <a:lvl1pPr algn="ctr">
              <a:defRPr sz="5500" b="1"/>
            </a:lvl1pPr>
          </a:lstStyle>
          <a:p>
            <a:r>
              <a:rPr lang="ko-KR" altLang="en-US" dirty="0"/>
              <a:t>마스터 제목 스타일 편집</a:t>
            </a:r>
          </a:p>
        </p:txBody>
      </p:sp>
      <p:sp>
        <p:nvSpPr>
          <p:cNvPr id="3" name="부제목 2"/>
          <p:cNvSpPr>
            <a:spLocks noGrp="1"/>
          </p:cNvSpPr>
          <p:nvPr>
            <p:ph type="subTitle" idx="1"/>
          </p:nvPr>
        </p:nvSpPr>
        <p:spPr>
          <a:xfrm>
            <a:off x="1603375" y="3636615"/>
            <a:ext cx="7486650" cy="2580035"/>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dirty="0"/>
              <a:t>마스터 부제목 스타일 편집</a:t>
            </a:r>
          </a:p>
        </p:txBody>
      </p:sp>
      <p:sp>
        <p:nvSpPr>
          <p:cNvPr id="4" name="Rectangle 6"/>
          <p:cNvSpPr>
            <a:spLocks noGrp="1" noChangeArrowheads="1"/>
          </p:cNvSpPr>
          <p:nvPr>
            <p:ph type="sldNum" sz="quarter" idx="10"/>
          </p:nvPr>
        </p:nvSpPr>
        <p:spPr>
          <a:ln/>
        </p:spPr>
        <p:txBody>
          <a:bodyPr/>
          <a:lstStyle>
            <a:lvl1pPr>
              <a:defRPr/>
            </a:lvl1pPr>
          </a:lstStyle>
          <a:p>
            <a:pPr>
              <a:defRPr/>
            </a:pPr>
            <a:fld id="{A65FDF1C-D005-4E62-8F34-C1D7C7B6EDB3}" type="slidenum">
              <a:rPr lang="en-US" altLang="ko-KR"/>
              <a:pPr>
                <a:defRPr/>
              </a:pPr>
              <a:t>‹#›</a:t>
            </a:fld>
            <a:endParaRPr lang="en-US" altLang="ko-KR"/>
          </a:p>
        </p:txBody>
      </p:sp>
    </p:spTree>
    <p:extLst>
      <p:ext uri="{BB962C8B-B14F-4D97-AF65-F5344CB8AC3E}">
        <p14:creationId xmlns:p14="http://schemas.microsoft.com/office/powerpoint/2010/main" val="56355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큰주제">
    <p:spTree>
      <p:nvGrpSpPr>
        <p:cNvPr id="1" name=""/>
        <p:cNvGrpSpPr/>
        <p:nvPr/>
      </p:nvGrpSpPr>
      <p:grpSpPr>
        <a:xfrm>
          <a:off x="0" y="0"/>
          <a:ext cx="0" cy="0"/>
          <a:chOff x="0" y="0"/>
          <a:chExt cx="0" cy="0"/>
        </a:xfrm>
      </p:grpSpPr>
      <p:sp>
        <p:nvSpPr>
          <p:cNvPr id="2" name="제목 1"/>
          <p:cNvSpPr>
            <a:spLocks noGrp="1"/>
          </p:cNvSpPr>
          <p:nvPr>
            <p:ph type="title"/>
          </p:nvPr>
        </p:nvSpPr>
        <p:spPr>
          <a:xfrm>
            <a:off x="0" y="1"/>
            <a:ext cx="10693400" cy="1188342"/>
          </a:xfrm>
          <a:noFill/>
        </p:spPr>
        <p:txBody>
          <a:bodyPr/>
          <a:lstStyle>
            <a:lvl1pPr>
              <a:defRPr sz="4400"/>
            </a:lvl1pPr>
          </a:lstStyle>
          <a:p>
            <a:r>
              <a:rPr lang="ko-KR" altLang="en-US" dirty="0"/>
              <a:t>마스터 제목 스타일 편집</a:t>
            </a:r>
          </a:p>
        </p:txBody>
      </p:sp>
      <p:sp>
        <p:nvSpPr>
          <p:cNvPr id="3" name="내용 개체 틀 2"/>
          <p:cNvSpPr>
            <a:spLocks noGrp="1"/>
          </p:cNvSpPr>
          <p:nvPr>
            <p:ph idx="1"/>
          </p:nvPr>
        </p:nvSpPr>
        <p:spPr>
          <a:xfrm>
            <a:off x="306388" y="1260351"/>
            <a:ext cx="10080625" cy="5761162"/>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
          <p:cNvSpPr>
            <a:spLocks noGrp="1" noChangeArrowheads="1"/>
          </p:cNvSpPr>
          <p:nvPr>
            <p:ph type="sldNum" sz="quarter" idx="10"/>
          </p:nvPr>
        </p:nvSpPr>
        <p:spPr/>
        <p:txBody>
          <a:bodyPr/>
          <a:lstStyle>
            <a:lvl1pPr>
              <a:defRPr/>
            </a:lvl1pPr>
          </a:lstStyle>
          <a:p>
            <a:pPr>
              <a:defRPr/>
            </a:pPr>
            <a:fld id="{52B3EB50-C323-4EA3-9DB4-835A10528E7F}" type="slidenum">
              <a:rPr lang="en-US" altLang="ko-KR"/>
              <a:pPr>
                <a:defRPr/>
              </a:pPr>
              <a:t>‹#›</a:t>
            </a:fld>
            <a:endParaRPr lang="en-US" altLang="ko-KR"/>
          </a:p>
        </p:txBody>
      </p:sp>
      <p:cxnSp>
        <p:nvCxnSpPr>
          <p:cNvPr id="6" name="Straight Connector 31">
            <a:extLst>
              <a:ext uri="{FF2B5EF4-FFF2-40B4-BE49-F238E27FC236}">
                <a16:creationId xmlns:a16="http://schemas.microsoft.com/office/drawing/2014/main" id="{5B4DB4BE-1E55-4664-8B8F-68F7F2B5F8EB}"/>
              </a:ext>
            </a:extLst>
          </p:cNvPr>
          <p:cNvCxnSpPr/>
          <p:nvPr userDrawn="1"/>
        </p:nvCxnSpPr>
        <p:spPr>
          <a:xfrm flipH="1">
            <a:off x="1294" y="1188343"/>
            <a:ext cx="10692106"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7" name="그림 6">
            <a:extLst>
              <a:ext uri="{FF2B5EF4-FFF2-40B4-BE49-F238E27FC236}">
                <a16:creationId xmlns:a16="http://schemas.microsoft.com/office/drawing/2014/main" id="{97DC8721-A8C3-434D-ACF1-610A8DA59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6898" y="108223"/>
            <a:ext cx="1657428" cy="467587"/>
          </a:xfrm>
          <a:prstGeom prst="rect">
            <a:avLst/>
          </a:prstGeom>
        </p:spPr>
      </p:pic>
    </p:spTree>
    <p:extLst>
      <p:ext uri="{BB962C8B-B14F-4D97-AF65-F5344CB8AC3E}">
        <p14:creationId xmlns:p14="http://schemas.microsoft.com/office/powerpoint/2010/main" val="156157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주제">
    <p:spTree>
      <p:nvGrpSpPr>
        <p:cNvPr id="1" name=""/>
        <p:cNvGrpSpPr/>
        <p:nvPr/>
      </p:nvGrpSpPr>
      <p:grpSpPr>
        <a:xfrm>
          <a:off x="0" y="0"/>
          <a:ext cx="0" cy="0"/>
          <a:chOff x="0" y="0"/>
          <a:chExt cx="0" cy="0"/>
        </a:xfrm>
      </p:grpSpPr>
      <p:sp>
        <p:nvSpPr>
          <p:cNvPr id="2" name="제목 1"/>
          <p:cNvSpPr>
            <a:spLocks noGrp="1"/>
          </p:cNvSpPr>
          <p:nvPr>
            <p:ph type="title"/>
          </p:nvPr>
        </p:nvSpPr>
        <p:spPr>
          <a:noFill/>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6"/>
          <p:cNvSpPr>
            <a:spLocks noGrp="1" noChangeArrowheads="1"/>
          </p:cNvSpPr>
          <p:nvPr>
            <p:ph type="sldNum" sz="quarter" idx="10"/>
          </p:nvPr>
        </p:nvSpPr>
        <p:spPr/>
        <p:txBody>
          <a:bodyPr/>
          <a:lstStyle>
            <a:lvl1pPr>
              <a:defRPr/>
            </a:lvl1pPr>
          </a:lstStyle>
          <a:p>
            <a:pPr>
              <a:defRPr/>
            </a:pPr>
            <a:fld id="{FDAD5637-AC03-43CE-99DA-380571BC86FD}" type="slidenum">
              <a:rPr lang="en-US" altLang="ko-KR"/>
              <a:pPr>
                <a:defRPr/>
              </a:pPr>
              <a:t>‹#›</a:t>
            </a:fld>
            <a:endParaRPr lang="en-US" altLang="ko-KR"/>
          </a:p>
        </p:txBody>
      </p:sp>
    </p:spTree>
    <p:extLst>
      <p:ext uri="{BB962C8B-B14F-4D97-AF65-F5344CB8AC3E}">
        <p14:creationId xmlns:p14="http://schemas.microsoft.com/office/powerpoint/2010/main" val="227069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주제cont">
    <p:spTree>
      <p:nvGrpSpPr>
        <p:cNvPr id="1" name=""/>
        <p:cNvGrpSpPr/>
        <p:nvPr/>
      </p:nvGrpSpPr>
      <p:grpSpPr>
        <a:xfrm>
          <a:off x="0" y="0"/>
          <a:ext cx="0" cy="0"/>
          <a:chOff x="0" y="0"/>
          <a:chExt cx="0" cy="0"/>
        </a:xfrm>
      </p:grpSpPr>
      <p:sp>
        <p:nvSpPr>
          <p:cNvPr id="2" name="제목 1"/>
          <p:cNvSpPr>
            <a:spLocks noGrp="1"/>
          </p:cNvSpPr>
          <p:nvPr>
            <p:ph type="title"/>
          </p:nvPr>
        </p:nvSpPr>
        <p:spPr>
          <a:noFill/>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DA984F08-4A02-4C4A-8092-2EE62BA85A13}" type="slidenum">
              <a:rPr lang="en-US" altLang="ko-KR"/>
              <a:pPr>
                <a:defRPr/>
              </a:pPr>
              <a:t>‹#›</a:t>
            </a:fld>
            <a:endParaRPr lang="en-US" altLang="ko-KR"/>
          </a:p>
        </p:txBody>
      </p:sp>
      <p:cxnSp>
        <p:nvCxnSpPr>
          <p:cNvPr id="5" name="Straight Connector 31"/>
          <p:cNvCxnSpPr/>
          <p:nvPr userDrawn="1"/>
        </p:nvCxnSpPr>
        <p:spPr>
          <a:xfrm flipH="1">
            <a:off x="1294" y="972318"/>
            <a:ext cx="10692106"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6" name="그림 5">
            <a:extLst>
              <a:ext uri="{FF2B5EF4-FFF2-40B4-BE49-F238E27FC236}">
                <a16:creationId xmlns:a16="http://schemas.microsoft.com/office/drawing/2014/main" id="{97DC8721-A8C3-434D-ACF1-610A8DA59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6898" y="7024256"/>
            <a:ext cx="1657428" cy="467587"/>
          </a:xfrm>
          <a:prstGeom prst="rect">
            <a:avLst/>
          </a:prstGeom>
        </p:spPr>
      </p:pic>
    </p:spTree>
    <p:extLst>
      <p:ext uri="{BB962C8B-B14F-4D97-AF65-F5344CB8AC3E}">
        <p14:creationId xmlns:p14="http://schemas.microsoft.com/office/powerpoint/2010/main" val="75213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작은주제">
    <p:spTree>
      <p:nvGrpSpPr>
        <p:cNvPr id="1" name=""/>
        <p:cNvGrpSpPr/>
        <p:nvPr/>
      </p:nvGrpSpPr>
      <p:grpSpPr>
        <a:xfrm>
          <a:off x="0" y="0"/>
          <a:ext cx="0" cy="0"/>
          <a:chOff x="0" y="0"/>
          <a:chExt cx="0" cy="0"/>
        </a:xfrm>
      </p:grpSpPr>
      <p:sp>
        <p:nvSpPr>
          <p:cNvPr id="2" name="제목 1"/>
          <p:cNvSpPr>
            <a:spLocks noGrp="1"/>
          </p:cNvSpPr>
          <p:nvPr>
            <p:ph type="title"/>
          </p:nvPr>
        </p:nvSpPr>
        <p:spPr>
          <a:xfrm>
            <a:off x="306140" y="303213"/>
            <a:ext cx="10387260" cy="668337"/>
          </a:xfrm>
          <a:noFill/>
        </p:spPr>
        <p:txBody>
          <a:bodyPr/>
          <a:lstStyle>
            <a:lvl1pPr>
              <a:defRPr sz="2800" b="1"/>
            </a:lvl1pPr>
          </a:lstStyle>
          <a:p>
            <a:r>
              <a:rPr lang="ko-KR" altLang="en-US" dirty="0"/>
              <a:t>마스터 제목 스타일 편집</a:t>
            </a:r>
          </a:p>
        </p:txBody>
      </p:sp>
      <p:sp>
        <p:nvSpPr>
          <p:cNvPr id="3" name="내용 개체 틀 2"/>
          <p:cNvSpPr>
            <a:spLocks noGrp="1"/>
          </p:cNvSpPr>
          <p:nvPr>
            <p:ph sz="half" idx="1"/>
          </p:nvPr>
        </p:nvSpPr>
        <p:spPr>
          <a:xfrm>
            <a:off x="306140" y="1044327"/>
            <a:ext cx="10081120" cy="5976664"/>
          </a:xfrm>
        </p:spPr>
        <p:txBody>
          <a:bodyPr/>
          <a:lstStyle>
            <a:lvl1pPr>
              <a:defRPr sz="2600"/>
            </a:lvl1pPr>
            <a:lvl2pPr>
              <a:defRPr sz="2200"/>
            </a:lvl2pPr>
            <a:lvl3pPr>
              <a:defRPr sz="1800"/>
            </a:lvl3pPr>
            <a:lvl4pPr>
              <a:defRPr sz="16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2B92ED16-1A81-4A9F-9695-B5ADF82A7688}" type="slidenum">
              <a:rPr lang="en-US" altLang="ko-KR"/>
              <a:pPr>
                <a:defRPr/>
              </a:pPr>
              <a:t>‹#›</a:t>
            </a:fld>
            <a:endParaRPr lang="en-US" altLang="ko-KR"/>
          </a:p>
        </p:txBody>
      </p:sp>
    </p:spTree>
    <p:extLst>
      <p:ext uri="{BB962C8B-B14F-4D97-AF65-F5344CB8AC3E}">
        <p14:creationId xmlns:p14="http://schemas.microsoft.com/office/powerpoint/2010/main" val="358591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작은주제cont">
    <p:spTree>
      <p:nvGrpSpPr>
        <p:cNvPr id="1" name=""/>
        <p:cNvGrpSpPr/>
        <p:nvPr/>
      </p:nvGrpSpPr>
      <p:grpSpPr>
        <a:xfrm>
          <a:off x="0" y="0"/>
          <a:ext cx="0" cy="0"/>
          <a:chOff x="0" y="0"/>
          <a:chExt cx="0" cy="0"/>
        </a:xfrm>
      </p:grpSpPr>
      <p:sp>
        <p:nvSpPr>
          <p:cNvPr id="2" name="제목 1"/>
          <p:cNvSpPr>
            <a:spLocks noGrp="1"/>
          </p:cNvSpPr>
          <p:nvPr>
            <p:ph type="title"/>
          </p:nvPr>
        </p:nvSpPr>
        <p:spPr>
          <a:xfrm>
            <a:off x="306140" y="303213"/>
            <a:ext cx="10387260" cy="668337"/>
          </a:xfrm>
          <a:noFill/>
        </p:spPr>
        <p:txBody>
          <a:bodyPr/>
          <a:lstStyle>
            <a:lvl1pPr>
              <a:defRPr sz="2800" b="1"/>
            </a:lvl1pPr>
          </a:lstStyle>
          <a:p>
            <a:r>
              <a:rPr lang="ko-KR" altLang="en-US" dirty="0"/>
              <a:t>마스터 제목 스타일 편집</a:t>
            </a:r>
          </a:p>
        </p:txBody>
      </p:sp>
      <p:sp>
        <p:nvSpPr>
          <p:cNvPr id="3" name="내용 개체 틀 2"/>
          <p:cNvSpPr>
            <a:spLocks noGrp="1"/>
          </p:cNvSpPr>
          <p:nvPr>
            <p:ph sz="half" idx="1"/>
          </p:nvPr>
        </p:nvSpPr>
        <p:spPr>
          <a:xfrm>
            <a:off x="306140" y="1044327"/>
            <a:ext cx="10081120" cy="5976664"/>
          </a:xfrm>
        </p:spPr>
        <p:txBody>
          <a:bodyPr/>
          <a:lstStyle>
            <a:lvl1pPr>
              <a:defRPr sz="2600"/>
            </a:lvl1pPr>
            <a:lvl2pPr>
              <a:defRPr sz="2200"/>
            </a:lvl2pPr>
            <a:lvl3pPr>
              <a:defRPr sz="1800"/>
            </a:lvl3pPr>
            <a:lvl4pPr>
              <a:defRPr sz="16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nvPr>
        </p:nvSpPr>
        <p:spPr>
          <a:ln/>
        </p:spPr>
        <p:txBody>
          <a:bodyPr/>
          <a:lstStyle>
            <a:lvl1pPr>
              <a:defRPr/>
            </a:lvl1pPr>
          </a:lstStyle>
          <a:p>
            <a:pPr>
              <a:defRPr/>
            </a:pPr>
            <a:fld id="{F3B75FE8-4820-48D5-9925-CF7026792E8B}" type="slidenum">
              <a:rPr lang="en-US" altLang="ko-KR"/>
              <a:pPr>
                <a:defRPr/>
              </a:pPr>
              <a:t>‹#›</a:t>
            </a:fld>
            <a:endParaRPr lang="en-US" altLang="ko-KR"/>
          </a:p>
        </p:txBody>
      </p:sp>
      <p:cxnSp>
        <p:nvCxnSpPr>
          <p:cNvPr id="5" name="Straight Connector 31"/>
          <p:cNvCxnSpPr/>
          <p:nvPr userDrawn="1"/>
        </p:nvCxnSpPr>
        <p:spPr>
          <a:xfrm flipH="1">
            <a:off x="306140" y="972318"/>
            <a:ext cx="10387260" cy="1"/>
          </a:xfrm>
          <a:prstGeom prst="line">
            <a:avLst/>
          </a:prstGeom>
          <a:ln w="38100" cap="flat" cmpd="sng" algn="ctr">
            <a:solidFill>
              <a:srgbClr val="C1092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79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C:\Users\jintaeks2\Downloads\RoundedCorner_20161124.png">
            <a:extLst>
              <a:ext uri="{FF2B5EF4-FFF2-40B4-BE49-F238E27FC236}">
                <a16:creationId xmlns:a16="http://schemas.microsoft.com/office/drawing/2014/main" id="{7A3F0CD3-9360-4F82-92AB-112806B69CE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10320362" y="5110"/>
            <a:ext cx="378148" cy="3679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jintaeks2\Downloads\RoundedCorner_20161124.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315252" y="7193335"/>
            <a:ext cx="378148" cy="367928"/>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0" y="303213"/>
            <a:ext cx="10693400" cy="668337"/>
          </a:xfrm>
          <a:prstGeom prst="rect">
            <a:avLst/>
          </a:prstGeom>
          <a:noFill/>
          <a:ln>
            <a:noFill/>
          </a:ln>
          <a:extLst/>
        </p:spPr>
        <p:txBody>
          <a:bodyPr vert="horz" wrap="square" lIns="104287" tIns="52144" rIns="104287" bIns="52144" numCol="1" anchor="ctr" anchorCtr="0" compatLnSpc="1">
            <a:prstTxWarp prst="textNoShape">
              <a:avLst/>
            </a:prstTxWarp>
          </a:bodyPr>
          <a:lstStyle/>
          <a:p>
            <a:pPr lvl="0"/>
            <a:r>
              <a:rPr lang="ko-KR" altLang="en-US" dirty="0"/>
              <a:t>마스터 제목 스타일 편집</a:t>
            </a:r>
          </a:p>
        </p:txBody>
      </p:sp>
      <p:sp>
        <p:nvSpPr>
          <p:cNvPr id="1027" name="Rectangle 3"/>
          <p:cNvSpPr>
            <a:spLocks noGrp="1" noChangeArrowheads="1"/>
          </p:cNvSpPr>
          <p:nvPr>
            <p:ph type="body" idx="1"/>
          </p:nvPr>
        </p:nvSpPr>
        <p:spPr bwMode="auto">
          <a:xfrm>
            <a:off x="306388" y="1044575"/>
            <a:ext cx="10080625"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30" name="Rectangle 6"/>
          <p:cNvSpPr>
            <a:spLocks noGrp="1" noChangeArrowheads="1"/>
          </p:cNvSpPr>
          <p:nvPr>
            <p:ph type="sldNum" sz="quarter" idx="4"/>
          </p:nvPr>
        </p:nvSpPr>
        <p:spPr bwMode="auto">
          <a:xfrm>
            <a:off x="90488" y="7164388"/>
            <a:ext cx="1008062" cy="317500"/>
          </a:xfrm>
          <a:prstGeom prst="rect">
            <a:avLst/>
          </a:prstGeom>
          <a:noFill/>
          <a:ln>
            <a:noFill/>
          </a:ln>
          <a:effectLst/>
          <a:extLst/>
        </p:spPr>
        <p:txBody>
          <a:bodyPr vert="horz" wrap="square" lIns="104287" tIns="52144" rIns="104287" bIns="52144" numCol="1" anchor="t" anchorCtr="0" compatLnSpc="1">
            <a:prstTxWarp prst="textNoShape">
              <a:avLst/>
            </a:prstTxWarp>
          </a:bodyPr>
          <a:lstStyle>
            <a:lvl1pPr eaLnBrk="1" latinLnBrk="1" hangingPunct="1">
              <a:defRPr sz="1600">
                <a:latin typeface="굴림" charset="-127"/>
                <a:ea typeface="굴림" charset="-127"/>
              </a:defRPr>
            </a:lvl1pPr>
          </a:lstStyle>
          <a:p>
            <a:pPr>
              <a:defRPr/>
            </a:pPr>
            <a:fld id="{21396D37-47DC-427F-88C5-B8661884185C}"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64" r:id="rId1"/>
    <p:sldLayoutId id="2147483668" r:id="rId2"/>
    <p:sldLayoutId id="2147483669" r:id="rId3"/>
    <p:sldLayoutId id="2147483665" r:id="rId4"/>
    <p:sldLayoutId id="2147483666" r:id="rId5"/>
    <p:sldLayoutId id="2147483667" r:id="rId6"/>
  </p:sldLayoutIdLst>
  <p:hf hdr="0" ftr="0" dt="0"/>
  <p:txStyles>
    <p:titleStyle>
      <a:lvl1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cs typeface="+mj-cs"/>
        </a:defRPr>
      </a:lvl1pPr>
      <a:lvl2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2pPr>
      <a:lvl3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3pPr>
      <a:lvl4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4pPr>
      <a:lvl5pPr algn="l" defTabSz="1042988" rtl="0" eaLnBrk="0" fontAlgn="base" latinLnBrk="1" hangingPunct="0">
        <a:spcBef>
          <a:spcPct val="0"/>
        </a:spcBef>
        <a:spcAft>
          <a:spcPct val="0"/>
        </a:spcAft>
        <a:defRPr kumimoji="1" sz="3000" b="1">
          <a:solidFill>
            <a:schemeClr val="tx2"/>
          </a:solidFill>
          <a:latin typeface="맑은 고딕" pitchFamily="50" charset="-127"/>
          <a:ea typeface="맑은 고딕" pitchFamily="50" charset="-127"/>
        </a:defRPr>
      </a:lvl5pPr>
      <a:lvl6pPr marL="4572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6pPr>
      <a:lvl7pPr marL="9144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7pPr>
      <a:lvl8pPr marL="13716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8pPr>
      <a:lvl9pPr marL="1828800" algn="ctr" defTabSz="1042988" rtl="0" fontAlgn="base" latinLnBrk="1">
        <a:spcBef>
          <a:spcPct val="0"/>
        </a:spcBef>
        <a:spcAft>
          <a:spcPct val="0"/>
        </a:spcAft>
        <a:defRPr kumimoji="1" sz="5000">
          <a:solidFill>
            <a:schemeClr val="tx2"/>
          </a:solidFill>
          <a:latin typeface="굴림" pitchFamily="50" charset="-127"/>
          <a:ea typeface="굴림" pitchFamily="50" charset="-127"/>
        </a:defRPr>
      </a:lvl9pPr>
    </p:titleStyle>
    <p:bodyStyle>
      <a:lvl1pPr marL="390525" indent="-390525" algn="l" defTabSz="1042988" rtl="0" eaLnBrk="0" fontAlgn="base" latinLnBrk="1" hangingPunct="0">
        <a:spcBef>
          <a:spcPct val="20000"/>
        </a:spcBef>
        <a:spcAft>
          <a:spcPct val="0"/>
        </a:spcAft>
        <a:buFont typeface="Wingdings" pitchFamily="2" charset="2"/>
        <a:buChar char="ü"/>
        <a:defRPr kumimoji="1" sz="2600">
          <a:solidFill>
            <a:schemeClr val="tx1"/>
          </a:solidFill>
          <a:latin typeface="맑은 고딕" pitchFamily="50" charset="-127"/>
          <a:ea typeface="맑은 고딕" pitchFamily="50" charset="-127"/>
          <a:cs typeface="+mn-cs"/>
        </a:defRPr>
      </a:lvl1pPr>
      <a:lvl2pPr marL="847725" indent="-325438" algn="l" defTabSz="1042988" rtl="0" eaLnBrk="0" fontAlgn="base" latinLnBrk="1" hangingPunct="0">
        <a:spcBef>
          <a:spcPct val="20000"/>
        </a:spcBef>
        <a:spcAft>
          <a:spcPct val="0"/>
        </a:spcAft>
        <a:buChar char="–"/>
        <a:defRPr kumimoji="1" sz="2200">
          <a:solidFill>
            <a:schemeClr val="tx1"/>
          </a:solidFill>
          <a:latin typeface="맑은 고딕" pitchFamily="50" charset="-127"/>
          <a:ea typeface="맑은 고딕" pitchFamily="50" charset="-127"/>
        </a:defRPr>
      </a:lvl2pPr>
      <a:lvl3pPr marL="1303338" indent="-260350" algn="l" defTabSz="1042988" rtl="0" eaLnBrk="0" fontAlgn="base" latinLnBrk="1" hangingPunct="0">
        <a:spcBef>
          <a:spcPct val="20000"/>
        </a:spcBef>
        <a:spcAft>
          <a:spcPct val="0"/>
        </a:spcAft>
        <a:buChar char="•"/>
        <a:defRPr kumimoji="1">
          <a:solidFill>
            <a:schemeClr val="tx1"/>
          </a:solidFill>
          <a:latin typeface="맑은 고딕" pitchFamily="50" charset="-127"/>
          <a:ea typeface="맑은 고딕" pitchFamily="50" charset="-127"/>
        </a:defRPr>
      </a:lvl3pPr>
      <a:lvl4pPr marL="1825625" indent="-260350" algn="l" defTabSz="1042988"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4pPr>
      <a:lvl5pPr marL="2344738" indent="-258763" algn="l" defTabSz="1042988"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801938" indent="-258763" algn="l" defTabSz="1042988" rtl="0" fontAlgn="base" latinLnBrk="1">
        <a:spcBef>
          <a:spcPct val="20000"/>
        </a:spcBef>
        <a:spcAft>
          <a:spcPct val="0"/>
        </a:spcAft>
        <a:buChar char="»"/>
        <a:defRPr kumimoji="1" sz="2300">
          <a:solidFill>
            <a:schemeClr val="tx1"/>
          </a:solidFill>
          <a:latin typeface="+mn-lt"/>
          <a:ea typeface="+mn-ea"/>
        </a:defRPr>
      </a:lvl6pPr>
      <a:lvl7pPr marL="3259138" indent="-258763" algn="l" defTabSz="1042988" rtl="0" fontAlgn="base" latinLnBrk="1">
        <a:spcBef>
          <a:spcPct val="20000"/>
        </a:spcBef>
        <a:spcAft>
          <a:spcPct val="0"/>
        </a:spcAft>
        <a:buChar char="»"/>
        <a:defRPr kumimoji="1" sz="2300">
          <a:solidFill>
            <a:schemeClr val="tx1"/>
          </a:solidFill>
          <a:latin typeface="+mn-lt"/>
          <a:ea typeface="+mn-ea"/>
        </a:defRPr>
      </a:lvl7pPr>
      <a:lvl8pPr marL="3716338" indent="-258763" algn="l" defTabSz="1042988" rtl="0" fontAlgn="base" latinLnBrk="1">
        <a:spcBef>
          <a:spcPct val="20000"/>
        </a:spcBef>
        <a:spcAft>
          <a:spcPct val="0"/>
        </a:spcAft>
        <a:buChar char="»"/>
        <a:defRPr kumimoji="1" sz="2300">
          <a:solidFill>
            <a:schemeClr val="tx1"/>
          </a:solidFill>
          <a:latin typeface="+mn-lt"/>
          <a:ea typeface="+mn-ea"/>
        </a:defRPr>
      </a:lvl8pPr>
      <a:lvl9pPr marL="4173538" indent="-258763" algn="l" defTabSz="1042988" rtl="0" fontAlgn="base" latinLnBrk="1">
        <a:spcBef>
          <a:spcPct val="20000"/>
        </a:spcBef>
        <a:spcAft>
          <a:spcPct val="0"/>
        </a:spcAft>
        <a:buChar char="»"/>
        <a:defRPr kumimoji="1" sz="23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jintaeks2@dongseo.ac.k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unity3d.com/ScriptReference/ForceMode.Impulse.html" TargetMode="External"/><Relationship Id="rId2" Type="http://schemas.openxmlformats.org/officeDocument/2006/relationships/hyperlink" Target="https://en.wikipedia.org/wiki/Momentum" TargetMode="External"/><Relationship Id="rId1" Type="http://schemas.openxmlformats.org/officeDocument/2006/relationships/slideLayout" Target="../slideLayouts/slideLayout4.xml"/><Relationship Id="rId4" Type="http://schemas.openxmlformats.org/officeDocument/2006/relationships/hyperlink" Target="https://answers.unity.com/questions/713217/exact-difference-between-fixeddeltatime-and-delta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df"/></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ss" TargetMode="External"/><Relationship Id="rId2" Type="http://schemas.openxmlformats.org/officeDocument/2006/relationships/hyperlink" Target="https://en.wikipedia.org/wiki/Plural" TargetMode="External"/><Relationship Id="rId1" Type="http://schemas.openxmlformats.org/officeDocument/2006/relationships/slideLayout" Target="../slideLayouts/slideLayout4.xml"/><Relationship Id="rId5" Type="http://schemas.openxmlformats.org/officeDocument/2006/relationships/hyperlink" Target="https://en.wikipedia.org/wiki/Euclidean_vector" TargetMode="External"/><Relationship Id="rId4" Type="http://schemas.openxmlformats.org/officeDocument/2006/relationships/hyperlink" Target="https://en.wikipedia.org/wiki/Veloc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s://en.wikipedia.org/wiki/Newton%27s_second_law" TargetMode="Externa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en.wikipedia.org/wiki/Impulse_(physic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제목 1"/>
          <p:cNvSpPr>
            <a:spLocks noGrp="1"/>
          </p:cNvSpPr>
          <p:nvPr>
            <p:ph type="ctrTitle"/>
          </p:nvPr>
        </p:nvSpPr>
        <p:spPr>
          <a:xfrm>
            <a:off x="0" y="2916535"/>
            <a:ext cx="10693400" cy="2303463"/>
          </a:xfrm>
          <a:noFill/>
          <a:ln w="57150">
            <a:noFill/>
          </a:ln>
        </p:spPr>
        <p:txBody>
          <a:bodyPr/>
          <a:lstStyle/>
          <a:p>
            <a:pPr>
              <a:defRPr/>
            </a:pPr>
            <a:r>
              <a:rPr lang="en-US" altLang="ko-KR" sz="3300" b="0" dirty="0">
                <a:solidFill>
                  <a:schemeClr val="tx1"/>
                </a:solidFill>
              </a:rPr>
              <a:t>Unity Physics</a:t>
            </a:r>
            <a:br>
              <a:rPr lang="en-US" altLang="ko-KR" dirty="0">
                <a:solidFill>
                  <a:schemeClr val="tx1"/>
                </a:solidFill>
                <a:effectLst>
                  <a:outerShdw blurRad="38100" dist="38100" dir="2700000" algn="tl">
                    <a:srgbClr val="000000">
                      <a:alpha val="43137"/>
                    </a:srgbClr>
                  </a:outerShdw>
                </a:effectLst>
              </a:rPr>
            </a:br>
            <a:r>
              <a:rPr lang="en-US" altLang="ko-KR" sz="6600" dirty="0">
                <a:solidFill>
                  <a:schemeClr val="tx1"/>
                </a:solidFill>
                <a:effectLst>
                  <a:outerShdw blurRad="38100" dist="38100" dir="2700000" algn="tl">
                    <a:srgbClr val="000000">
                      <a:alpha val="43137"/>
                    </a:srgbClr>
                  </a:outerShdw>
                </a:effectLst>
              </a:rPr>
              <a:t>Add Force to </a:t>
            </a:r>
            <a:r>
              <a:rPr lang="en-US" altLang="ko-KR" sz="6600" dirty="0" err="1">
                <a:solidFill>
                  <a:schemeClr val="tx1"/>
                </a:solidFill>
                <a:effectLst>
                  <a:outerShdw blurRad="38100" dist="38100" dir="2700000" algn="tl">
                    <a:srgbClr val="000000">
                      <a:alpha val="43137"/>
                    </a:srgbClr>
                  </a:outerShdw>
                </a:effectLst>
              </a:rPr>
              <a:t>Rigidbody</a:t>
            </a:r>
            <a:endParaRPr lang="ko-KR" altLang="en-US" sz="6600" dirty="0">
              <a:solidFill>
                <a:schemeClr val="tx1"/>
              </a:solidFill>
              <a:effectLst>
                <a:outerShdw blurRad="38100" dist="38100" dir="2700000" algn="tl">
                  <a:srgbClr val="000000">
                    <a:alpha val="43137"/>
                  </a:srgbClr>
                </a:outerShdw>
              </a:effectLst>
            </a:endParaRPr>
          </a:p>
        </p:txBody>
      </p:sp>
      <p:sp>
        <p:nvSpPr>
          <p:cNvPr id="4099" name="부제목 2"/>
          <p:cNvSpPr>
            <a:spLocks noGrp="1"/>
          </p:cNvSpPr>
          <p:nvPr>
            <p:ph type="subTitle" idx="1"/>
          </p:nvPr>
        </p:nvSpPr>
        <p:spPr>
          <a:xfrm>
            <a:off x="1603374" y="5509244"/>
            <a:ext cx="8495853" cy="1655763"/>
          </a:xfrm>
        </p:spPr>
        <p:txBody>
          <a:bodyPr/>
          <a:lstStyle/>
          <a:p>
            <a:pPr algn="r"/>
            <a:r>
              <a:rPr lang="en-US" altLang="ko-KR" dirty="0">
                <a:hlinkClick r:id="rId2"/>
              </a:rPr>
              <a:t>jintaeks@dongseo.ac.kr</a:t>
            </a:r>
            <a:endParaRPr lang="en-US" altLang="ko-KR" dirty="0"/>
          </a:p>
          <a:p>
            <a:pPr algn="r"/>
            <a:r>
              <a:rPr lang="en-US" altLang="ko-KR" dirty="0"/>
              <a:t>May 27, 2019</a:t>
            </a:r>
          </a:p>
        </p:txBody>
      </p:sp>
      <p:pic>
        <p:nvPicPr>
          <p:cNvPr id="3" name="그림 2">
            <a:extLst>
              <a:ext uri="{FF2B5EF4-FFF2-40B4-BE49-F238E27FC236}">
                <a16:creationId xmlns:a16="http://schemas.microsoft.com/office/drawing/2014/main" id="{7D7C0F4A-773B-4458-92B3-109FEAC72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4" y="413915"/>
            <a:ext cx="1956246" cy="20705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FAE870-1C3E-427F-8740-C2ADB9471D31}"/>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2007C80C-1363-4904-9FD1-8F7BDA01E611}"/>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53EAEBD7-C72D-4889-92F8-08F11A1F6714}"/>
              </a:ext>
            </a:extLst>
          </p:cNvPr>
          <p:cNvSpPr>
            <a:spLocks noGrp="1"/>
          </p:cNvSpPr>
          <p:nvPr>
            <p:ph type="sldNum" sz="quarter" idx="10"/>
          </p:nvPr>
        </p:nvSpPr>
        <p:spPr/>
        <p:txBody>
          <a:bodyPr/>
          <a:lstStyle/>
          <a:p>
            <a:pPr>
              <a:defRPr/>
            </a:pPr>
            <a:fld id="{52B3EB50-C323-4EA3-9DB4-835A10528E7F}" type="slidenum">
              <a:rPr lang="en-US" altLang="ko-KR" smtClean="0"/>
              <a:pPr>
                <a:defRPr/>
              </a:pPr>
              <a:t>10</a:t>
            </a:fld>
            <a:endParaRPr lang="en-US" altLang="ko-KR"/>
          </a:p>
        </p:txBody>
      </p:sp>
      <p:pic>
        <p:nvPicPr>
          <p:cNvPr id="5" name="그림 4">
            <a:extLst>
              <a:ext uri="{FF2B5EF4-FFF2-40B4-BE49-F238E27FC236}">
                <a16:creationId xmlns:a16="http://schemas.microsoft.com/office/drawing/2014/main" id="{E3AFC5A2-7694-4D83-99A2-6E903D01BBBA}"/>
              </a:ext>
            </a:extLst>
          </p:cNvPr>
          <p:cNvPicPr>
            <a:picLocks noChangeAspect="1"/>
          </p:cNvPicPr>
          <p:nvPr/>
        </p:nvPicPr>
        <p:blipFill>
          <a:blip r:embed="rId2"/>
          <a:stretch>
            <a:fillRect/>
          </a:stretch>
        </p:blipFill>
        <p:spPr>
          <a:xfrm>
            <a:off x="0" y="943909"/>
            <a:ext cx="10693400" cy="5673443"/>
          </a:xfrm>
          <a:prstGeom prst="rect">
            <a:avLst/>
          </a:prstGeom>
        </p:spPr>
      </p:pic>
    </p:spTree>
    <p:extLst>
      <p:ext uri="{BB962C8B-B14F-4D97-AF65-F5344CB8AC3E}">
        <p14:creationId xmlns:p14="http://schemas.microsoft.com/office/powerpoint/2010/main" val="338676825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2586F-574C-461F-A921-EBAE7F3413B1}"/>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702D616F-D55D-4FB8-8CBC-A2DFA17BBC29}"/>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0706F6D3-A6AF-4995-8231-E539DF820EE4}"/>
              </a:ext>
            </a:extLst>
          </p:cNvPr>
          <p:cNvSpPr>
            <a:spLocks noGrp="1"/>
          </p:cNvSpPr>
          <p:nvPr>
            <p:ph type="sldNum" sz="quarter" idx="10"/>
          </p:nvPr>
        </p:nvSpPr>
        <p:spPr/>
        <p:txBody>
          <a:bodyPr/>
          <a:lstStyle/>
          <a:p>
            <a:pPr>
              <a:defRPr/>
            </a:pPr>
            <a:fld id="{52B3EB50-C323-4EA3-9DB4-835A10528E7F}" type="slidenum">
              <a:rPr lang="en-US" altLang="ko-KR" smtClean="0"/>
              <a:pPr>
                <a:defRPr/>
              </a:pPr>
              <a:t>11</a:t>
            </a:fld>
            <a:endParaRPr lang="en-US" altLang="ko-KR"/>
          </a:p>
        </p:txBody>
      </p:sp>
      <p:sp>
        <p:nvSpPr>
          <p:cNvPr id="5" name="직사각형 4">
            <a:extLst>
              <a:ext uri="{FF2B5EF4-FFF2-40B4-BE49-F238E27FC236}">
                <a16:creationId xmlns:a16="http://schemas.microsoft.com/office/drawing/2014/main" id="{F680A789-484B-435A-BBEA-BC7FEA544D33}"/>
              </a:ext>
            </a:extLst>
          </p:cNvPr>
          <p:cNvSpPr/>
          <p:nvPr/>
        </p:nvSpPr>
        <p:spPr>
          <a:xfrm>
            <a:off x="306387" y="107632"/>
            <a:ext cx="10080625" cy="7417415"/>
          </a:xfrm>
          <a:prstGeom prst="rect">
            <a:avLst/>
          </a:prstGeom>
        </p:spPr>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AddForceTest</a:t>
            </a:r>
            <a:r>
              <a:rPr lang="en-US" sz="1400" dirty="0">
                <a:solidFill>
                  <a:srgbClr val="000000"/>
                </a:solidFill>
                <a:latin typeface="Consolas" panose="020B0609020204030204" pitchFamily="49" charset="0"/>
              </a:rPr>
              <a:t> : </a:t>
            </a:r>
            <a:r>
              <a:rPr lang="en-US" sz="1400" i="1" dirty="0" err="1">
                <a:solidFill>
                  <a:srgbClr val="0000FF"/>
                </a:solidFill>
                <a:latin typeface="Consolas" panose="020B0609020204030204" pitchFamily="49" charset="0"/>
              </a:rPr>
              <a:t>MonoBehaviour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Rigidbody</a:t>
            </a:r>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forceAmount</a:t>
            </a:r>
            <a:r>
              <a:rPr lang="en-US" sz="1400" dirty="0">
                <a:solidFill>
                  <a:srgbClr val="000000"/>
                </a:solidFill>
                <a:latin typeface="Consolas" panose="020B0609020204030204" pitchFamily="49" charset="0"/>
              </a:rPr>
              <a:t> = 100;</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880000"/>
                </a:solidFill>
                <a:latin typeface="Consolas" panose="020B0609020204030204" pitchFamily="49" charset="0"/>
              </a:rPr>
              <a:t>Start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Rigidbody</a:t>
            </a:r>
            <a:r>
              <a:rPr lang="en-US" sz="1400" dirty="0">
                <a:solidFill>
                  <a:srgbClr val="000000"/>
                </a:solidFill>
                <a:latin typeface="Consolas" panose="020B0609020204030204" pitchFamily="49" charset="0"/>
              </a:rPr>
              <a:t>[4];</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b="1" dirty="0" err="1">
                <a:solidFill>
                  <a:srgbClr val="000080"/>
                </a:solidFill>
                <a:latin typeface="Consolas" panose="020B0609020204030204" pitchFamily="49" charset="0"/>
              </a:rPr>
              <a:t>childindex</a:t>
            </a:r>
            <a:r>
              <a:rPr lang="en-US" sz="1400" dirty="0">
                <a:solidFill>
                  <a:srgbClr val="000000"/>
                </a:solidFill>
                <a:latin typeface="Consolas" panose="020B0609020204030204" pitchFamily="49" charset="0"/>
              </a:rPr>
              <a:t> = 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i="1" dirty="0">
                <a:solidFill>
                  <a:srgbClr val="0000FF"/>
                </a:solidFill>
                <a:latin typeface="Consolas" panose="020B0609020204030204" pitchFamily="49" charset="0"/>
              </a:rPr>
              <a:t>Transform</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child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i="1" dirty="0">
                <a:solidFill>
                  <a:srgbClr val="000080"/>
                </a:solidFill>
                <a:latin typeface="Consolas" panose="020B0609020204030204" pitchFamily="49" charset="0"/>
              </a:rPr>
              <a:t>transform</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a:t>
            </a:r>
            <a:r>
              <a:rPr lang="en-US" sz="1400" b="1" dirty="0" err="1">
                <a:solidFill>
                  <a:srgbClr val="000080"/>
                </a:solidFill>
                <a:latin typeface="Consolas" panose="020B0609020204030204" pitchFamily="49" charset="0"/>
              </a:rPr>
              <a:t>childindex</a:t>
            </a:r>
            <a:r>
              <a:rPr lang="en-US" sz="1400" dirty="0">
                <a:solidFill>
                  <a:srgbClr val="000000"/>
                </a:solidFill>
                <a:latin typeface="Consolas" panose="020B0609020204030204" pitchFamily="49" charset="0"/>
              </a:rPr>
              <a:t>] = </a:t>
            </a:r>
            <a:r>
              <a:rPr lang="en-US" sz="1400" b="1" dirty="0" err="1">
                <a:solidFill>
                  <a:srgbClr val="000080"/>
                </a:solidFill>
                <a:latin typeface="Consolas" panose="020B0609020204030204" pitchFamily="49" charset="0"/>
              </a:rPr>
              <a:t>child</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gameObject</a:t>
            </a:r>
            <a:r>
              <a:rPr lang="en-US" sz="1400" dirty="0" err="1">
                <a:solidFill>
                  <a:srgbClr val="000000"/>
                </a:solidFill>
                <a:latin typeface="Consolas" panose="020B0609020204030204" pitchFamily="49" charset="0"/>
              </a:rPr>
              <a:t>.</a:t>
            </a:r>
            <a:r>
              <a:rPr lang="en-US" sz="1400" i="1" dirty="0" err="1">
                <a:solidFill>
                  <a:srgbClr val="880000"/>
                </a:solidFill>
                <a:latin typeface="Consolas" panose="020B0609020204030204" pitchFamily="49" charset="0"/>
              </a:rPr>
              <a:t>GetComponent</a:t>
            </a:r>
            <a:r>
              <a:rPr lang="en-US" sz="1400" dirty="0">
                <a:solidFill>
                  <a:srgbClr val="000000"/>
                </a:solidFill>
                <a:latin typeface="Consolas" panose="020B0609020204030204" pitchFamily="49" charset="0"/>
              </a:rPr>
              <a:t>&lt;</a:t>
            </a:r>
            <a:r>
              <a:rPr lang="en-US" sz="1400" i="1" dirty="0" err="1">
                <a:solidFill>
                  <a:srgbClr val="0000FF"/>
                </a:solidFill>
                <a:latin typeface="Consolas" panose="020B0609020204030204" pitchFamily="49" charset="0"/>
              </a:rPr>
              <a:t>Rigidbody</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b="1" dirty="0" err="1">
                <a:solidFill>
                  <a:srgbClr val="000080"/>
                </a:solidFill>
                <a:latin typeface="Consolas" panose="020B0609020204030204" pitchFamily="49" charset="0"/>
              </a:rPr>
              <a:t>childindex</a:t>
            </a:r>
            <a:r>
              <a:rPr lang="en-US" sz="1400" dirty="0">
                <a:solidFill>
                  <a:srgbClr val="000000"/>
                </a:solidFill>
                <a:latin typeface="Consolas" panose="020B0609020204030204" pitchFamily="49" charset="0"/>
              </a:rPr>
              <a:t> += 1;</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a:solidFill>
                  <a:srgbClr val="880000"/>
                </a:solidFill>
                <a:latin typeface="Consolas" panose="020B0609020204030204" pitchFamily="49" charset="0"/>
              </a:rPr>
              <a:t>_</a:t>
            </a:r>
            <a:r>
              <a:rPr lang="en-US" sz="1400" dirty="0" err="1">
                <a:solidFill>
                  <a:srgbClr val="880000"/>
                </a:solidFill>
                <a:latin typeface="Consolas" panose="020B0609020204030204" pitchFamily="49" charset="0"/>
              </a:rPr>
              <a:t>ApplyForce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[0].</a:t>
            </a:r>
            <a:r>
              <a:rPr lang="en-US" sz="1400" i="1" dirty="0" err="1">
                <a:solidFill>
                  <a:srgbClr val="880000"/>
                </a:solidFill>
                <a:latin typeface="Consolas" panose="020B0609020204030204" pitchFamily="49" charset="0"/>
              </a:rPr>
              <a:t>AddForce</a:t>
            </a:r>
            <a:r>
              <a:rPr lang="en-US" sz="1400" dirty="0">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transform</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forward</a:t>
            </a:r>
            <a:r>
              <a:rPr lang="en-US" sz="1400" dirty="0">
                <a:solidFill>
                  <a:srgbClr val="000000"/>
                </a:solidFill>
                <a:latin typeface="Consolas" panose="020B0609020204030204" pitchFamily="49" charset="0"/>
              </a:rPr>
              <a:t> *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forceAmount</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ForceMode</a:t>
            </a:r>
            <a:r>
              <a:rPr lang="en-US" sz="1400" dirty="0" err="1">
                <a:solidFill>
                  <a:srgbClr val="000000"/>
                </a:solidFill>
                <a:latin typeface="Consolas" panose="020B0609020204030204" pitchFamily="49" charset="0"/>
              </a:rPr>
              <a:t>.</a:t>
            </a:r>
            <a:r>
              <a:rPr lang="en-US" sz="1400" i="1" dirty="0" err="1">
                <a:solidFill>
                  <a:srgbClr val="A000A0"/>
                </a:solidFill>
                <a:latin typeface="Consolas" panose="020B0609020204030204" pitchFamily="49" charset="0"/>
              </a:rPr>
              <a:t>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[1].</a:t>
            </a:r>
            <a:r>
              <a:rPr lang="en-US" sz="1400" i="1" dirty="0" err="1">
                <a:solidFill>
                  <a:srgbClr val="880000"/>
                </a:solidFill>
                <a:latin typeface="Consolas" panose="020B0609020204030204" pitchFamily="49" charset="0"/>
              </a:rPr>
              <a:t>AddForce</a:t>
            </a:r>
            <a:r>
              <a:rPr lang="en-US" sz="1400" dirty="0">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transform</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forward</a:t>
            </a:r>
            <a:r>
              <a:rPr lang="en-US" sz="1400" dirty="0">
                <a:solidFill>
                  <a:srgbClr val="000000"/>
                </a:solidFill>
                <a:latin typeface="Consolas" panose="020B0609020204030204" pitchFamily="49" charset="0"/>
              </a:rPr>
              <a:t> *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forceAmount</a:t>
            </a:r>
            <a:r>
              <a:rPr lang="en-US" sz="1400" dirty="0">
                <a:solidFill>
                  <a:srgbClr val="000000"/>
                </a:solidFill>
                <a:latin typeface="Consolas" panose="020B0609020204030204" pitchFamily="49" charset="0"/>
              </a:rPr>
              <a:t> * </a:t>
            </a:r>
            <a:r>
              <a:rPr lang="en-US" sz="1400" i="1" dirty="0" err="1">
                <a:solidFill>
                  <a:srgbClr val="0000FF"/>
                </a:solidFill>
                <a:latin typeface="Consolas" panose="020B0609020204030204" pitchFamily="49" charset="0"/>
              </a:rPr>
              <a:t>Time</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fixedDeltaTime</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ForceMode</a:t>
            </a:r>
            <a:r>
              <a:rPr lang="en-US" sz="1400" dirty="0" err="1">
                <a:solidFill>
                  <a:srgbClr val="000000"/>
                </a:solidFill>
                <a:latin typeface="Consolas" panose="020B0609020204030204" pitchFamily="49" charset="0"/>
              </a:rPr>
              <a:t>.</a:t>
            </a:r>
            <a:r>
              <a:rPr lang="en-US" sz="1400" i="1" dirty="0" err="1">
                <a:solidFill>
                  <a:srgbClr val="A000A0"/>
                </a:solidFill>
                <a:latin typeface="Consolas" panose="020B0609020204030204" pitchFamily="49" charset="0"/>
              </a:rPr>
              <a:t>Impulse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Vector3</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v</a:t>
            </a:r>
            <a:r>
              <a:rPr lang="en-US" sz="1400" dirty="0">
                <a:solidFill>
                  <a:srgbClr val="000000"/>
                </a:solidFill>
                <a:latin typeface="Consolas" panose="020B0609020204030204" pitchFamily="49" charset="0"/>
              </a:rPr>
              <a:t> = </a:t>
            </a:r>
            <a:r>
              <a:rPr lang="en-US" sz="1400" i="1" dirty="0" err="1">
                <a:solidFill>
                  <a:srgbClr val="000080"/>
                </a:solidFill>
                <a:latin typeface="Consolas" panose="020B0609020204030204" pitchFamily="49" charset="0"/>
              </a:rPr>
              <a:t>transform</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forward</a:t>
            </a:r>
            <a:r>
              <a:rPr lang="en-US" sz="1400" dirty="0">
                <a:solidFill>
                  <a:srgbClr val="000000"/>
                </a:solidFill>
                <a:latin typeface="Consolas" panose="020B0609020204030204" pitchFamily="49" charset="0"/>
              </a:rPr>
              <a:t> *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forceAmount</a:t>
            </a:r>
            <a:r>
              <a:rPr lang="en-US" sz="1400" dirty="0">
                <a:solidFill>
                  <a:srgbClr val="000000"/>
                </a:solidFill>
                <a:latin typeface="Consolas" panose="020B0609020204030204" pitchFamily="49" charset="0"/>
              </a:rPr>
              <a:t> * </a:t>
            </a:r>
            <a:r>
              <a:rPr lang="en-US" sz="1400" i="1" dirty="0" err="1">
                <a:solidFill>
                  <a:srgbClr val="0000FF"/>
                </a:solidFill>
                <a:latin typeface="Consolas" panose="020B0609020204030204" pitchFamily="49" charset="0"/>
              </a:rPr>
              <a:t>Time</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fixedDeltaTime</a:t>
            </a:r>
            <a:r>
              <a:rPr lang="en-US" sz="1400" dirty="0">
                <a:solidFill>
                  <a:srgbClr val="000000"/>
                </a:solidFill>
                <a:latin typeface="Consolas" panose="020B0609020204030204" pitchFamily="49" charset="0"/>
              </a:rPr>
              <a:t> /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[1].</a:t>
            </a:r>
            <a:r>
              <a:rPr lang="en-US" sz="1400" i="1" dirty="0">
                <a:solidFill>
                  <a:srgbClr val="000080"/>
                </a:solidFill>
                <a:latin typeface="Consolas" panose="020B0609020204030204" pitchFamily="49" charset="0"/>
              </a:rPr>
              <a:t>mass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[2].</a:t>
            </a:r>
            <a:r>
              <a:rPr lang="en-US" sz="1400" i="1" dirty="0" err="1">
                <a:solidFill>
                  <a:srgbClr val="880000"/>
                </a:solidFill>
                <a:latin typeface="Consolas" panose="020B0609020204030204" pitchFamily="49" charset="0"/>
              </a:rPr>
              <a:t>AddForce</a:t>
            </a:r>
            <a:r>
              <a:rPr lang="en-US" sz="1400" dirty="0">
                <a:solidFill>
                  <a:srgbClr val="000000"/>
                </a:solidFill>
                <a:latin typeface="Consolas" panose="020B0609020204030204" pitchFamily="49" charset="0"/>
              </a:rPr>
              <a:t>(</a:t>
            </a:r>
            <a:r>
              <a:rPr lang="en-US" sz="1400" b="1" dirty="0">
                <a:solidFill>
                  <a:srgbClr val="000080"/>
                </a:solidFill>
                <a:latin typeface="Consolas" panose="020B0609020204030204" pitchFamily="49" charset="0"/>
              </a:rPr>
              <a:t>v</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ForceMode</a:t>
            </a:r>
            <a:r>
              <a:rPr lang="en-US" sz="1400" dirty="0" err="1">
                <a:solidFill>
                  <a:srgbClr val="000000"/>
                </a:solidFill>
                <a:latin typeface="Consolas" panose="020B0609020204030204" pitchFamily="49" charset="0"/>
              </a:rPr>
              <a:t>.</a:t>
            </a:r>
            <a:r>
              <a:rPr lang="en-US" sz="1400" i="1" dirty="0" err="1">
                <a:solidFill>
                  <a:srgbClr val="A000A0"/>
                </a:solidFill>
                <a:latin typeface="Consolas" panose="020B0609020204030204" pitchFamily="49" charset="0"/>
              </a:rPr>
              <a:t>VelocityChange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80"/>
                </a:solidFill>
                <a:latin typeface="Consolas" panose="020B0609020204030204" pitchFamily="49" charset="0"/>
              </a:rPr>
              <a:t>_</a:t>
            </a:r>
            <a:r>
              <a:rPr lang="en-US" sz="1400" dirty="0" err="1">
                <a:solidFill>
                  <a:srgbClr val="000080"/>
                </a:solidFill>
                <a:latin typeface="Consolas" panose="020B0609020204030204" pitchFamily="49" charset="0"/>
              </a:rPr>
              <a:t>rigidbody</a:t>
            </a:r>
            <a:r>
              <a:rPr lang="en-US" sz="1400" dirty="0">
                <a:solidFill>
                  <a:srgbClr val="000000"/>
                </a:solidFill>
                <a:latin typeface="Consolas" panose="020B0609020204030204" pitchFamily="49" charset="0"/>
              </a:rPr>
              <a:t>[3].</a:t>
            </a:r>
            <a:r>
              <a:rPr lang="en-US" sz="1400" i="1" dirty="0" err="1">
                <a:solidFill>
                  <a:srgbClr val="880000"/>
                </a:solidFill>
                <a:latin typeface="Consolas" panose="020B0609020204030204" pitchFamily="49" charset="0"/>
              </a:rPr>
              <a:t>AddForce</a:t>
            </a:r>
            <a:r>
              <a:rPr lang="en-US" sz="1400" dirty="0">
                <a:solidFill>
                  <a:srgbClr val="000000"/>
                </a:solidFill>
                <a:latin typeface="Consolas" panose="020B0609020204030204" pitchFamily="49" charset="0"/>
              </a:rPr>
              <a:t>(</a:t>
            </a:r>
            <a:r>
              <a:rPr lang="en-US" sz="1400" b="1" dirty="0">
                <a:solidFill>
                  <a:srgbClr val="000080"/>
                </a:solidFill>
                <a:latin typeface="Consolas" panose="020B0609020204030204" pitchFamily="49" charset="0"/>
              </a:rPr>
              <a:t>v</a:t>
            </a:r>
            <a:r>
              <a:rPr lang="en-US" sz="1400" dirty="0">
                <a:solidFill>
                  <a:srgbClr val="000000"/>
                </a:solidFill>
                <a:latin typeface="Consolas" panose="020B0609020204030204" pitchFamily="49" charset="0"/>
              </a:rPr>
              <a:t> / </a:t>
            </a:r>
            <a:r>
              <a:rPr lang="en-US" sz="1400" i="1" dirty="0" err="1">
                <a:solidFill>
                  <a:srgbClr val="0000FF"/>
                </a:solidFill>
                <a:latin typeface="Consolas" panose="020B0609020204030204" pitchFamily="49" charset="0"/>
              </a:rPr>
              <a:t>Time</a:t>
            </a:r>
            <a:r>
              <a:rPr lang="en-US" sz="1400" dirty="0" err="1">
                <a:solidFill>
                  <a:srgbClr val="000000"/>
                </a:solidFill>
                <a:latin typeface="Consolas" panose="020B0609020204030204" pitchFamily="49" charset="0"/>
              </a:rPr>
              <a:t>.</a:t>
            </a:r>
            <a:r>
              <a:rPr lang="en-US" sz="1400" i="1" dirty="0" err="1">
                <a:solidFill>
                  <a:srgbClr val="000080"/>
                </a:solidFill>
                <a:latin typeface="Consolas" panose="020B0609020204030204" pitchFamily="49" charset="0"/>
              </a:rPr>
              <a:t>fixedDeltaTime</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ForceMode</a:t>
            </a:r>
            <a:r>
              <a:rPr lang="en-US" sz="1400" dirty="0" err="1">
                <a:solidFill>
                  <a:srgbClr val="000000"/>
                </a:solidFill>
                <a:latin typeface="Consolas" panose="020B0609020204030204" pitchFamily="49" charset="0"/>
              </a:rPr>
              <a:t>.</a:t>
            </a:r>
            <a:r>
              <a:rPr lang="en-US" sz="1400" i="1" dirty="0" err="1">
                <a:solidFill>
                  <a:srgbClr val="A000A0"/>
                </a:solidFill>
                <a:latin typeface="Consolas" panose="020B0609020204030204" pitchFamily="49" charset="0"/>
              </a:rPr>
              <a:t>Acceleration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Update is called once per frame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880000"/>
                </a:solidFill>
                <a:latin typeface="Consolas" panose="020B0609020204030204" pitchFamily="49" charset="0"/>
              </a:rPr>
              <a:t>FixedUpdate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i="1" dirty="0" err="1">
                <a:solidFill>
                  <a:srgbClr val="0000FF"/>
                </a:solidFill>
                <a:latin typeface="Consolas" panose="020B0609020204030204" pitchFamily="49" charset="0"/>
              </a:rPr>
              <a:t>Input</a:t>
            </a:r>
            <a:r>
              <a:rPr lang="en-US" sz="1400" dirty="0" err="1">
                <a:solidFill>
                  <a:srgbClr val="000000"/>
                </a:solidFill>
                <a:latin typeface="Consolas" panose="020B0609020204030204" pitchFamily="49" charset="0"/>
              </a:rPr>
              <a:t>.</a:t>
            </a:r>
            <a:r>
              <a:rPr lang="en-US" sz="1400" i="1" dirty="0" err="1">
                <a:solidFill>
                  <a:srgbClr val="880000"/>
                </a:solidFill>
                <a:latin typeface="Consolas" panose="020B0609020204030204" pitchFamily="49" charset="0"/>
              </a:rPr>
              <a:t>GetKeyDown</a:t>
            </a:r>
            <a:r>
              <a:rPr lang="en-US" sz="1400" dirty="0">
                <a:solidFill>
                  <a:srgbClr val="000000"/>
                </a:solidFill>
                <a:latin typeface="Consolas" panose="020B0609020204030204" pitchFamily="49" charset="0"/>
              </a:rPr>
              <a:t>(</a:t>
            </a:r>
            <a:r>
              <a:rPr lang="en-US" sz="1400" i="1" dirty="0" err="1">
                <a:solidFill>
                  <a:srgbClr val="0000FF"/>
                </a:solidFill>
                <a:latin typeface="Consolas" panose="020B0609020204030204" pitchFamily="49" charset="0"/>
              </a:rPr>
              <a:t>KeyCode</a:t>
            </a:r>
            <a:r>
              <a:rPr lang="en-US" sz="1400" dirty="0" err="1">
                <a:solidFill>
                  <a:srgbClr val="000000"/>
                </a:solidFill>
                <a:latin typeface="Consolas" panose="020B0609020204030204" pitchFamily="49" charset="0"/>
              </a:rPr>
              <a:t>.</a:t>
            </a:r>
            <a:r>
              <a:rPr lang="en-US" sz="1400" i="1" dirty="0" err="1">
                <a:solidFill>
                  <a:srgbClr val="A000A0"/>
                </a:solidFill>
                <a:latin typeface="Consolas" panose="020B0609020204030204" pitchFamily="49" charset="0"/>
              </a:rPr>
              <a:t>A</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80000"/>
                </a:solidFill>
                <a:latin typeface="Consolas" panose="020B0609020204030204" pitchFamily="49" charset="0"/>
              </a:rPr>
              <a:t>_</a:t>
            </a:r>
            <a:r>
              <a:rPr lang="en-US" sz="1400" dirty="0" err="1">
                <a:solidFill>
                  <a:srgbClr val="880000"/>
                </a:solidFill>
                <a:latin typeface="Consolas" panose="020B0609020204030204" pitchFamily="49" charset="0"/>
              </a:rPr>
              <a:t>ApplyForce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89060044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4C8A8163-6727-4B7E-97FB-92CDDEDB76F4}"/>
              </a:ext>
            </a:extLst>
          </p:cNvPr>
          <p:cNvSpPr>
            <a:spLocks noGrp="1"/>
          </p:cNvSpPr>
          <p:nvPr>
            <p:ph type="title"/>
          </p:nvPr>
        </p:nvSpPr>
        <p:spPr/>
        <p:txBody>
          <a:bodyPr/>
          <a:lstStyle/>
          <a:p>
            <a:r>
              <a:rPr lang="en-US" dirty="0"/>
              <a:t>References</a:t>
            </a:r>
          </a:p>
        </p:txBody>
      </p:sp>
      <p:sp>
        <p:nvSpPr>
          <p:cNvPr id="6" name="내용 개체 틀 5">
            <a:extLst>
              <a:ext uri="{FF2B5EF4-FFF2-40B4-BE49-F238E27FC236}">
                <a16:creationId xmlns:a16="http://schemas.microsoft.com/office/drawing/2014/main" id="{CC4AD900-38FD-4E58-9E80-CFD0B65EE43F}"/>
              </a:ext>
            </a:extLst>
          </p:cNvPr>
          <p:cNvSpPr>
            <a:spLocks noGrp="1"/>
          </p:cNvSpPr>
          <p:nvPr>
            <p:ph idx="1"/>
          </p:nvPr>
        </p:nvSpPr>
        <p:spPr/>
        <p:txBody>
          <a:bodyPr/>
          <a:lstStyle/>
          <a:p>
            <a:r>
              <a:rPr lang="en-US" dirty="0">
                <a:hlinkClick r:id="rId2"/>
              </a:rPr>
              <a:t>https://</a:t>
            </a:r>
            <a:r>
              <a:rPr lang="en-US" dirty="0" err="1">
                <a:hlinkClick r:id="rId2"/>
              </a:rPr>
              <a:t>en.wikipedia.org</a:t>
            </a:r>
            <a:r>
              <a:rPr lang="en-US" dirty="0">
                <a:hlinkClick r:id="rId2"/>
              </a:rPr>
              <a:t>/wiki/Momentum</a:t>
            </a:r>
            <a:endParaRPr lang="en-US" dirty="0"/>
          </a:p>
          <a:p>
            <a:r>
              <a:rPr lang="en-US" dirty="0">
                <a:hlinkClick r:id="rId3"/>
              </a:rPr>
              <a:t>https://</a:t>
            </a:r>
            <a:r>
              <a:rPr lang="en-US" dirty="0" err="1">
                <a:hlinkClick r:id="rId3"/>
              </a:rPr>
              <a:t>docs.unity3d.com</a:t>
            </a:r>
            <a:r>
              <a:rPr lang="en-US" dirty="0">
                <a:hlinkClick r:id="rId3"/>
              </a:rPr>
              <a:t>/</a:t>
            </a:r>
            <a:r>
              <a:rPr lang="en-US" dirty="0" err="1">
                <a:hlinkClick r:id="rId3"/>
              </a:rPr>
              <a:t>ScriptReference</a:t>
            </a:r>
            <a:r>
              <a:rPr lang="en-US" dirty="0">
                <a:hlinkClick r:id="rId3"/>
              </a:rPr>
              <a:t>/</a:t>
            </a:r>
            <a:r>
              <a:rPr lang="en-US" dirty="0" err="1">
                <a:hlinkClick r:id="rId3"/>
              </a:rPr>
              <a:t>ForceMode.Impulse.html</a:t>
            </a:r>
            <a:endParaRPr lang="en-US" dirty="0"/>
          </a:p>
          <a:p>
            <a:r>
              <a:rPr lang="en-US" dirty="0">
                <a:hlinkClick r:id="rId4"/>
              </a:rPr>
              <a:t>https://</a:t>
            </a:r>
            <a:r>
              <a:rPr lang="en-US" dirty="0" err="1">
                <a:hlinkClick r:id="rId4"/>
              </a:rPr>
              <a:t>answers.unity.com</a:t>
            </a:r>
            <a:r>
              <a:rPr lang="en-US" dirty="0">
                <a:hlinkClick r:id="rId4"/>
              </a:rPr>
              <a:t>/questions/713217/exact-difference-between-</a:t>
            </a:r>
            <a:r>
              <a:rPr lang="en-US" dirty="0" err="1">
                <a:hlinkClick r:id="rId4"/>
              </a:rPr>
              <a:t>fixeddeltatime</a:t>
            </a:r>
            <a:r>
              <a:rPr lang="en-US" dirty="0">
                <a:hlinkClick r:id="rId4"/>
              </a:rPr>
              <a:t>-and-</a:t>
            </a:r>
            <a:r>
              <a:rPr lang="en-US" dirty="0" err="1">
                <a:hlinkClick r:id="rId4"/>
              </a:rPr>
              <a:t>deltat.html</a:t>
            </a:r>
            <a:endParaRPr lang="en-US" dirty="0"/>
          </a:p>
        </p:txBody>
      </p:sp>
      <p:sp>
        <p:nvSpPr>
          <p:cNvPr id="4" name="슬라이드 번호 개체 틀 3">
            <a:extLst>
              <a:ext uri="{FF2B5EF4-FFF2-40B4-BE49-F238E27FC236}">
                <a16:creationId xmlns:a16="http://schemas.microsoft.com/office/drawing/2014/main" id="{8932D43C-03F3-4D9F-9C22-BCD9AA4F4FDF}"/>
              </a:ext>
            </a:extLst>
          </p:cNvPr>
          <p:cNvSpPr>
            <a:spLocks noGrp="1"/>
          </p:cNvSpPr>
          <p:nvPr>
            <p:ph type="sldNum" sz="quarter" idx="10"/>
          </p:nvPr>
        </p:nvSpPr>
        <p:spPr/>
        <p:txBody>
          <a:bodyPr/>
          <a:lstStyle/>
          <a:p>
            <a:pPr>
              <a:defRPr/>
            </a:pPr>
            <a:fld id="{FDAD5637-AC03-43CE-99DA-380571BC86FD}" type="slidenum">
              <a:rPr lang="en-US" altLang="ko-KR" smtClean="0"/>
              <a:pPr>
                <a:defRPr/>
              </a:pPr>
              <a:t>12</a:t>
            </a:fld>
            <a:endParaRPr lang="en-US" altLang="ko-KR"/>
          </a:p>
        </p:txBody>
      </p:sp>
    </p:spTree>
    <p:extLst>
      <p:ext uri="{BB962C8B-B14F-4D97-AF65-F5344CB8AC3E}">
        <p14:creationId xmlns:p14="http://schemas.microsoft.com/office/powerpoint/2010/main" val="263399849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altLang="ko-KR" dirty="0" err="1"/>
              <a:t>QnA</a:t>
            </a:r>
            <a:endParaRPr lang="ko-KR" altLang="en-US" dirty="0"/>
          </a:p>
        </p:txBody>
      </p:sp>
      <p:sp>
        <p:nvSpPr>
          <p:cNvPr id="3" name="부제목 2">
            <a:extLst>
              <a:ext uri="{FF2B5EF4-FFF2-40B4-BE49-F238E27FC236}">
                <a16:creationId xmlns:a16="http://schemas.microsoft.com/office/drawing/2014/main" id="{BA9FDF60-A89E-4596-A2EC-467DB7932C30}"/>
              </a:ext>
            </a:extLst>
          </p:cNvPr>
          <p:cNvSpPr>
            <a:spLocks noGrp="1"/>
          </p:cNvSpPr>
          <p:nvPr>
            <p:ph type="subTitle" idx="1"/>
          </p:nvPr>
        </p:nvSpPr>
        <p:spPr/>
        <p:txBody>
          <a:bodyPr/>
          <a:lstStyle/>
          <a:p>
            <a:endParaRPr lang="en-US"/>
          </a:p>
        </p:txBody>
      </p:sp>
      <p:pic>
        <p:nvPicPr>
          <p:cNvPr id="5" name="Picture 3"/>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4"/>
              <a:srcRect/>
              <a:stretch>
                <a:fillRect/>
              </a:stretch>
            </p:blipFill>
          </mc:Choice>
          <mc:Fallback>
            <p:blipFill>
              <a:blip r:embed="rId5"/>
              <a:srcRect/>
              <a:stretch>
                <a:fillRect/>
              </a:stretch>
            </p:blipFill>
          </mc:Fallback>
        </mc:AlternateContent>
        <p:spPr bwMode="auto">
          <a:xfrm>
            <a:off x="2681620" y="6453177"/>
            <a:ext cx="2602048" cy="495806"/>
          </a:xfrm>
          <a:prstGeom prst="rect">
            <a:avLst/>
          </a:prstGeom>
          <a:noFill/>
          <a:ln w="9525">
            <a:noFill/>
            <a:miter lim="800000"/>
            <a:headEnd/>
            <a:tailEnd/>
          </a:ln>
          <a:effectLst/>
        </p:spPr>
      </p:pic>
      <p:pic>
        <p:nvPicPr>
          <p:cNvPr id="6" name="Picture 2" descr="P:\06.김현진\1.png"/>
          <p:cNvPicPr>
            <a:picLocks noChangeAspect="1" noChangeArrowheads="1"/>
          </p:cNvPicPr>
          <p:nvPr/>
        </p:nvPicPr>
        <p:blipFill>
          <a:blip r:embed="rId6"/>
          <a:srcRect/>
          <a:stretch>
            <a:fillRect/>
          </a:stretch>
        </p:blipFill>
        <p:spPr bwMode="auto">
          <a:xfrm>
            <a:off x="2675344" y="5745676"/>
            <a:ext cx="5767700" cy="518983"/>
          </a:xfrm>
          <a:prstGeom prst="rect">
            <a:avLst/>
          </a:prstGeom>
          <a:noFill/>
        </p:spPr>
      </p:pic>
    </p:spTree>
    <p:extLst>
      <p:ext uri="{BB962C8B-B14F-4D97-AF65-F5344CB8AC3E}">
        <p14:creationId xmlns:p14="http://schemas.microsoft.com/office/powerpoint/2010/main" val="240268835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a:extLst>
              <a:ext uri="{FF2B5EF4-FFF2-40B4-BE49-F238E27FC236}">
                <a16:creationId xmlns:a16="http://schemas.microsoft.com/office/drawing/2014/main" id="{DE02DCB1-8922-4FD2-A05A-F6B86C7A7FFA}"/>
              </a:ext>
            </a:extLst>
          </p:cNvPr>
          <p:cNvSpPr>
            <a:spLocks noGrp="1"/>
          </p:cNvSpPr>
          <p:nvPr>
            <p:ph type="title"/>
          </p:nvPr>
        </p:nvSpPr>
        <p:spPr/>
        <p:txBody>
          <a:bodyPr/>
          <a:lstStyle/>
          <a:p>
            <a:endParaRPr lang="en-US"/>
          </a:p>
        </p:txBody>
      </p:sp>
      <p:sp>
        <p:nvSpPr>
          <p:cNvPr id="6" name="내용 개체 틀 5">
            <a:extLst>
              <a:ext uri="{FF2B5EF4-FFF2-40B4-BE49-F238E27FC236}">
                <a16:creationId xmlns:a16="http://schemas.microsoft.com/office/drawing/2014/main" id="{6DC8223E-02DB-46B1-97E8-47717EB942EB}"/>
              </a:ext>
            </a:extLst>
          </p:cNvPr>
          <p:cNvSpPr>
            <a:spLocks noGrp="1"/>
          </p:cNvSpPr>
          <p:nvPr>
            <p:ph idx="1"/>
          </p:nvPr>
        </p:nvSpPr>
        <p:spPr/>
        <p:txBody>
          <a:bodyPr/>
          <a:lstStyle/>
          <a:p>
            <a:r>
              <a:rPr lang="en-US" b="1" dirty="0"/>
              <a:t>Linear momentum</a:t>
            </a:r>
            <a:r>
              <a:rPr lang="en-US" dirty="0"/>
              <a:t>, </a:t>
            </a:r>
            <a:r>
              <a:rPr lang="en-US" b="1" dirty="0"/>
              <a:t>translational momentum</a:t>
            </a:r>
            <a:r>
              <a:rPr lang="en-US" dirty="0"/>
              <a:t>, or simply </a:t>
            </a:r>
            <a:r>
              <a:rPr lang="en-US" b="1" dirty="0"/>
              <a:t>momentum</a:t>
            </a:r>
            <a:r>
              <a:rPr lang="en-US" dirty="0"/>
              <a:t>(</a:t>
            </a:r>
            <a:r>
              <a:rPr lang="en-US" dirty="0">
                <a:hlinkClick r:id="rId2" tooltip="Plural"/>
              </a:rPr>
              <a:t>pl.</a:t>
            </a:r>
            <a:r>
              <a:rPr lang="en-US" dirty="0"/>
              <a:t> momenta) is the product of the </a:t>
            </a:r>
            <a:r>
              <a:rPr lang="en-US" dirty="0">
                <a:hlinkClick r:id="rId3" tooltip="Mass"/>
              </a:rPr>
              <a:t>mass</a:t>
            </a:r>
            <a:r>
              <a:rPr lang="en-US" dirty="0"/>
              <a:t> and </a:t>
            </a:r>
            <a:r>
              <a:rPr lang="en-US" dirty="0">
                <a:hlinkClick r:id="rId4" tooltip="Velocity"/>
              </a:rPr>
              <a:t>velocity</a:t>
            </a:r>
            <a:r>
              <a:rPr lang="en-US" dirty="0"/>
              <a:t> of an object.</a:t>
            </a:r>
          </a:p>
          <a:p>
            <a:r>
              <a:rPr lang="en-US" dirty="0"/>
              <a:t>It is a </a:t>
            </a:r>
            <a:r>
              <a:rPr lang="en-US" dirty="0">
                <a:hlinkClick r:id="rId5" tooltip="Euclidean vector"/>
              </a:rPr>
              <a:t>vector</a:t>
            </a:r>
            <a:r>
              <a:rPr lang="en-US" dirty="0"/>
              <a:t> quantity, possessing a magnitude and a direction in three-dimensional space.</a:t>
            </a:r>
          </a:p>
          <a:p>
            <a:r>
              <a:rPr lang="en-US" dirty="0"/>
              <a:t>If </a:t>
            </a:r>
            <a:r>
              <a:rPr lang="en-US" i="1" dirty="0"/>
              <a:t>m</a:t>
            </a:r>
            <a:r>
              <a:rPr lang="en-US" dirty="0"/>
              <a:t> is an object's mass and </a:t>
            </a:r>
            <a:r>
              <a:rPr lang="en-US" b="1" dirty="0"/>
              <a:t>v</a:t>
            </a:r>
            <a:r>
              <a:rPr lang="en-US" dirty="0"/>
              <a:t> is the velocity (also a vector), then the momentum is</a:t>
            </a:r>
          </a:p>
          <a:p>
            <a:endParaRPr lang="en-US" dirty="0"/>
          </a:p>
          <a:p>
            <a:pPr marL="0" indent="0">
              <a:buNone/>
            </a:pPr>
            <a:r>
              <a:rPr lang="en-US" dirty="0"/>
              <a:t>	p = mv</a:t>
            </a:r>
          </a:p>
        </p:txBody>
      </p:sp>
      <p:sp>
        <p:nvSpPr>
          <p:cNvPr id="4" name="슬라이드 번호 개체 틀 3">
            <a:extLst>
              <a:ext uri="{FF2B5EF4-FFF2-40B4-BE49-F238E27FC236}">
                <a16:creationId xmlns:a16="http://schemas.microsoft.com/office/drawing/2014/main" id="{0DF920C5-D0A4-4952-BD80-F8F2E557BF2F}"/>
              </a:ext>
            </a:extLst>
          </p:cNvPr>
          <p:cNvSpPr>
            <a:spLocks noGrp="1"/>
          </p:cNvSpPr>
          <p:nvPr>
            <p:ph type="sldNum" sz="quarter" idx="10"/>
          </p:nvPr>
        </p:nvSpPr>
        <p:spPr/>
        <p:txBody>
          <a:bodyPr/>
          <a:lstStyle/>
          <a:p>
            <a:pPr>
              <a:defRPr/>
            </a:pPr>
            <a:fld id="{52B3EB50-C323-4EA3-9DB4-835A10528E7F}" type="slidenum">
              <a:rPr lang="en-US" altLang="ko-KR" smtClean="0"/>
              <a:pPr>
                <a:defRPr/>
              </a:pPr>
              <a:t>2</a:t>
            </a:fld>
            <a:endParaRPr lang="en-US" altLang="ko-KR"/>
          </a:p>
        </p:txBody>
      </p:sp>
    </p:spTree>
    <p:extLst>
      <p:ext uri="{BB962C8B-B14F-4D97-AF65-F5344CB8AC3E}">
        <p14:creationId xmlns:p14="http://schemas.microsoft.com/office/powerpoint/2010/main" val="139184656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E8EFDD58-DC09-44AE-A558-F523971E3D5D}"/>
              </a:ext>
            </a:extLst>
          </p:cNvPr>
          <p:cNvSpPr>
            <a:spLocks noGrp="1"/>
          </p:cNvSpPr>
          <p:nvPr>
            <p:ph type="title"/>
          </p:nvPr>
        </p:nvSpPr>
        <p:spPr/>
        <p:txBody>
          <a:bodyPr/>
          <a:lstStyle/>
          <a:p>
            <a:r>
              <a:rPr lang="en-US" dirty="0"/>
              <a:t>Many particles</a:t>
            </a:r>
          </a:p>
        </p:txBody>
      </p:sp>
      <p:sp>
        <p:nvSpPr>
          <p:cNvPr id="6" name="내용 개체 틀 5">
            <a:extLst>
              <a:ext uri="{FF2B5EF4-FFF2-40B4-BE49-F238E27FC236}">
                <a16:creationId xmlns:a16="http://schemas.microsoft.com/office/drawing/2014/main" id="{9F54D8B3-9B5D-4AA7-987E-E8A0BFDCA1D7}"/>
              </a:ext>
            </a:extLst>
          </p:cNvPr>
          <p:cNvSpPr>
            <a:spLocks noGrp="1"/>
          </p:cNvSpPr>
          <p:nvPr>
            <p:ph idx="1"/>
          </p:nvPr>
        </p:nvSpPr>
        <p:spPr/>
        <p:txBody>
          <a:bodyPr/>
          <a:lstStyle/>
          <a:p>
            <a:r>
              <a:rPr lang="en-US" dirty="0"/>
              <a:t>The momentum of a system of particles is the vector sum of their momenta. If two particles have respective masses </a:t>
            </a:r>
            <a:r>
              <a:rPr lang="en-US" i="1" dirty="0" err="1"/>
              <a:t>m</a:t>
            </a:r>
            <a:r>
              <a:rPr lang="en-US" baseline="-25000" dirty="0" err="1"/>
              <a:t>1</a:t>
            </a:r>
            <a:r>
              <a:rPr lang="en-US" dirty="0"/>
              <a:t> and </a:t>
            </a:r>
            <a:r>
              <a:rPr lang="en-US" i="1" dirty="0" err="1"/>
              <a:t>m</a:t>
            </a:r>
            <a:r>
              <a:rPr lang="en-US" baseline="-25000" dirty="0" err="1"/>
              <a:t>2</a:t>
            </a:r>
            <a:r>
              <a:rPr lang="en-US" dirty="0"/>
              <a:t>, and velocities </a:t>
            </a:r>
            <a:r>
              <a:rPr lang="en-US" i="1" dirty="0" err="1"/>
              <a:t>v</a:t>
            </a:r>
            <a:r>
              <a:rPr lang="en-US" baseline="-25000" dirty="0" err="1"/>
              <a:t>1</a:t>
            </a:r>
            <a:r>
              <a:rPr lang="en-US" dirty="0"/>
              <a:t> and </a:t>
            </a:r>
            <a:r>
              <a:rPr lang="en-US" i="1" dirty="0" err="1"/>
              <a:t>v</a:t>
            </a:r>
            <a:r>
              <a:rPr lang="en-US" baseline="-25000" dirty="0" err="1"/>
              <a:t>2</a:t>
            </a:r>
            <a:r>
              <a:rPr lang="en-US" dirty="0"/>
              <a:t>, the total momentum is</a:t>
            </a:r>
          </a:p>
          <a:p>
            <a:endParaRPr lang="en-US" dirty="0"/>
          </a:p>
          <a:p>
            <a:endParaRPr lang="en-US" dirty="0"/>
          </a:p>
          <a:p>
            <a:endParaRPr lang="en-US" dirty="0"/>
          </a:p>
          <a:p>
            <a:r>
              <a:rPr lang="en-US" dirty="0"/>
              <a:t>The momenta of more than two particles can be added more generally with the following:</a:t>
            </a:r>
          </a:p>
        </p:txBody>
      </p:sp>
      <p:sp>
        <p:nvSpPr>
          <p:cNvPr id="4" name="슬라이드 번호 개체 틀 3"/>
          <p:cNvSpPr>
            <a:spLocks noGrp="1"/>
          </p:cNvSpPr>
          <p:nvPr>
            <p:ph type="sldNum" sz="quarter" idx="10"/>
          </p:nvPr>
        </p:nvSpPr>
        <p:spPr/>
        <p:txBody>
          <a:bodyPr/>
          <a:lstStyle/>
          <a:p>
            <a:pPr>
              <a:defRPr/>
            </a:pPr>
            <a:fld id="{FDAD5637-AC03-43CE-99DA-380571BC86FD}" type="slidenum">
              <a:rPr lang="en-US" altLang="ko-KR" smtClean="0"/>
              <a:pPr>
                <a:defRPr/>
              </a:pPr>
              <a:t>3</a:t>
            </a:fld>
            <a:endParaRPr lang="en-US" altLang="ko-KR"/>
          </a:p>
        </p:txBody>
      </p:sp>
      <p:pic>
        <p:nvPicPr>
          <p:cNvPr id="2" name="그림 1">
            <a:extLst>
              <a:ext uri="{FF2B5EF4-FFF2-40B4-BE49-F238E27FC236}">
                <a16:creationId xmlns:a16="http://schemas.microsoft.com/office/drawing/2014/main" id="{75191F8B-7592-40F2-8614-D5CFEEE62F33}"/>
              </a:ext>
            </a:extLst>
          </p:cNvPr>
          <p:cNvPicPr>
            <a:picLocks noChangeAspect="1"/>
          </p:cNvPicPr>
          <p:nvPr/>
        </p:nvPicPr>
        <p:blipFill>
          <a:blip r:embed="rId2"/>
          <a:stretch>
            <a:fillRect/>
          </a:stretch>
        </p:blipFill>
        <p:spPr>
          <a:xfrm>
            <a:off x="1170308" y="2439623"/>
            <a:ext cx="4239000" cy="1269000"/>
          </a:xfrm>
          <a:prstGeom prst="rect">
            <a:avLst/>
          </a:prstGeom>
        </p:spPr>
      </p:pic>
      <p:pic>
        <p:nvPicPr>
          <p:cNvPr id="3" name="그림 2">
            <a:extLst>
              <a:ext uri="{FF2B5EF4-FFF2-40B4-BE49-F238E27FC236}">
                <a16:creationId xmlns:a16="http://schemas.microsoft.com/office/drawing/2014/main" id="{945C0999-70F6-4BE7-A515-3C4DCD88E2D3}"/>
              </a:ext>
            </a:extLst>
          </p:cNvPr>
          <p:cNvPicPr>
            <a:picLocks noChangeAspect="1"/>
          </p:cNvPicPr>
          <p:nvPr/>
        </p:nvPicPr>
        <p:blipFill>
          <a:blip r:embed="rId3"/>
          <a:stretch>
            <a:fillRect/>
          </a:stretch>
        </p:blipFill>
        <p:spPr>
          <a:xfrm>
            <a:off x="1098228" y="4716735"/>
            <a:ext cx="2943000" cy="1224000"/>
          </a:xfrm>
          <a:prstGeom prst="rect">
            <a:avLst/>
          </a:prstGeom>
        </p:spPr>
      </p:pic>
    </p:spTree>
    <p:extLst>
      <p:ext uri="{BB962C8B-B14F-4D97-AF65-F5344CB8AC3E}">
        <p14:creationId xmlns:p14="http://schemas.microsoft.com/office/powerpoint/2010/main" val="329725261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B437D-0F14-4757-9B9A-C61923C76809}"/>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9F2D217B-8290-46D0-B8B1-5A180F3EEB93}"/>
              </a:ext>
            </a:extLst>
          </p:cNvPr>
          <p:cNvSpPr>
            <a:spLocks noGrp="1"/>
          </p:cNvSpPr>
          <p:nvPr>
            <p:ph idx="1"/>
          </p:nvPr>
        </p:nvSpPr>
        <p:spPr/>
        <p:txBody>
          <a:bodyPr/>
          <a:lstStyle/>
          <a:p>
            <a:r>
              <a:rPr lang="en-US" dirty="0"/>
              <a:t>If the net force </a:t>
            </a:r>
            <a:r>
              <a:rPr lang="en-US" i="1" dirty="0"/>
              <a:t>F</a:t>
            </a:r>
            <a:r>
              <a:rPr lang="en-US" dirty="0"/>
              <a:t> applied to a particle is constant, and is applied for a time interval </a:t>
            </a:r>
            <a:r>
              <a:rPr lang="en-US" dirty="0" err="1"/>
              <a:t>Δ</a:t>
            </a:r>
            <a:r>
              <a:rPr lang="en-US" i="1" dirty="0" err="1"/>
              <a:t>t</a:t>
            </a:r>
            <a:r>
              <a:rPr lang="en-US" dirty="0"/>
              <a:t>, the momentum of the particle changes by an amount</a:t>
            </a:r>
          </a:p>
          <a:p>
            <a:endParaRPr lang="en-US" dirty="0"/>
          </a:p>
          <a:p>
            <a:endParaRPr lang="en-US" dirty="0"/>
          </a:p>
          <a:p>
            <a:r>
              <a:rPr lang="en-US" dirty="0"/>
              <a:t>In differential form, this is </a:t>
            </a:r>
            <a:r>
              <a:rPr lang="en-US" dirty="0">
                <a:hlinkClick r:id="rId2" tooltip="Newton's second law"/>
              </a:rPr>
              <a:t>Newton's second law</a:t>
            </a:r>
            <a:r>
              <a:rPr lang="en-US" dirty="0"/>
              <a:t>; the rate of change of the momentum of a particle is equal to the instantaneous force </a:t>
            </a:r>
            <a:r>
              <a:rPr lang="en-US" i="1" dirty="0"/>
              <a:t>F</a:t>
            </a:r>
            <a:r>
              <a:rPr lang="en-US" dirty="0"/>
              <a:t> acting on it,</a:t>
            </a:r>
          </a:p>
        </p:txBody>
      </p:sp>
      <p:sp>
        <p:nvSpPr>
          <p:cNvPr id="4" name="슬라이드 번호 개체 틀 3">
            <a:extLst>
              <a:ext uri="{FF2B5EF4-FFF2-40B4-BE49-F238E27FC236}">
                <a16:creationId xmlns:a16="http://schemas.microsoft.com/office/drawing/2014/main" id="{B66AB4D0-CCA2-410D-A814-D5A676AE8344}"/>
              </a:ext>
            </a:extLst>
          </p:cNvPr>
          <p:cNvSpPr>
            <a:spLocks noGrp="1"/>
          </p:cNvSpPr>
          <p:nvPr>
            <p:ph type="sldNum" sz="quarter" idx="10"/>
          </p:nvPr>
        </p:nvSpPr>
        <p:spPr/>
        <p:txBody>
          <a:bodyPr/>
          <a:lstStyle/>
          <a:p>
            <a:pPr>
              <a:defRPr/>
            </a:pPr>
            <a:fld id="{DA984F08-4A02-4C4A-8092-2EE62BA85A13}" type="slidenum">
              <a:rPr lang="en-US" altLang="ko-KR" smtClean="0"/>
              <a:pPr>
                <a:defRPr/>
              </a:pPr>
              <a:t>4</a:t>
            </a:fld>
            <a:endParaRPr lang="en-US" altLang="ko-KR"/>
          </a:p>
        </p:txBody>
      </p:sp>
      <p:pic>
        <p:nvPicPr>
          <p:cNvPr id="5" name="그림 4">
            <a:extLst>
              <a:ext uri="{FF2B5EF4-FFF2-40B4-BE49-F238E27FC236}">
                <a16:creationId xmlns:a16="http://schemas.microsoft.com/office/drawing/2014/main" id="{A07D5370-F537-486A-8ACA-527FAB3AB3CC}"/>
              </a:ext>
            </a:extLst>
          </p:cNvPr>
          <p:cNvPicPr>
            <a:picLocks noChangeAspect="1"/>
          </p:cNvPicPr>
          <p:nvPr/>
        </p:nvPicPr>
        <p:blipFill>
          <a:blip r:embed="rId3"/>
          <a:stretch>
            <a:fillRect/>
          </a:stretch>
        </p:blipFill>
        <p:spPr>
          <a:xfrm>
            <a:off x="882204" y="2484487"/>
            <a:ext cx="2367000" cy="693000"/>
          </a:xfrm>
          <a:prstGeom prst="rect">
            <a:avLst/>
          </a:prstGeom>
        </p:spPr>
      </p:pic>
      <p:pic>
        <p:nvPicPr>
          <p:cNvPr id="6" name="그림 5">
            <a:extLst>
              <a:ext uri="{FF2B5EF4-FFF2-40B4-BE49-F238E27FC236}">
                <a16:creationId xmlns:a16="http://schemas.microsoft.com/office/drawing/2014/main" id="{2C2CDED9-A5FC-4C86-9511-9E84CE571F5A}"/>
              </a:ext>
            </a:extLst>
          </p:cNvPr>
          <p:cNvPicPr>
            <a:picLocks noChangeAspect="1"/>
          </p:cNvPicPr>
          <p:nvPr/>
        </p:nvPicPr>
        <p:blipFill>
          <a:blip r:embed="rId4"/>
          <a:stretch>
            <a:fillRect/>
          </a:stretch>
        </p:blipFill>
        <p:spPr>
          <a:xfrm>
            <a:off x="954212" y="4680863"/>
            <a:ext cx="1854000" cy="1188000"/>
          </a:xfrm>
          <a:prstGeom prst="rect">
            <a:avLst/>
          </a:prstGeom>
        </p:spPr>
      </p:pic>
    </p:spTree>
    <p:extLst>
      <p:ext uri="{BB962C8B-B14F-4D97-AF65-F5344CB8AC3E}">
        <p14:creationId xmlns:p14="http://schemas.microsoft.com/office/powerpoint/2010/main" val="294519853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1BDBB5-CFD4-4653-9B35-C1FA2BD5860B}"/>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AB69A1CC-FC4A-43F1-A429-50683589F71E}"/>
              </a:ext>
            </a:extLst>
          </p:cNvPr>
          <p:cNvSpPr>
            <a:spLocks noGrp="1"/>
          </p:cNvSpPr>
          <p:nvPr>
            <p:ph idx="1"/>
          </p:nvPr>
        </p:nvSpPr>
        <p:spPr/>
        <p:txBody>
          <a:bodyPr/>
          <a:lstStyle/>
          <a:p>
            <a:r>
              <a:rPr lang="en-US" dirty="0"/>
              <a:t>If the net force experienced by a particle changes as a function of time, </a:t>
            </a:r>
            <a:r>
              <a:rPr lang="en-US" i="1" dirty="0"/>
              <a:t>F(t)</a:t>
            </a:r>
            <a:r>
              <a:rPr lang="en-US" dirty="0"/>
              <a:t>, the change in momentum (or </a:t>
            </a:r>
            <a:r>
              <a:rPr lang="en-US" dirty="0">
                <a:hlinkClick r:id="rId2" tooltip="Impulse (physics)"/>
              </a:rPr>
              <a:t>impulse</a:t>
            </a:r>
            <a:r>
              <a:rPr lang="en-US" dirty="0"/>
              <a:t> </a:t>
            </a:r>
            <a:r>
              <a:rPr lang="en-US" i="1" dirty="0"/>
              <a:t>J</a:t>
            </a:r>
            <a:r>
              <a:rPr lang="en-US" dirty="0"/>
              <a:t> ) between times </a:t>
            </a:r>
            <a:r>
              <a:rPr lang="en-US" i="1" dirty="0" err="1"/>
              <a:t>t</a:t>
            </a:r>
            <a:r>
              <a:rPr lang="en-US" baseline="-25000" dirty="0" err="1"/>
              <a:t>1</a:t>
            </a:r>
            <a:r>
              <a:rPr lang="en-US" dirty="0"/>
              <a:t> and </a:t>
            </a:r>
            <a:r>
              <a:rPr lang="en-US" i="1" dirty="0" err="1"/>
              <a:t>t</a:t>
            </a:r>
            <a:r>
              <a:rPr lang="en-US" baseline="-25000" dirty="0" err="1"/>
              <a:t>2</a:t>
            </a:r>
            <a:r>
              <a:rPr lang="en-US" dirty="0"/>
              <a:t> is</a:t>
            </a:r>
          </a:p>
        </p:txBody>
      </p:sp>
      <p:sp>
        <p:nvSpPr>
          <p:cNvPr id="4" name="슬라이드 번호 개체 틀 3">
            <a:extLst>
              <a:ext uri="{FF2B5EF4-FFF2-40B4-BE49-F238E27FC236}">
                <a16:creationId xmlns:a16="http://schemas.microsoft.com/office/drawing/2014/main" id="{56A260DF-C92D-4E48-8F19-980484B08687}"/>
              </a:ext>
            </a:extLst>
          </p:cNvPr>
          <p:cNvSpPr>
            <a:spLocks noGrp="1"/>
          </p:cNvSpPr>
          <p:nvPr>
            <p:ph type="sldNum" sz="quarter" idx="10"/>
          </p:nvPr>
        </p:nvSpPr>
        <p:spPr/>
        <p:txBody>
          <a:bodyPr/>
          <a:lstStyle/>
          <a:p>
            <a:pPr>
              <a:defRPr/>
            </a:pPr>
            <a:fld id="{DA984F08-4A02-4C4A-8092-2EE62BA85A13}" type="slidenum">
              <a:rPr lang="en-US" altLang="ko-KR" smtClean="0"/>
              <a:pPr>
                <a:defRPr/>
              </a:pPr>
              <a:t>5</a:t>
            </a:fld>
            <a:endParaRPr lang="en-US" altLang="ko-KR"/>
          </a:p>
        </p:txBody>
      </p:sp>
      <p:pic>
        <p:nvPicPr>
          <p:cNvPr id="5" name="그림 4">
            <a:extLst>
              <a:ext uri="{FF2B5EF4-FFF2-40B4-BE49-F238E27FC236}">
                <a16:creationId xmlns:a16="http://schemas.microsoft.com/office/drawing/2014/main" id="{6CAC7E8E-1FCC-4992-B078-8068E9CBAB90}"/>
              </a:ext>
            </a:extLst>
          </p:cNvPr>
          <p:cNvPicPr>
            <a:picLocks noChangeAspect="1"/>
          </p:cNvPicPr>
          <p:nvPr/>
        </p:nvPicPr>
        <p:blipFill>
          <a:blip r:embed="rId3"/>
          <a:stretch>
            <a:fillRect/>
          </a:stretch>
        </p:blipFill>
        <p:spPr>
          <a:xfrm>
            <a:off x="594172" y="2412479"/>
            <a:ext cx="4500000" cy="1332000"/>
          </a:xfrm>
          <a:prstGeom prst="rect">
            <a:avLst/>
          </a:prstGeom>
        </p:spPr>
      </p:pic>
    </p:spTree>
    <p:extLst>
      <p:ext uri="{BB962C8B-B14F-4D97-AF65-F5344CB8AC3E}">
        <p14:creationId xmlns:p14="http://schemas.microsoft.com/office/powerpoint/2010/main" val="395721650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83F331-5772-4948-84D7-9AA3683C370D}"/>
              </a:ext>
            </a:extLst>
          </p:cNvPr>
          <p:cNvSpPr>
            <a:spLocks noGrp="1"/>
          </p:cNvSpPr>
          <p:nvPr>
            <p:ph type="ctrTitle"/>
          </p:nvPr>
        </p:nvSpPr>
        <p:spPr/>
        <p:txBody>
          <a:bodyPr/>
          <a:lstStyle/>
          <a:p>
            <a:r>
              <a:rPr lang="en-US" dirty="0"/>
              <a:t>Unity Demo</a:t>
            </a:r>
          </a:p>
        </p:txBody>
      </p:sp>
      <p:sp>
        <p:nvSpPr>
          <p:cNvPr id="5" name="부제목 4">
            <a:extLst>
              <a:ext uri="{FF2B5EF4-FFF2-40B4-BE49-F238E27FC236}">
                <a16:creationId xmlns:a16="http://schemas.microsoft.com/office/drawing/2014/main" id="{9C0D8127-48AB-4AFD-9A14-746054815C9E}"/>
              </a:ext>
            </a:extLst>
          </p:cNvPr>
          <p:cNvSpPr>
            <a:spLocks noGrp="1"/>
          </p:cNvSpPr>
          <p:nvPr>
            <p:ph type="subTitle" idx="1"/>
          </p:nvPr>
        </p:nvSpPr>
        <p:spPr/>
        <p:txBody>
          <a:bodyPr/>
          <a:lstStyle/>
          <a:p>
            <a:endParaRPr lang="en-US"/>
          </a:p>
        </p:txBody>
      </p:sp>
      <p:sp>
        <p:nvSpPr>
          <p:cNvPr id="4" name="슬라이드 번호 개체 틀 3">
            <a:extLst>
              <a:ext uri="{FF2B5EF4-FFF2-40B4-BE49-F238E27FC236}">
                <a16:creationId xmlns:a16="http://schemas.microsoft.com/office/drawing/2014/main" id="{6BC1F051-B95C-4004-8CD0-E6D273D27305}"/>
              </a:ext>
            </a:extLst>
          </p:cNvPr>
          <p:cNvSpPr>
            <a:spLocks noGrp="1"/>
          </p:cNvSpPr>
          <p:nvPr>
            <p:ph type="sldNum" sz="quarter" idx="10"/>
          </p:nvPr>
        </p:nvSpPr>
        <p:spPr/>
        <p:txBody>
          <a:bodyPr/>
          <a:lstStyle/>
          <a:p>
            <a:pPr>
              <a:defRPr/>
            </a:pPr>
            <a:fld id="{DA984F08-4A02-4C4A-8092-2EE62BA85A13}" type="slidenum">
              <a:rPr lang="en-US" altLang="ko-KR" smtClean="0"/>
              <a:pPr>
                <a:defRPr/>
              </a:pPr>
              <a:t>6</a:t>
            </a:fld>
            <a:endParaRPr lang="en-US" altLang="ko-KR"/>
          </a:p>
        </p:txBody>
      </p:sp>
    </p:spTree>
    <p:extLst>
      <p:ext uri="{BB962C8B-B14F-4D97-AF65-F5344CB8AC3E}">
        <p14:creationId xmlns:p14="http://schemas.microsoft.com/office/powerpoint/2010/main" val="247746746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99C9752A-1515-47CE-8A77-079AC661586B}"/>
              </a:ext>
            </a:extLst>
          </p:cNvPr>
          <p:cNvSpPr>
            <a:spLocks noGrp="1"/>
          </p:cNvSpPr>
          <p:nvPr>
            <p:ph type="title"/>
          </p:nvPr>
        </p:nvSpPr>
        <p:spPr/>
        <p:txBody>
          <a:bodyPr/>
          <a:lstStyle/>
          <a:p>
            <a:endParaRPr lang="en-US"/>
          </a:p>
        </p:txBody>
      </p:sp>
      <p:pic>
        <p:nvPicPr>
          <p:cNvPr id="8" name="내용 개체 틀 7">
            <a:extLst>
              <a:ext uri="{FF2B5EF4-FFF2-40B4-BE49-F238E27FC236}">
                <a16:creationId xmlns:a16="http://schemas.microsoft.com/office/drawing/2014/main" id="{954EEDBC-2F75-48F8-AAA3-13162FFDD2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3" y="0"/>
            <a:ext cx="10791825" cy="15116175"/>
          </a:xfrm>
        </p:spPr>
      </p:pic>
      <p:sp>
        <p:nvSpPr>
          <p:cNvPr id="4" name="슬라이드 번호 개체 틀 3">
            <a:extLst>
              <a:ext uri="{FF2B5EF4-FFF2-40B4-BE49-F238E27FC236}">
                <a16:creationId xmlns:a16="http://schemas.microsoft.com/office/drawing/2014/main" id="{63FF4CF8-81F6-45EF-8355-114E4760A1A5}"/>
              </a:ext>
            </a:extLst>
          </p:cNvPr>
          <p:cNvSpPr>
            <a:spLocks noGrp="1"/>
          </p:cNvSpPr>
          <p:nvPr>
            <p:ph type="sldNum" sz="quarter" idx="10"/>
          </p:nvPr>
        </p:nvSpPr>
        <p:spPr/>
        <p:txBody>
          <a:bodyPr/>
          <a:lstStyle/>
          <a:p>
            <a:pPr>
              <a:defRPr/>
            </a:pPr>
            <a:fld id="{52B3EB50-C323-4EA3-9DB4-835A10528E7F}" type="slidenum">
              <a:rPr lang="en-US" altLang="ko-KR" smtClean="0"/>
              <a:pPr>
                <a:defRPr/>
              </a:pPr>
              <a:t>7</a:t>
            </a:fld>
            <a:endParaRPr lang="en-US" altLang="ko-KR"/>
          </a:p>
        </p:txBody>
      </p:sp>
    </p:spTree>
    <p:extLst>
      <p:ext uri="{BB962C8B-B14F-4D97-AF65-F5344CB8AC3E}">
        <p14:creationId xmlns:p14="http://schemas.microsoft.com/office/powerpoint/2010/main" val="402617116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7D9E5F-3921-4F15-BBEC-628884B3E74E}"/>
              </a:ext>
            </a:extLst>
          </p:cNvPr>
          <p:cNvSpPr>
            <a:spLocks noGrp="1"/>
          </p:cNvSpPr>
          <p:nvPr>
            <p:ph type="title"/>
          </p:nvPr>
        </p:nvSpPr>
        <p:spPr/>
        <p:txBody>
          <a:bodyPr/>
          <a:lstStyle/>
          <a:p>
            <a:endParaRPr lang="en-US"/>
          </a:p>
        </p:txBody>
      </p:sp>
      <p:sp>
        <p:nvSpPr>
          <p:cNvPr id="3" name="내용 개체 틀 2">
            <a:extLst>
              <a:ext uri="{FF2B5EF4-FFF2-40B4-BE49-F238E27FC236}">
                <a16:creationId xmlns:a16="http://schemas.microsoft.com/office/drawing/2014/main" id="{95241D61-BC16-4AFD-BB6C-AB9992BBA67A}"/>
              </a:ext>
            </a:extLst>
          </p:cNvPr>
          <p:cNvSpPr>
            <a:spLocks noGrp="1"/>
          </p:cNvSpPr>
          <p:nvPr>
            <p:ph idx="1"/>
          </p:nvPr>
        </p:nvSpPr>
        <p:spPr/>
        <p:txBody>
          <a:bodyPr/>
          <a:lstStyle/>
          <a:p>
            <a:endParaRPr lang="en-US"/>
          </a:p>
        </p:txBody>
      </p:sp>
      <p:sp>
        <p:nvSpPr>
          <p:cNvPr id="4" name="슬라이드 번호 개체 틀 3">
            <a:extLst>
              <a:ext uri="{FF2B5EF4-FFF2-40B4-BE49-F238E27FC236}">
                <a16:creationId xmlns:a16="http://schemas.microsoft.com/office/drawing/2014/main" id="{F2406BA0-1812-4A25-8F50-773C0186ED4D}"/>
              </a:ext>
            </a:extLst>
          </p:cNvPr>
          <p:cNvSpPr>
            <a:spLocks noGrp="1"/>
          </p:cNvSpPr>
          <p:nvPr>
            <p:ph type="sldNum" sz="quarter" idx="10"/>
          </p:nvPr>
        </p:nvSpPr>
        <p:spPr/>
        <p:txBody>
          <a:bodyPr/>
          <a:lstStyle/>
          <a:p>
            <a:pPr>
              <a:defRPr/>
            </a:pPr>
            <a:fld id="{FDAD5637-AC03-43CE-99DA-380571BC86FD}" type="slidenum">
              <a:rPr lang="en-US" altLang="ko-KR" smtClean="0"/>
              <a:pPr>
                <a:defRPr/>
              </a:pPr>
              <a:t>8</a:t>
            </a:fld>
            <a:endParaRPr lang="en-US" altLang="ko-KR"/>
          </a:p>
        </p:txBody>
      </p:sp>
      <p:pic>
        <p:nvPicPr>
          <p:cNvPr id="6" name="그림 5">
            <a:extLst>
              <a:ext uri="{FF2B5EF4-FFF2-40B4-BE49-F238E27FC236}">
                <a16:creationId xmlns:a16="http://schemas.microsoft.com/office/drawing/2014/main" id="{DDB5CC1F-F152-4204-A3E0-869C312A467E}"/>
              </a:ext>
            </a:extLst>
          </p:cNvPr>
          <p:cNvPicPr>
            <a:picLocks noChangeAspect="1"/>
          </p:cNvPicPr>
          <p:nvPr/>
        </p:nvPicPr>
        <p:blipFill>
          <a:blip r:embed="rId2"/>
          <a:stretch>
            <a:fillRect/>
          </a:stretch>
        </p:blipFill>
        <p:spPr>
          <a:xfrm>
            <a:off x="989012" y="685006"/>
            <a:ext cx="8715375" cy="6191250"/>
          </a:xfrm>
          <a:prstGeom prst="rect">
            <a:avLst/>
          </a:prstGeom>
        </p:spPr>
      </p:pic>
    </p:spTree>
    <p:extLst>
      <p:ext uri="{BB962C8B-B14F-4D97-AF65-F5344CB8AC3E}">
        <p14:creationId xmlns:p14="http://schemas.microsoft.com/office/powerpoint/2010/main" val="31741598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F02AF-5B1E-4A86-8990-1E0B08660BA0}"/>
              </a:ext>
            </a:extLst>
          </p:cNvPr>
          <p:cNvSpPr>
            <a:spLocks noGrp="1"/>
          </p:cNvSpPr>
          <p:nvPr>
            <p:ph type="ctrTitle"/>
          </p:nvPr>
        </p:nvSpPr>
        <p:spPr/>
        <p:txBody>
          <a:bodyPr/>
          <a:lstStyle/>
          <a:p>
            <a:r>
              <a:rPr lang="en-US" dirty="0"/>
              <a:t>Demo</a:t>
            </a:r>
          </a:p>
        </p:txBody>
      </p:sp>
      <p:sp>
        <p:nvSpPr>
          <p:cNvPr id="5" name="부제목 4">
            <a:extLst>
              <a:ext uri="{FF2B5EF4-FFF2-40B4-BE49-F238E27FC236}">
                <a16:creationId xmlns:a16="http://schemas.microsoft.com/office/drawing/2014/main" id="{E642E91B-C1EC-4A32-A8B1-670CBB837D2A}"/>
              </a:ext>
            </a:extLst>
          </p:cNvPr>
          <p:cNvSpPr>
            <a:spLocks noGrp="1"/>
          </p:cNvSpPr>
          <p:nvPr>
            <p:ph type="subTitle" idx="1"/>
          </p:nvPr>
        </p:nvSpPr>
        <p:spPr/>
        <p:txBody>
          <a:bodyPr/>
          <a:lstStyle/>
          <a:p>
            <a:endParaRPr lang="en-US"/>
          </a:p>
        </p:txBody>
      </p:sp>
      <p:sp>
        <p:nvSpPr>
          <p:cNvPr id="4" name="슬라이드 번호 개체 틀 3">
            <a:extLst>
              <a:ext uri="{FF2B5EF4-FFF2-40B4-BE49-F238E27FC236}">
                <a16:creationId xmlns:a16="http://schemas.microsoft.com/office/drawing/2014/main" id="{C21A1450-BA6B-439D-ADE7-427F6EEE81D0}"/>
              </a:ext>
            </a:extLst>
          </p:cNvPr>
          <p:cNvSpPr>
            <a:spLocks noGrp="1"/>
          </p:cNvSpPr>
          <p:nvPr>
            <p:ph type="sldNum" sz="quarter" idx="10"/>
          </p:nvPr>
        </p:nvSpPr>
        <p:spPr/>
        <p:txBody>
          <a:bodyPr/>
          <a:lstStyle/>
          <a:p>
            <a:pPr>
              <a:defRPr/>
            </a:pPr>
            <a:fld id="{FDAD5637-AC03-43CE-99DA-380571BC86FD}" type="slidenum">
              <a:rPr lang="en-US" altLang="ko-KR" smtClean="0"/>
              <a:pPr>
                <a:defRPr/>
              </a:pPr>
              <a:t>9</a:t>
            </a:fld>
            <a:endParaRPr lang="en-US" altLang="ko-KR"/>
          </a:p>
        </p:txBody>
      </p:sp>
    </p:spTree>
    <p:extLst>
      <p:ext uri="{BB962C8B-B14F-4D97-AF65-F5344CB8AC3E}">
        <p14:creationId xmlns:p14="http://schemas.microsoft.com/office/powerpoint/2010/main" val="12012938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1" hangingPunct="1">
          <a:lnSpc>
            <a:spcPct val="100000"/>
          </a:lnSpc>
          <a:spcBef>
            <a:spcPct val="0"/>
          </a:spcBef>
          <a:spcAft>
            <a:spcPct val="0"/>
          </a:spcAft>
          <a:buClrTx/>
          <a:buSzTx/>
          <a:buFontTx/>
          <a:buNone/>
          <a:tabLst/>
          <a:defRPr kumimoji="1" lang="ko-KR" altLang="en-US" sz="21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1" hangingPunct="1">
          <a:lnSpc>
            <a:spcPct val="100000"/>
          </a:lnSpc>
          <a:spcBef>
            <a:spcPct val="0"/>
          </a:spcBef>
          <a:spcAft>
            <a:spcPct val="0"/>
          </a:spcAft>
          <a:buClrTx/>
          <a:buSzTx/>
          <a:buFontTx/>
          <a:buNone/>
          <a:tabLst/>
          <a:defRPr kumimoji="1" lang="ko-KR" altLang="en-US" sz="21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5812</TotalTime>
  <Words>361</Words>
  <Application>Microsoft Office PowerPoint</Application>
  <PresentationFormat>사용자 지정</PresentationFormat>
  <Paragraphs>76</Paragraphs>
  <Slides>13</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굴림</vt:lpstr>
      <vt:lpstr>맑은 고딕</vt:lpstr>
      <vt:lpstr>Consolas</vt:lpstr>
      <vt:lpstr>Wingdings</vt:lpstr>
      <vt:lpstr>기본 디자인</vt:lpstr>
      <vt:lpstr>Unity Physics Add Force to Rigidbody</vt:lpstr>
      <vt:lpstr>PowerPoint 프레젠테이션</vt:lpstr>
      <vt:lpstr>Many particles</vt:lpstr>
      <vt:lpstr>PowerPoint 프레젠테이션</vt:lpstr>
      <vt:lpstr>PowerPoint 프레젠테이션</vt:lpstr>
      <vt:lpstr>Unity Demo</vt:lpstr>
      <vt:lpstr>PowerPoint 프레젠테이션</vt:lpstr>
      <vt:lpstr>PowerPoint 프레젠테이션</vt:lpstr>
      <vt:lpstr>Demo</vt:lpstr>
      <vt:lpstr>PowerPoint 프레젠테이션</vt:lpstr>
      <vt:lpstr>PowerPoint 프레젠테이션</vt:lpstr>
      <vt:lpstr>References</vt:lpstr>
      <vt:lpstr>QnA</vt:lpstr>
    </vt:vector>
  </TitlesOfParts>
  <Company>KOG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온라인 게임과 콘솔 게임</dc:title>
  <dc:creator>RacerLee</dc:creator>
  <cp:lastModifiedBy>Seo Jintaek</cp:lastModifiedBy>
  <cp:revision>492</cp:revision>
  <cp:lastPrinted>2018-08-31T03:19:42Z</cp:lastPrinted>
  <dcterms:created xsi:type="dcterms:W3CDTF">2004-06-04T00:41:23Z</dcterms:created>
  <dcterms:modified xsi:type="dcterms:W3CDTF">2019-05-27T07:22:50Z</dcterms:modified>
</cp:coreProperties>
</file>