
<file path=[Content_Types].xml><?xml version="1.0" encoding="utf-8"?>
<Types xmlns="http://schemas.openxmlformats.org/package/2006/content-types">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72" r:id="rId2"/>
    <p:sldId id="333" r:id="rId3"/>
    <p:sldId id="334" r:id="rId4"/>
    <p:sldId id="335" r:id="rId5"/>
    <p:sldId id="336" r:id="rId6"/>
    <p:sldId id="348" r:id="rId7"/>
    <p:sldId id="349" r:id="rId8"/>
    <p:sldId id="350" r:id="rId9"/>
    <p:sldId id="353" r:id="rId10"/>
    <p:sldId id="354" r:id="rId11"/>
    <p:sldId id="352" r:id="rId12"/>
    <p:sldId id="337" r:id="rId13"/>
    <p:sldId id="338" r:id="rId14"/>
    <p:sldId id="339" r:id="rId15"/>
    <p:sldId id="340" r:id="rId16"/>
    <p:sldId id="341" r:id="rId17"/>
    <p:sldId id="342" r:id="rId18"/>
    <p:sldId id="343" r:id="rId19"/>
    <p:sldId id="344" r:id="rId20"/>
    <p:sldId id="345" r:id="rId21"/>
    <p:sldId id="346" r:id="rId22"/>
    <p:sldId id="347" r:id="rId23"/>
    <p:sldId id="351" r:id="rId24"/>
    <p:sldId id="332" r:id="rId25"/>
  </p:sldIdLst>
  <p:sldSz cx="10693400" cy="7561263"/>
  <p:notesSz cx="6797675" cy="9926638"/>
  <p:defaultTextStyle>
    <a:defPPr>
      <a:defRPr lang="ko-KR"/>
    </a:defPPr>
    <a:lvl1pPr algn="l" rtl="0" eaLnBrk="0" fontAlgn="base" hangingPunct="0">
      <a:spcBef>
        <a:spcPct val="0"/>
      </a:spcBef>
      <a:spcAft>
        <a:spcPct val="0"/>
      </a:spcAft>
      <a:defRPr kumimoji="1" sz="2100"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sz="2100"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sz="2100"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sz="2100"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sz="2100" kern="1200">
        <a:solidFill>
          <a:schemeClr val="tx1"/>
        </a:solidFill>
        <a:latin typeface="굴림" pitchFamily="50" charset="-127"/>
        <a:ea typeface="굴림" pitchFamily="50" charset="-127"/>
        <a:cs typeface="+mn-cs"/>
      </a:defRPr>
    </a:lvl5pPr>
    <a:lvl6pPr marL="2286000" algn="l" defTabSz="914400" rtl="0" eaLnBrk="1" latinLnBrk="1" hangingPunct="1">
      <a:defRPr kumimoji="1" sz="2100" kern="1200">
        <a:solidFill>
          <a:schemeClr val="tx1"/>
        </a:solidFill>
        <a:latin typeface="굴림" pitchFamily="50" charset="-127"/>
        <a:ea typeface="굴림" pitchFamily="50" charset="-127"/>
        <a:cs typeface="+mn-cs"/>
      </a:defRPr>
    </a:lvl6pPr>
    <a:lvl7pPr marL="2743200" algn="l" defTabSz="914400" rtl="0" eaLnBrk="1" latinLnBrk="1" hangingPunct="1">
      <a:defRPr kumimoji="1" sz="2100" kern="1200">
        <a:solidFill>
          <a:schemeClr val="tx1"/>
        </a:solidFill>
        <a:latin typeface="굴림" pitchFamily="50" charset="-127"/>
        <a:ea typeface="굴림" pitchFamily="50" charset="-127"/>
        <a:cs typeface="+mn-cs"/>
      </a:defRPr>
    </a:lvl7pPr>
    <a:lvl8pPr marL="3200400" algn="l" defTabSz="914400" rtl="0" eaLnBrk="1" latinLnBrk="1" hangingPunct="1">
      <a:defRPr kumimoji="1" sz="2100" kern="1200">
        <a:solidFill>
          <a:schemeClr val="tx1"/>
        </a:solidFill>
        <a:latin typeface="굴림" pitchFamily="50" charset="-127"/>
        <a:ea typeface="굴림" pitchFamily="50" charset="-127"/>
        <a:cs typeface="+mn-cs"/>
      </a:defRPr>
    </a:lvl8pPr>
    <a:lvl9pPr marL="3657600" algn="l" defTabSz="914400" rtl="0" eaLnBrk="1" latinLnBrk="1" hangingPunct="1">
      <a:defRPr kumimoji="1" sz="2100"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FCCCC"/>
    <a:srgbClr val="0000FF"/>
    <a:srgbClr val="FF7C80"/>
    <a:srgbClr val="FF00FF"/>
    <a:srgbClr val="FF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29" autoAdjust="0"/>
    <p:restoredTop sz="79094" autoAdjust="0"/>
  </p:normalViewPr>
  <p:slideViewPr>
    <p:cSldViewPr>
      <p:cViewPr varScale="1">
        <p:scale>
          <a:sx n="77" d="100"/>
          <a:sy n="77" d="100"/>
        </p:scale>
        <p:origin x="2472" y="78"/>
      </p:cViewPr>
      <p:guideLst>
        <p:guide orient="horz" pos="2382"/>
        <p:guide pos="33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2922" y="5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45659" cy="49633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latinLnBrk="1" hangingPunct="1">
              <a:defRPr sz="1200">
                <a:latin typeface="굴림" pitchFamily="50" charset="-127"/>
                <a:ea typeface="굴림" pitchFamily="50" charset="-127"/>
              </a:defRPr>
            </a:lvl1pPr>
          </a:lstStyle>
          <a:p>
            <a:pPr>
              <a:defRPr/>
            </a:pPr>
            <a:endParaRPr lang="en-US" altLang="ko-KR"/>
          </a:p>
        </p:txBody>
      </p:sp>
      <p:sp>
        <p:nvSpPr>
          <p:cNvPr id="117763" name="Rectangle 3"/>
          <p:cNvSpPr>
            <a:spLocks noGrp="1" noChangeArrowheads="1"/>
          </p:cNvSpPr>
          <p:nvPr>
            <p:ph type="dt" sz="quarter" idx="1"/>
          </p:nvPr>
        </p:nvSpPr>
        <p:spPr bwMode="auto">
          <a:xfrm>
            <a:off x="3852016" y="0"/>
            <a:ext cx="2945659" cy="49633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latinLnBrk="1" hangingPunct="1">
              <a:defRPr sz="1200">
                <a:latin typeface="굴림" pitchFamily="50" charset="-127"/>
                <a:ea typeface="굴림" pitchFamily="50" charset="-127"/>
              </a:defRPr>
            </a:lvl1pPr>
          </a:lstStyle>
          <a:p>
            <a:pPr>
              <a:defRPr/>
            </a:pPr>
            <a:endParaRPr lang="en-US" altLang="ko-KR"/>
          </a:p>
        </p:txBody>
      </p:sp>
      <p:sp>
        <p:nvSpPr>
          <p:cNvPr id="117764" name="Rectangle 4"/>
          <p:cNvSpPr>
            <a:spLocks noGrp="1" noChangeArrowheads="1"/>
          </p:cNvSpPr>
          <p:nvPr>
            <p:ph type="ftr" sz="quarter" idx="2"/>
          </p:nvPr>
        </p:nvSpPr>
        <p:spPr bwMode="auto">
          <a:xfrm>
            <a:off x="0" y="9430306"/>
            <a:ext cx="2945659" cy="49633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latinLnBrk="1" hangingPunct="1">
              <a:defRPr sz="1200">
                <a:latin typeface="굴림" pitchFamily="50" charset="-127"/>
                <a:ea typeface="굴림" pitchFamily="50" charset="-127"/>
              </a:defRPr>
            </a:lvl1pPr>
          </a:lstStyle>
          <a:p>
            <a:pPr>
              <a:defRPr/>
            </a:pPr>
            <a:endParaRPr lang="en-US" altLang="ko-KR"/>
          </a:p>
        </p:txBody>
      </p:sp>
      <p:sp>
        <p:nvSpPr>
          <p:cNvPr id="117765" name="Rectangle 5"/>
          <p:cNvSpPr>
            <a:spLocks noGrp="1" noChangeArrowheads="1"/>
          </p:cNvSpPr>
          <p:nvPr>
            <p:ph type="sldNum" sz="quarter" idx="3"/>
          </p:nvPr>
        </p:nvSpPr>
        <p:spPr bwMode="auto">
          <a:xfrm>
            <a:off x="3852016" y="9430306"/>
            <a:ext cx="2945659" cy="49633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latinLnBrk="1" hangingPunct="1">
              <a:defRPr sz="1200">
                <a:latin typeface="굴림" charset="-127"/>
                <a:ea typeface="굴림" charset="-127"/>
              </a:defRPr>
            </a:lvl1pPr>
          </a:lstStyle>
          <a:p>
            <a:pPr>
              <a:defRPr/>
            </a:pPr>
            <a:fld id="{A462222D-1C04-48E9-957F-020CEDD3CE95}" type="slidenum">
              <a:rPr lang="en-US" altLang="ko-KR"/>
              <a:pPr>
                <a:defRPr/>
              </a:pPr>
              <a:t>‹#›</a:t>
            </a:fld>
            <a:endParaRPr lang="en-US" altLang="ko-KR"/>
          </a:p>
        </p:txBody>
      </p:sp>
    </p:spTree>
    <p:extLst>
      <p:ext uri="{BB962C8B-B14F-4D97-AF65-F5344CB8AC3E}">
        <p14:creationId xmlns:p14="http://schemas.microsoft.com/office/powerpoint/2010/main" val="1611720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45659" cy="49633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latinLnBrk="1" hangingPunct="1">
              <a:defRPr sz="1200">
                <a:latin typeface="굴림" pitchFamily="50" charset="-127"/>
                <a:ea typeface="굴림" pitchFamily="50" charset="-127"/>
              </a:defRPr>
            </a:lvl1pPr>
          </a:lstStyle>
          <a:p>
            <a:pPr>
              <a:defRPr/>
            </a:pPr>
            <a:endParaRPr lang="en-US" altLang="ko-KR"/>
          </a:p>
        </p:txBody>
      </p:sp>
      <p:sp>
        <p:nvSpPr>
          <p:cNvPr id="49155" name="Rectangle 3"/>
          <p:cNvSpPr>
            <a:spLocks noGrp="1" noChangeArrowheads="1"/>
          </p:cNvSpPr>
          <p:nvPr>
            <p:ph type="dt" idx="1"/>
          </p:nvPr>
        </p:nvSpPr>
        <p:spPr bwMode="auto">
          <a:xfrm>
            <a:off x="3850443" y="0"/>
            <a:ext cx="2945659" cy="49633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latinLnBrk="1" hangingPunct="1">
              <a:defRPr sz="1200">
                <a:latin typeface="굴림" pitchFamily="50" charset="-127"/>
                <a:ea typeface="굴림" pitchFamily="50" charset="-127"/>
              </a:defRPr>
            </a:lvl1pPr>
          </a:lstStyle>
          <a:p>
            <a:pPr>
              <a:defRPr/>
            </a:pPr>
            <a:endParaRPr lang="en-US" altLang="ko-KR"/>
          </a:p>
        </p:txBody>
      </p:sp>
      <p:sp>
        <p:nvSpPr>
          <p:cNvPr id="49157" name="Rectangle 5"/>
          <p:cNvSpPr>
            <a:spLocks noGrp="1" noChangeArrowheads="1"/>
          </p:cNvSpPr>
          <p:nvPr>
            <p:ph type="body" sz="quarter" idx="3"/>
          </p:nvPr>
        </p:nvSpPr>
        <p:spPr bwMode="auto">
          <a:xfrm>
            <a:off x="679768" y="4715153"/>
            <a:ext cx="5438140" cy="4466987"/>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49158" name="Rectangle 6"/>
          <p:cNvSpPr>
            <a:spLocks noGrp="1" noChangeArrowheads="1"/>
          </p:cNvSpPr>
          <p:nvPr>
            <p:ph type="ftr" sz="quarter" idx="4"/>
          </p:nvPr>
        </p:nvSpPr>
        <p:spPr bwMode="auto">
          <a:xfrm>
            <a:off x="0" y="9428583"/>
            <a:ext cx="2945659" cy="49633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latinLnBrk="1" hangingPunct="1">
              <a:defRPr sz="1200">
                <a:latin typeface="굴림" pitchFamily="50" charset="-127"/>
                <a:ea typeface="굴림" pitchFamily="50" charset="-127"/>
              </a:defRPr>
            </a:lvl1pPr>
          </a:lstStyle>
          <a:p>
            <a:pPr>
              <a:defRPr/>
            </a:pPr>
            <a:endParaRPr lang="en-US" altLang="ko-KR"/>
          </a:p>
        </p:txBody>
      </p:sp>
      <p:sp>
        <p:nvSpPr>
          <p:cNvPr id="49159" name="Rectangle 7"/>
          <p:cNvSpPr>
            <a:spLocks noGrp="1" noChangeArrowheads="1"/>
          </p:cNvSpPr>
          <p:nvPr>
            <p:ph type="sldNum" sz="quarter" idx="5"/>
          </p:nvPr>
        </p:nvSpPr>
        <p:spPr bwMode="auto">
          <a:xfrm>
            <a:off x="3850443" y="9428583"/>
            <a:ext cx="2945659" cy="49633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latinLnBrk="1" hangingPunct="1">
              <a:defRPr sz="1200">
                <a:latin typeface="굴림" charset="-127"/>
                <a:ea typeface="굴림" charset="-127"/>
              </a:defRPr>
            </a:lvl1pPr>
          </a:lstStyle>
          <a:p>
            <a:pPr>
              <a:defRPr/>
            </a:pPr>
            <a:fld id="{116D5ECF-BEA0-44D3-869C-8DC32480AEFA}" type="slidenum">
              <a:rPr lang="en-US" altLang="ko-KR"/>
              <a:pPr>
                <a:defRPr/>
              </a:pPr>
              <a:t>‹#›</a:t>
            </a:fld>
            <a:endParaRPr lang="en-US" altLang="ko-KR"/>
          </a:p>
        </p:txBody>
      </p:sp>
    </p:spTree>
    <p:extLst>
      <p:ext uri="{BB962C8B-B14F-4D97-AF65-F5344CB8AC3E}">
        <p14:creationId xmlns:p14="http://schemas.microsoft.com/office/powerpoint/2010/main" val="3284036661"/>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nswers.unity.com/questions/713217/exact-difference-between-fixeddeltatime-and-deltat.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30288" y="1241425"/>
            <a:ext cx="4737100" cy="3349625"/>
          </a:xfrm>
          <a:prstGeom prst="rect">
            <a:avLst/>
          </a:prstGeom>
          <a:noFill/>
          <a:ln w="12700">
            <a:solidFill>
              <a:prstClr val="black"/>
            </a:solidFill>
          </a:ln>
        </p:spPr>
      </p:sp>
      <p:sp>
        <p:nvSpPr>
          <p:cNvPr id="3" name="슬라이드 노트 개체 틀 2"/>
          <p:cNvSpPr>
            <a:spLocks noGrp="1"/>
          </p:cNvSpPr>
          <p:nvPr>
            <p:ph type="body" idx="1"/>
          </p:nvPr>
        </p:nvSpPr>
        <p:spPr/>
        <p:txBody>
          <a:bodyPr/>
          <a:lstStyle/>
          <a:p>
            <a:r>
              <a:rPr lang="en-US" dirty="0">
                <a:hlinkClick r:id="rId3"/>
              </a:rPr>
              <a:t>https://</a:t>
            </a:r>
            <a:r>
              <a:rPr lang="en-US" dirty="0" err="1">
                <a:hlinkClick r:id="rId3"/>
              </a:rPr>
              <a:t>answers.unity.com</a:t>
            </a:r>
            <a:r>
              <a:rPr lang="en-US" dirty="0">
                <a:hlinkClick r:id="rId3"/>
              </a:rPr>
              <a:t>/questions/713217/exact-difference-between-</a:t>
            </a:r>
            <a:r>
              <a:rPr lang="en-US" dirty="0" err="1">
                <a:hlinkClick r:id="rId3"/>
              </a:rPr>
              <a:t>fixeddeltatime</a:t>
            </a:r>
            <a:r>
              <a:rPr lang="en-US" dirty="0">
                <a:hlinkClick r:id="rId3"/>
              </a:rPr>
              <a:t>-and-</a:t>
            </a:r>
            <a:r>
              <a:rPr lang="en-US" dirty="0" err="1">
                <a:hlinkClick r:id="rId3"/>
              </a:rPr>
              <a:t>deltat.html</a:t>
            </a:r>
            <a:endParaRPr kumimoji="1" lang="en-US" sz="1200" b="0" i="0" kern="1200" dirty="0">
              <a:solidFill>
                <a:schemeClr val="tx1"/>
              </a:solidFill>
              <a:effectLst/>
              <a:latin typeface="굴림" pitchFamily="50" charset="-127"/>
              <a:ea typeface="굴림" pitchFamily="50" charset="-127"/>
              <a:cs typeface="+mn-cs"/>
            </a:endParaRPr>
          </a:p>
          <a:p>
            <a:r>
              <a:rPr kumimoji="1" lang="en-US" sz="1200" b="0" i="0" kern="1200" dirty="0">
                <a:solidFill>
                  <a:schemeClr val="tx1"/>
                </a:solidFill>
                <a:effectLst/>
                <a:latin typeface="굴림" pitchFamily="50" charset="-127"/>
                <a:ea typeface="굴림" pitchFamily="50" charset="-127"/>
                <a:cs typeface="+mn-cs"/>
              </a:rPr>
              <a:t>I don't know the reason your game lags but the use you are giving to </a:t>
            </a:r>
            <a:r>
              <a:rPr kumimoji="1" lang="en-US" sz="1200" b="0" i="0" kern="1200" dirty="0" err="1">
                <a:solidFill>
                  <a:schemeClr val="tx1"/>
                </a:solidFill>
                <a:effectLst/>
                <a:latin typeface="굴림" pitchFamily="50" charset="-127"/>
                <a:ea typeface="굴림" pitchFamily="50" charset="-127"/>
                <a:cs typeface="+mn-cs"/>
              </a:rPr>
              <a:t>Time.deltaTime</a:t>
            </a:r>
            <a:r>
              <a:rPr kumimoji="1" lang="en-US" sz="1200" b="0" i="0" kern="1200" dirty="0">
                <a:solidFill>
                  <a:schemeClr val="tx1"/>
                </a:solidFill>
                <a:effectLst/>
                <a:latin typeface="굴림" pitchFamily="50" charset="-127"/>
                <a:ea typeface="굴림" pitchFamily="50" charset="-127"/>
                <a:cs typeface="+mn-cs"/>
              </a:rPr>
              <a:t> and </a:t>
            </a:r>
            <a:r>
              <a:rPr kumimoji="1" lang="en-US" sz="1200" b="0" i="0" kern="1200" dirty="0" err="1">
                <a:solidFill>
                  <a:schemeClr val="tx1"/>
                </a:solidFill>
                <a:effectLst/>
                <a:latin typeface="굴림" pitchFamily="50" charset="-127"/>
                <a:ea typeface="굴림" pitchFamily="50" charset="-127"/>
                <a:cs typeface="+mn-cs"/>
              </a:rPr>
              <a:t>Time.fixedDeltaTime</a:t>
            </a:r>
            <a:r>
              <a:rPr kumimoji="1" lang="en-US" sz="1200" b="0" i="0" kern="1200" dirty="0">
                <a:solidFill>
                  <a:schemeClr val="tx1"/>
                </a:solidFill>
                <a:effectLst/>
                <a:latin typeface="굴림" pitchFamily="50" charset="-127"/>
                <a:ea typeface="굴림" pitchFamily="50" charset="-127"/>
                <a:cs typeface="+mn-cs"/>
              </a:rPr>
              <a:t> is possibly wrong.</a:t>
            </a:r>
          </a:p>
          <a:p>
            <a:r>
              <a:rPr kumimoji="1" lang="en-US" sz="1200" b="0" i="0" kern="1200" dirty="0" err="1">
                <a:solidFill>
                  <a:schemeClr val="tx1"/>
                </a:solidFill>
                <a:effectLst/>
                <a:latin typeface="굴림" pitchFamily="50" charset="-127"/>
                <a:ea typeface="굴림" pitchFamily="50" charset="-127"/>
                <a:cs typeface="+mn-cs"/>
              </a:rPr>
              <a:t>Time.deltaTime</a:t>
            </a:r>
            <a:r>
              <a:rPr kumimoji="1" lang="en-US" sz="1200" b="0" i="0" kern="1200" dirty="0">
                <a:solidFill>
                  <a:schemeClr val="tx1"/>
                </a:solidFill>
                <a:effectLst/>
                <a:latin typeface="굴림" pitchFamily="50" charset="-127"/>
                <a:ea typeface="굴림" pitchFamily="50" charset="-127"/>
                <a:cs typeface="+mn-cs"/>
              </a:rPr>
              <a:t> is the time interval between current frame and the last one, which is the same than the time interval between two call to the Update() method. This means that Update() is going to be called a different number of times depending on the performance of your game.</a:t>
            </a:r>
          </a:p>
          <a:p>
            <a:r>
              <a:rPr kumimoji="1" lang="en-US" sz="1200" b="0" i="0" kern="1200" dirty="0">
                <a:solidFill>
                  <a:schemeClr val="tx1"/>
                </a:solidFill>
                <a:effectLst/>
                <a:latin typeface="굴림" pitchFamily="50" charset="-127"/>
                <a:ea typeface="굴림" pitchFamily="50" charset="-127"/>
                <a:cs typeface="+mn-cs"/>
              </a:rPr>
              <a:t>On the other hand you have the method </a:t>
            </a:r>
            <a:r>
              <a:rPr kumimoji="1" lang="en-US" sz="1200" b="0" i="0" kern="1200" dirty="0" err="1">
                <a:solidFill>
                  <a:schemeClr val="tx1"/>
                </a:solidFill>
                <a:effectLst/>
                <a:latin typeface="굴림" pitchFamily="50" charset="-127"/>
                <a:ea typeface="굴림" pitchFamily="50" charset="-127"/>
                <a:cs typeface="+mn-cs"/>
              </a:rPr>
              <a:t>FixedUpdate</a:t>
            </a:r>
            <a:r>
              <a:rPr kumimoji="1" lang="en-US" sz="1200" b="0" i="0" kern="1200" dirty="0">
                <a:solidFill>
                  <a:schemeClr val="tx1"/>
                </a:solidFill>
                <a:effectLst/>
                <a:latin typeface="굴림" pitchFamily="50" charset="-127"/>
                <a:ea typeface="굴림" pitchFamily="50" charset="-127"/>
                <a:cs typeface="+mn-cs"/>
              </a:rPr>
              <a:t>() which works essentially as Update() but with the difference that it is going to be called a fixed amount of times per second. Naturally </a:t>
            </a:r>
            <a:r>
              <a:rPr kumimoji="1" lang="en-US" sz="1200" b="0" i="0" kern="1200" dirty="0" err="1">
                <a:solidFill>
                  <a:schemeClr val="tx1"/>
                </a:solidFill>
                <a:effectLst/>
                <a:latin typeface="굴림" pitchFamily="50" charset="-127"/>
                <a:ea typeface="굴림" pitchFamily="50" charset="-127"/>
                <a:cs typeface="+mn-cs"/>
              </a:rPr>
              <a:t>Time.fixedDeltaTime</a:t>
            </a:r>
            <a:r>
              <a:rPr kumimoji="1" lang="en-US" sz="1200" b="0" i="0" kern="1200" dirty="0">
                <a:solidFill>
                  <a:schemeClr val="tx1"/>
                </a:solidFill>
                <a:effectLst/>
                <a:latin typeface="굴림" pitchFamily="50" charset="-127"/>
                <a:ea typeface="굴림" pitchFamily="50" charset="-127"/>
                <a:cs typeface="+mn-cs"/>
              </a:rPr>
              <a:t> is the difference between two calls of </a:t>
            </a:r>
            <a:r>
              <a:rPr kumimoji="1" lang="en-US" sz="1200" b="0" i="0" kern="1200" dirty="0" err="1">
                <a:solidFill>
                  <a:schemeClr val="tx1"/>
                </a:solidFill>
                <a:effectLst/>
                <a:latin typeface="굴림" pitchFamily="50" charset="-127"/>
                <a:ea typeface="굴림" pitchFamily="50" charset="-127"/>
                <a:cs typeface="+mn-cs"/>
              </a:rPr>
              <a:t>FixedUpdate</a:t>
            </a:r>
            <a:r>
              <a:rPr kumimoji="1" lang="en-US" sz="1200" b="0" i="0" kern="1200" dirty="0">
                <a:solidFill>
                  <a:schemeClr val="tx1"/>
                </a:solidFill>
                <a:effectLst/>
                <a:latin typeface="굴림" pitchFamily="50" charset="-127"/>
                <a:ea typeface="굴림" pitchFamily="50" charset="-127"/>
                <a:cs typeface="+mn-cs"/>
              </a:rPr>
              <a:t>()and it always holds the same value.</a:t>
            </a:r>
          </a:p>
          <a:p>
            <a:r>
              <a:rPr kumimoji="1" lang="en-US" sz="1200" b="0" i="0" kern="1200" dirty="0">
                <a:solidFill>
                  <a:schemeClr val="tx1"/>
                </a:solidFill>
                <a:effectLst/>
                <a:latin typeface="굴림" pitchFamily="50" charset="-127"/>
                <a:ea typeface="굴림" pitchFamily="50" charset="-127"/>
                <a:cs typeface="+mn-cs"/>
              </a:rPr>
              <a:t>As you see, it would make no sense using </a:t>
            </a:r>
            <a:r>
              <a:rPr kumimoji="1" lang="en-US" sz="1200" b="0" i="0" kern="1200" dirty="0" err="1">
                <a:solidFill>
                  <a:schemeClr val="tx1"/>
                </a:solidFill>
                <a:effectLst/>
                <a:latin typeface="굴림" pitchFamily="50" charset="-127"/>
                <a:ea typeface="굴림" pitchFamily="50" charset="-127"/>
                <a:cs typeface="+mn-cs"/>
              </a:rPr>
              <a:t>Time.fixedDeltaTime</a:t>
            </a:r>
            <a:r>
              <a:rPr kumimoji="1" lang="en-US" sz="1200" b="0" i="0" kern="1200" dirty="0">
                <a:solidFill>
                  <a:schemeClr val="tx1"/>
                </a:solidFill>
                <a:effectLst/>
                <a:latin typeface="굴림" pitchFamily="50" charset="-127"/>
                <a:ea typeface="굴림" pitchFamily="50" charset="-127"/>
                <a:cs typeface="+mn-cs"/>
              </a:rPr>
              <a:t> in the Update() method, if you do so you should move the logic that uses </a:t>
            </a:r>
            <a:r>
              <a:rPr kumimoji="1" lang="en-US" sz="1200" b="0" i="0" kern="1200" dirty="0" err="1">
                <a:solidFill>
                  <a:schemeClr val="tx1"/>
                </a:solidFill>
                <a:effectLst/>
                <a:latin typeface="굴림" pitchFamily="50" charset="-127"/>
                <a:ea typeface="굴림" pitchFamily="50" charset="-127"/>
                <a:cs typeface="+mn-cs"/>
              </a:rPr>
              <a:t>Time.fixedDeltaTime</a:t>
            </a:r>
            <a:r>
              <a:rPr kumimoji="1" lang="en-US" sz="1200" b="0" i="0" kern="1200" dirty="0">
                <a:solidFill>
                  <a:schemeClr val="tx1"/>
                </a:solidFill>
                <a:effectLst/>
                <a:latin typeface="굴림" pitchFamily="50" charset="-127"/>
                <a:ea typeface="굴림" pitchFamily="50" charset="-127"/>
                <a:cs typeface="+mn-cs"/>
              </a:rPr>
              <a:t> to the </a:t>
            </a:r>
            <a:r>
              <a:rPr kumimoji="1" lang="en-US" sz="1200" b="0" i="0" kern="1200" dirty="0" err="1">
                <a:solidFill>
                  <a:schemeClr val="tx1"/>
                </a:solidFill>
                <a:effectLst/>
                <a:latin typeface="굴림" pitchFamily="50" charset="-127"/>
                <a:ea typeface="굴림" pitchFamily="50" charset="-127"/>
                <a:cs typeface="+mn-cs"/>
              </a:rPr>
              <a:t>FixedUpdate</a:t>
            </a:r>
            <a:r>
              <a:rPr kumimoji="1" lang="en-US" sz="1200" b="0" i="0" kern="1200" dirty="0">
                <a:solidFill>
                  <a:schemeClr val="tx1"/>
                </a:solidFill>
                <a:effectLst/>
                <a:latin typeface="굴림" pitchFamily="50" charset="-127"/>
                <a:ea typeface="굴림" pitchFamily="50" charset="-127"/>
                <a:cs typeface="+mn-cs"/>
              </a:rPr>
              <a:t>()method. Same goes for </a:t>
            </a:r>
            <a:r>
              <a:rPr kumimoji="1" lang="en-US" sz="1200" b="0" i="0" kern="1200" dirty="0" err="1">
                <a:solidFill>
                  <a:schemeClr val="tx1"/>
                </a:solidFill>
                <a:effectLst/>
                <a:latin typeface="굴림" pitchFamily="50" charset="-127"/>
                <a:ea typeface="굴림" pitchFamily="50" charset="-127"/>
                <a:cs typeface="+mn-cs"/>
              </a:rPr>
              <a:t>Time.deltaTime</a:t>
            </a:r>
            <a:r>
              <a:rPr kumimoji="1" lang="en-US" sz="1200" b="0" i="0" kern="1200" dirty="0">
                <a:solidFill>
                  <a:schemeClr val="tx1"/>
                </a:solidFill>
                <a:effectLst/>
                <a:latin typeface="굴림" pitchFamily="50" charset="-127"/>
                <a:ea typeface="굴림" pitchFamily="50" charset="-127"/>
                <a:cs typeface="+mn-cs"/>
              </a:rPr>
              <a:t>, it is wrong (or at least very </a:t>
            </a:r>
            <a:r>
              <a:rPr kumimoji="1" lang="en-US" sz="1200" b="0" i="0" kern="1200" dirty="0" err="1">
                <a:solidFill>
                  <a:schemeClr val="tx1"/>
                </a:solidFill>
                <a:effectLst/>
                <a:latin typeface="굴림" pitchFamily="50" charset="-127"/>
                <a:ea typeface="굴림" pitchFamily="50" charset="-127"/>
                <a:cs typeface="+mn-cs"/>
              </a:rPr>
              <a:t>wierd</a:t>
            </a:r>
            <a:r>
              <a:rPr kumimoji="1" lang="en-US" sz="1200" b="0" i="0" kern="1200" dirty="0">
                <a:solidFill>
                  <a:schemeClr val="tx1"/>
                </a:solidFill>
                <a:effectLst/>
                <a:latin typeface="굴림" pitchFamily="50" charset="-127"/>
                <a:ea typeface="굴림" pitchFamily="50" charset="-127"/>
                <a:cs typeface="+mn-cs"/>
              </a:rPr>
              <a:t>) to use it in </a:t>
            </a:r>
            <a:r>
              <a:rPr kumimoji="1" lang="en-US" sz="1200" b="0" i="0" kern="1200" dirty="0" err="1">
                <a:solidFill>
                  <a:schemeClr val="tx1"/>
                </a:solidFill>
                <a:effectLst/>
                <a:latin typeface="굴림" pitchFamily="50" charset="-127"/>
                <a:ea typeface="굴림" pitchFamily="50" charset="-127"/>
                <a:cs typeface="+mn-cs"/>
              </a:rPr>
              <a:t>FixedUpdate</a:t>
            </a:r>
            <a:r>
              <a:rPr kumimoji="1" lang="en-US" sz="1200" b="0" i="0" kern="1200" dirty="0">
                <a:solidFill>
                  <a:schemeClr val="tx1"/>
                </a:solidFill>
                <a:effectLst/>
                <a:latin typeface="굴림" pitchFamily="50" charset="-127"/>
                <a:ea typeface="굴림" pitchFamily="50" charset="-127"/>
                <a:cs typeface="+mn-cs"/>
              </a:rPr>
              <a:t>().</a:t>
            </a:r>
          </a:p>
          <a:p>
            <a:r>
              <a:rPr kumimoji="1" lang="en-US" sz="1200" b="0" i="0" kern="1200" dirty="0">
                <a:solidFill>
                  <a:schemeClr val="tx1"/>
                </a:solidFill>
                <a:effectLst/>
                <a:latin typeface="굴림" pitchFamily="50" charset="-127"/>
                <a:ea typeface="굴림" pitchFamily="50" charset="-127"/>
                <a:cs typeface="+mn-cs"/>
              </a:rPr>
              <a:t>Personally I use Update() for input recognition, since it is more likely to catch a key because it gets called more often. I use </a:t>
            </a:r>
            <a:r>
              <a:rPr kumimoji="1" lang="en-US" sz="1200" b="0" i="0" kern="1200" dirty="0" err="1">
                <a:solidFill>
                  <a:schemeClr val="tx1"/>
                </a:solidFill>
                <a:effectLst/>
                <a:latin typeface="굴림" pitchFamily="50" charset="-127"/>
                <a:ea typeface="굴림" pitchFamily="50" charset="-127"/>
                <a:cs typeface="+mn-cs"/>
              </a:rPr>
              <a:t>FixedUpdate</a:t>
            </a:r>
            <a:r>
              <a:rPr kumimoji="1" lang="en-US" sz="1200" b="0" i="0" kern="1200" dirty="0">
                <a:solidFill>
                  <a:schemeClr val="tx1"/>
                </a:solidFill>
                <a:effectLst/>
                <a:latin typeface="굴림" pitchFamily="50" charset="-127"/>
                <a:ea typeface="굴림" pitchFamily="50" charset="-127"/>
                <a:cs typeface="+mn-cs"/>
              </a:rPr>
              <a:t>() for everything else.</a:t>
            </a:r>
          </a:p>
          <a:p>
            <a:endParaRPr lang="en-US" dirty="0"/>
          </a:p>
        </p:txBody>
      </p:sp>
      <p:sp>
        <p:nvSpPr>
          <p:cNvPr id="4" name="슬라이드 번호 개체 틀 3"/>
          <p:cNvSpPr>
            <a:spLocks noGrp="1"/>
          </p:cNvSpPr>
          <p:nvPr>
            <p:ph type="sldNum" sz="quarter" idx="5"/>
          </p:nvPr>
        </p:nvSpPr>
        <p:spPr/>
        <p:txBody>
          <a:bodyPr/>
          <a:lstStyle/>
          <a:p>
            <a:pPr>
              <a:defRPr/>
            </a:pPr>
            <a:fld id="{116D5ECF-BEA0-44D3-869C-8DC32480AEFA}" type="slidenum">
              <a:rPr lang="en-US" altLang="ko-KR" smtClean="0"/>
              <a:pPr>
                <a:defRPr/>
              </a:pPr>
              <a:t>7</a:t>
            </a:fld>
            <a:endParaRPr lang="en-US" altLang="ko-KR"/>
          </a:p>
        </p:txBody>
      </p:sp>
    </p:spTree>
    <p:extLst>
      <p:ext uri="{BB962C8B-B14F-4D97-AF65-F5344CB8AC3E}">
        <p14:creationId xmlns:p14="http://schemas.microsoft.com/office/powerpoint/2010/main" val="704000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0" y="1548384"/>
            <a:ext cx="10693400" cy="1872208"/>
          </a:xfrm>
          <a:noFill/>
        </p:spPr>
        <p:txBody>
          <a:bodyPr/>
          <a:lstStyle>
            <a:lvl1pPr algn="ctr">
              <a:defRPr sz="5500" b="1"/>
            </a:lvl1pPr>
          </a:lstStyle>
          <a:p>
            <a:r>
              <a:rPr lang="ko-KR" altLang="en-US" dirty="0"/>
              <a:t>마스터 제목 스타일 편집</a:t>
            </a:r>
          </a:p>
        </p:txBody>
      </p:sp>
      <p:sp>
        <p:nvSpPr>
          <p:cNvPr id="3" name="부제목 2"/>
          <p:cNvSpPr>
            <a:spLocks noGrp="1"/>
          </p:cNvSpPr>
          <p:nvPr>
            <p:ph type="subTitle" idx="1"/>
          </p:nvPr>
        </p:nvSpPr>
        <p:spPr>
          <a:xfrm>
            <a:off x="1603375" y="3636615"/>
            <a:ext cx="7486650" cy="2580035"/>
          </a:xfrm>
        </p:spPr>
        <p:txBody>
          <a:bodyPr/>
          <a:lstStyle>
            <a:lvl1pPr marL="0" indent="0" algn="ctr">
              <a:buNone/>
              <a:defRPr sz="22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dirty="0"/>
              <a:t>마스터 부제목 스타일 편집</a:t>
            </a:r>
          </a:p>
        </p:txBody>
      </p:sp>
      <p:sp>
        <p:nvSpPr>
          <p:cNvPr id="4" name="Rectangle 6"/>
          <p:cNvSpPr>
            <a:spLocks noGrp="1" noChangeArrowheads="1"/>
          </p:cNvSpPr>
          <p:nvPr>
            <p:ph type="sldNum" sz="quarter" idx="10"/>
          </p:nvPr>
        </p:nvSpPr>
        <p:spPr>
          <a:ln/>
        </p:spPr>
        <p:txBody>
          <a:bodyPr/>
          <a:lstStyle>
            <a:lvl1pPr>
              <a:defRPr/>
            </a:lvl1pPr>
          </a:lstStyle>
          <a:p>
            <a:pPr>
              <a:defRPr/>
            </a:pPr>
            <a:fld id="{A65FDF1C-D005-4E62-8F34-C1D7C7B6EDB3}" type="slidenum">
              <a:rPr lang="en-US" altLang="ko-KR"/>
              <a:pPr>
                <a:defRPr/>
              </a:pPr>
              <a:t>‹#›</a:t>
            </a:fld>
            <a:endParaRPr lang="en-US" altLang="ko-KR"/>
          </a:p>
        </p:txBody>
      </p:sp>
    </p:spTree>
    <p:extLst>
      <p:ext uri="{BB962C8B-B14F-4D97-AF65-F5344CB8AC3E}">
        <p14:creationId xmlns:p14="http://schemas.microsoft.com/office/powerpoint/2010/main" val="56355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큰주제">
    <p:spTree>
      <p:nvGrpSpPr>
        <p:cNvPr id="1" name=""/>
        <p:cNvGrpSpPr/>
        <p:nvPr/>
      </p:nvGrpSpPr>
      <p:grpSpPr>
        <a:xfrm>
          <a:off x="0" y="0"/>
          <a:ext cx="0" cy="0"/>
          <a:chOff x="0" y="0"/>
          <a:chExt cx="0" cy="0"/>
        </a:xfrm>
      </p:grpSpPr>
      <p:sp>
        <p:nvSpPr>
          <p:cNvPr id="2" name="제목 1"/>
          <p:cNvSpPr>
            <a:spLocks noGrp="1"/>
          </p:cNvSpPr>
          <p:nvPr>
            <p:ph type="title"/>
          </p:nvPr>
        </p:nvSpPr>
        <p:spPr>
          <a:xfrm>
            <a:off x="0" y="1"/>
            <a:ext cx="10693400" cy="1188342"/>
          </a:xfrm>
          <a:noFill/>
        </p:spPr>
        <p:txBody>
          <a:bodyPr/>
          <a:lstStyle>
            <a:lvl1pPr>
              <a:defRPr sz="4400"/>
            </a:lvl1pPr>
          </a:lstStyle>
          <a:p>
            <a:r>
              <a:rPr lang="ko-KR" altLang="en-US" dirty="0"/>
              <a:t>마스터 제목 스타일 편집</a:t>
            </a:r>
          </a:p>
        </p:txBody>
      </p:sp>
      <p:sp>
        <p:nvSpPr>
          <p:cNvPr id="3" name="내용 개체 틀 2"/>
          <p:cNvSpPr>
            <a:spLocks noGrp="1"/>
          </p:cNvSpPr>
          <p:nvPr>
            <p:ph idx="1"/>
          </p:nvPr>
        </p:nvSpPr>
        <p:spPr>
          <a:xfrm>
            <a:off x="306388" y="1260351"/>
            <a:ext cx="10080625" cy="5761162"/>
          </a:xfrm>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Rectangle 6"/>
          <p:cNvSpPr>
            <a:spLocks noGrp="1" noChangeArrowheads="1"/>
          </p:cNvSpPr>
          <p:nvPr>
            <p:ph type="sldNum" sz="quarter" idx="10"/>
          </p:nvPr>
        </p:nvSpPr>
        <p:spPr/>
        <p:txBody>
          <a:bodyPr/>
          <a:lstStyle>
            <a:lvl1pPr>
              <a:defRPr/>
            </a:lvl1pPr>
          </a:lstStyle>
          <a:p>
            <a:pPr>
              <a:defRPr/>
            </a:pPr>
            <a:fld id="{52B3EB50-C323-4EA3-9DB4-835A10528E7F}" type="slidenum">
              <a:rPr lang="en-US" altLang="ko-KR"/>
              <a:pPr>
                <a:defRPr/>
              </a:pPr>
              <a:t>‹#›</a:t>
            </a:fld>
            <a:endParaRPr lang="en-US" altLang="ko-KR"/>
          </a:p>
        </p:txBody>
      </p:sp>
      <p:cxnSp>
        <p:nvCxnSpPr>
          <p:cNvPr id="6" name="Straight Connector 31">
            <a:extLst>
              <a:ext uri="{FF2B5EF4-FFF2-40B4-BE49-F238E27FC236}">
                <a16:creationId xmlns:a16="http://schemas.microsoft.com/office/drawing/2014/main" id="{5B4DB4BE-1E55-4664-8B8F-68F7F2B5F8EB}"/>
              </a:ext>
            </a:extLst>
          </p:cNvPr>
          <p:cNvCxnSpPr/>
          <p:nvPr userDrawn="1"/>
        </p:nvCxnSpPr>
        <p:spPr>
          <a:xfrm flipH="1">
            <a:off x="1294" y="1188343"/>
            <a:ext cx="10692106" cy="1"/>
          </a:xfrm>
          <a:prstGeom prst="line">
            <a:avLst/>
          </a:prstGeom>
          <a:ln w="38100" cap="flat" cmpd="sng" algn="ctr">
            <a:solidFill>
              <a:srgbClr val="C1092C"/>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7" name="그림 6">
            <a:extLst>
              <a:ext uri="{FF2B5EF4-FFF2-40B4-BE49-F238E27FC236}">
                <a16:creationId xmlns:a16="http://schemas.microsoft.com/office/drawing/2014/main" id="{97DC8721-A8C3-434D-ACF1-610A8DA599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46898" y="108223"/>
            <a:ext cx="1657428" cy="467587"/>
          </a:xfrm>
          <a:prstGeom prst="rect">
            <a:avLst/>
          </a:prstGeom>
        </p:spPr>
      </p:pic>
    </p:spTree>
    <p:extLst>
      <p:ext uri="{BB962C8B-B14F-4D97-AF65-F5344CB8AC3E}">
        <p14:creationId xmlns:p14="http://schemas.microsoft.com/office/powerpoint/2010/main" val="156157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주제">
    <p:spTree>
      <p:nvGrpSpPr>
        <p:cNvPr id="1" name=""/>
        <p:cNvGrpSpPr/>
        <p:nvPr/>
      </p:nvGrpSpPr>
      <p:grpSpPr>
        <a:xfrm>
          <a:off x="0" y="0"/>
          <a:ext cx="0" cy="0"/>
          <a:chOff x="0" y="0"/>
          <a:chExt cx="0" cy="0"/>
        </a:xfrm>
      </p:grpSpPr>
      <p:sp>
        <p:nvSpPr>
          <p:cNvPr id="2" name="제목 1"/>
          <p:cNvSpPr>
            <a:spLocks noGrp="1"/>
          </p:cNvSpPr>
          <p:nvPr>
            <p:ph type="title"/>
          </p:nvPr>
        </p:nvSpPr>
        <p:spPr>
          <a:noFill/>
        </p:spPr>
        <p:txBody>
          <a:body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Rectangle 6"/>
          <p:cNvSpPr>
            <a:spLocks noGrp="1" noChangeArrowheads="1"/>
          </p:cNvSpPr>
          <p:nvPr>
            <p:ph type="sldNum" sz="quarter" idx="10"/>
          </p:nvPr>
        </p:nvSpPr>
        <p:spPr/>
        <p:txBody>
          <a:bodyPr/>
          <a:lstStyle>
            <a:lvl1pPr>
              <a:defRPr/>
            </a:lvl1pPr>
          </a:lstStyle>
          <a:p>
            <a:pPr>
              <a:defRPr/>
            </a:pPr>
            <a:fld id="{FDAD5637-AC03-43CE-99DA-380571BC86FD}" type="slidenum">
              <a:rPr lang="en-US" altLang="ko-KR"/>
              <a:pPr>
                <a:defRPr/>
              </a:pPr>
              <a:t>‹#›</a:t>
            </a:fld>
            <a:endParaRPr lang="en-US" altLang="ko-KR"/>
          </a:p>
        </p:txBody>
      </p:sp>
    </p:spTree>
    <p:extLst>
      <p:ext uri="{BB962C8B-B14F-4D97-AF65-F5344CB8AC3E}">
        <p14:creationId xmlns:p14="http://schemas.microsoft.com/office/powerpoint/2010/main" val="227069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주제cont">
    <p:spTree>
      <p:nvGrpSpPr>
        <p:cNvPr id="1" name=""/>
        <p:cNvGrpSpPr/>
        <p:nvPr/>
      </p:nvGrpSpPr>
      <p:grpSpPr>
        <a:xfrm>
          <a:off x="0" y="0"/>
          <a:ext cx="0" cy="0"/>
          <a:chOff x="0" y="0"/>
          <a:chExt cx="0" cy="0"/>
        </a:xfrm>
      </p:grpSpPr>
      <p:sp>
        <p:nvSpPr>
          <p:cNvPr id="2" name="제목 1"/>
          <p:cNvSpPr>
            <a:spLocks noGrp="1"/>
          </p:cNvSpPr>
          <p:nvPr>
            <p:ph type="title"/>
          </p:nvPr>
        </p:nvSpPr>
        <p:spPr>
          <a:noFill/>
        </p:spPr>
        <p:txBody>
          <a:body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Rectangle 6"/>
          <p:cNvSpPr>
            <a:spLocks noGrp="1" noChangeArrowheads="1"/>
          </p:cNvSpPr>
          <p:nvPr>
            <p:ph type="sldNum" sz="quarter" idx="10"/>
          </p:nvPr>
        </p:nvSpPr>
        <p:spPr>
          <a:ln/>
        </p:spPr>
        <p:txBody>
          <a:bodyPr/>
          <a:lstStyle>
            <a:lvl1pPr>
              <a:defRPr/>
            </a:lvl1pPr>
          </a:lstStyle>
          <a:p>
            <a:pPr>
              <a:defRPr/>
            </a:pPr>
            <a:fld id="{DA984F08-4A02-4C4A-8092-2EE62BA85A13}" type="slidenum">
              <a:rPr lang="en-US" altLang="ko-KR"/>
              <a:pPr>
                <a:defRPr/>
              </a:pPr>
              <a:t>‹#›</a:t>
            </a:fld>
            <a:endParaRPr lang="en-US" altLang="ko-KR"/>
          </a:p>
        </p:txBody>
      </p:sp>
      <p:cxnSp>
        <p:nvCxnSpPr>
          <p:cNvPr id="5" name="Straight Connector 31"/>
          <p:cNvCxnSpPr/>
          <p:nvPr userDrawn="1"/>
        </p:nvCxnSpPr>
        <p:spPr>
          <a:xfrm flipH="1">
            <a:off x="1294" y="972318"/>
            <a:ext cx="10692106" cy="1"/>
          </a:xfrm>
          <a:prstGeom prst="line">
            <a:avLst/>
          </a:prstGeom>
          <a:ln w="38100" cap="flat" cmpd="sng" algn="ctr">
            <a:solidFill>
              <a:srgbClr val="C1092C"/>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6" name="그림 5">
            <a:extLst>
              <a:ext uri="{FF2B5EF4-FFF2-40B4-BE49-F238E27FC236}">
                <a16:creationId xmlns:a16="http://schemas.microsoft.com/office/drawing/2014/main" id="{97DC8721-A8C3-434D-ACF1-610A8DA599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46898" y="7024256"/>
            <a:ext cx="1657428" cy="467587"/>
          </a:xfrm>
          <a:prstGeom prst="rect">
            <a:avLst/>
          </a:prstGeom>
        </p:spPr>
      </p:pic>
    </p:spTree>
    <p:extLst>
      <p:ext uri="{BB962C8B-B14F-4D97-AF65-F5344CB8AC3E}">
        <p14:creationId xmlns:p14="http://schemas.microsoft.com/office/powerpoint/2010/main" val="75213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작은주제">
    <p:spTree>
      <p:nvGrpSpPr>
        <p:cNvPr id="1" name=""/>
        <p:cNvGrpSpPr/>
        <p:nvPr/>
      </p:nvGrpSpPr>
      <p:grpSpPr>
        <a:xfrm>
          <a:off x="0" y="0"/>
          <a:ext cx="0" cy="0"/>
          <a:chOff x="0" y="0"/>
          <a:chExt cx="0" cy="0"/>
        </a:xfrm>
      </p:grpSpPr>
      <p:sp>
        <p:nvSpPr>
          <p:cNvPr id="2" name="제목 1"/>
          <p:cNvSpPr>
            <a:spLocks noGrp="1"/>
          </p:cNvSpPr>
          <p:nvPr>
            <p:ph type="title"/>
          </p:nvPr>
        </p:nvSpPr>
        <p:spPr>
          <a:xfrm>
            <a:off x="306140" y="303213"/>
            <a:ext cx="10387260" cy="668337"/>
          </a:xfrm>
          <a:noFill/>
        </p:spPr>
        <p:txBody>
          <a:bodyPr/>
          <a:lstStyle>
            <a:lvl1pPr>
              <a:defRPr sz="2800" b="1"/>
            </a:lvl1pPr>
          </a:lstStyle>
          <a:p>
            <a:r>
              <a:rPr lang="ko-KR" altLang="en-US" dirty="0"/>
              <a:t>마스터 제목 스타일 편집</a:t>
            </a:r>
          </a:p>
        </p:txBody>
      </p:sp>
      <p:sp>
        <p:nvSpPr>
          <p:cNvPr id="3" name="내용 개체 틀 2"/>
          <p:cNvSpPr>
            <a:spLocks noGrp="1"/>
          </p:cNvSpPr>
          <p:nvPr>
            <p:ph sz="half" idx="1"/>
          </p:nvPr>
        </p:nvSpPr>
        <p:spPr>
          <a:xfrm>
            <a:off x="306140" y="1044327"/>
            <a:ext cx="10081120" cy="5976664"/>
          </a:xfrm>
        </p:spPr>
        <p:txBody>
          <a:bodyPr/>
          <a:lstStyle>
            <a:lvl1pPr>
              <a:defRPr sz="2600"/>
            </a:lvl1pPr>
            <a:lvl2pPr>
              <a:defRPr sz="2200"/>
            </a:lvl2pPr>
            <a:lvl3pPr>
              <a:defRPr sz="1800"/>
            </a:lvl3pPr>
            <a:lvl4pPr>
              <a:defRPr sz="1600"/>
            </a:lvl4pPr>
            <a:lvl5pPr>
              <a:defRPr sz="12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Rectangle 6"/>
          <p:cNvSpPr>
            <a:spLocks noGrp="1" noChangeArrowheads="1"/>
          </p:cNvSpPr>
          <p:nvPr>
            <p:ph type="sldNum" sz="quarter" idx="10"/>
          </p:nvPr>
        </p:nvSpPr>
        <p:spPr>
          <a:ln/>
        </p:spPr>
        <p:txBody>
          <a:bodyPr/>
          <a:lstStyle>
            <a:lvl1pPr>
              <a:defRPr/>
            </a:lvl1pPr>
          </a:lstStyle>
          <a:p>
            <a:pPr>
              <a:defRPr/>
            </a:pPr>
            <a:fld id="{2B92ED16-1A81-4A9F-9695-B5ADF82A7688}" type="slidenum">
              <a:rPr lang="en-US" altLang="ko-KR"/>
              <a:pPr>
                <a:defRPr/>
              </a:pPr>
              <a:t>‹#›</a:t>
            </a:fld>
            <a:endParaRPr lang="en-US" altLang="ko-KR"/>
          </a:p>
        </p:txBody>
      </p:sp>
    </p:spTree>
    <p:extLst>
      <p:ext uri="{BB962C8B-B14F-4D97-AF65-F5344CB8AC3E}">
        <p14:creationId xmlns:p14="http://schemas.microsoft.com/office/powerpoint/2010/main" val="358591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작은주제cont">
    <p:spTree>
      <p:nvGrpSpPr>
        <p:cNvPr id="1" name=""/>
        <p:cNvGrpSpPr/>
        <p:nvPr/>
      </p:nvGrpSpPr>
      <p:grpSpPr>
        <a:xfrm>
          <a:off x="0" y="0"/>
          <a:ext cx="0" cy="0"/>
          <a:chOff x="0" y="0"/>
          <a:chExt cx="0" cy="0"/>
        </a:xfrm>
      </p:grpSpPr>
      <p:sp>
        <p:nvSpPr>
          <p:cNvPr id="2" name="제목 1"/>
          <p:cNvSpPr>
            <a:spLocks noGrp="1"/>
          </p:cNvSpPr>
          <p:nvPr>
            <p:ph type="title"/>
          </p:nvPr>
        </p:nvSpPr>
        <p:spPr>
          <a:xfrm>
            <a:off x="306140" y="303213"/>
            <a:ext cx="10387260" cy="668337"/>
          </a:xfrm>
          <a:noFill/>
        </p:spPr>
        <p:txBody>
          <a:bodyPr/>
          <a:lstStyle>
            <a:lvl1pPr>
              <a:defRPr sz="2800" b="1"/>
            </a:lvl1pPr>
          </a:lstStyle>
          <a:p>
            <a:r>
              <a:rPr lang="ko-KR" altLang="en-US" dirty="0"/>
              <a:t>마스터 제목 스타일 편집</a:t>
            </a:r>
          </a:p>
        </p:txBody>
      </p:sp>
      <p:sp>
        <p:nvSpPr>
          <p:cNvPr id="3" name="내용 개체 틀 2"/>
          <p:cNvSpPr>
            <a:spLocks noGrp="1"/>
          </p:cNvSpPr>
          <p:nvPr>
            <p:ph sz="half" idx="1"/>
          </p:nvPr>
        </p:nvSpPr>
        <p:spPr>
          <a:xfrm>
            <a:off x="306140" y="1044327"/>
            <a:ext cx="10081120" cy="5976664"/>
          </a:xfrm>
        </p:spPr>
        <p:txBody>
          <a:bodyPr/>
          <a:lstStyle>
            <a:lvl1pPr>
              <a:defRPr sz="2600"/>
            </a:lvl1pPr>
            <a:lvl2pPr>
              <a:defRPr sz="2200"/>
            </a:lvl2pPr>
            <a:lvl3pPr>
              <a:defRPr sz="1800"/>
            </a:lvl3pPr>
            <a:lvl4pPr>
              <a:defRPr sz="1600"/>
            </a:lvl4pPr>
            <a:lvl5pPr>
              <a:defRPr sz="12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Rectangle 6"/>
          <p:cNvSpPr>
            <a:spLocks noGrp="1" noChangeArrowheads="1"/>
          </p:cNvSpPr>
          <p:nvPr>
            <p:ph type="sldNum" sz="quarter" idx="10"/>
          </p:nvPr>
        </p:nvSpPr>
        <p:spPr>
          <a:ln/>
        </p:spPr>
        <p:txBody>
          <a:bodyPr/>
          <a:lstStyle>
            <a:lvl1pPr>
              <a:defRPr/>
            </a:lvl1pPr>
          </a:lstStyle>
          <a:p>
            <a:pPr>
              <a:defRPr/>
            </a:pPr>
            <a:fld id="{F3B75FE8-4820-48D5-9925-CF7026792E8B}" type="slidenum">
              <a:rPr lang="en-US" altLang="ko-KR"/>
              <a:pPr>
                <a:defRPr/>
              </a:pPr>
              <a:t>‹#›</a:t>
            </a:fld>
            <a:endParaRPr lang="en-US" altLang="ko-KR"/>
          </a:p>
        </p:txBody>
      </p:sp>
      <p:cxnSp>
        <p:nvCxnSpPr>
          <p:cNvPr id="5" name="Straight Connector 31"/>
          <p:cNvCxnSpPr/>
          <p:nvPr userDrawn="1"/>
        </p:nvCxnSpPr>
        <p:spPr>
          <a:xfrm flipH="1">
            <a:off x="306140" y="972318"/>
            <a:ext cx="10387260" cy="1"/>
          </a:xfrm>
          <a:prstGeom prst="line">
            <a:avLst/>
          </a:prstGeom>
          <a:ln w="38100" cap="flat" cmpd="sng" algn="ctr">
            <a:solidFill>
              <a:srgbClr val="C1092C"/>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8792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C:\Users\jintaeks2\Downloads\RoundedCorner_20161124.png">
            <a:extLst>
              <a:ext uri="{FF2B5EF4-FFF2-40B4-BE49-F238E27FC236}">
                <a16:creationId xmlns:a16="http://schemas.microsoft.com/office/drawing/2014/main" id="{7A3F0CD3-9360-4F82-92AB-112806B69CE9}"/>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10320362" y="5110"/>
            <a:ext cx="378148" cy="36792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jintaeks2\Downloads\RoundedCorner_20161124.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0315252" y="7193335"/>
            <a:ext cx="378148" cy="367928"/>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0" y="303213"/>
            <a:ext cx="10693400" cy="668337"/>
          </a:xfrm>
          <a:prstGeom prst="rect">
            <a:avLst/>
          </a:prstGeom>
          <a:noFill/>
          <a:ln>
            <a:noFill/>
          </a:ln>
          <a:extLst/>
        </p:spPr>
        <p:txBody>
          <a:bodyPr vert="horz" wrap="square" lIns="104287" tIns="52144" rIns="104287" bIns="52144" numCol="1" anchor="ctr" anchorCtr="0" compatLnSpc="1">
            <a:prstTxWarp prst="textNoShape">
              <a:avLst/>
            </a:prstTxWarp>
          </a:bodyPr>
          <a:lstStyle/>
          <a:p>
            <a:pPr lvl="0"/>
            <a:r>
              <a:rPr lang="ko-KR" altLang="en-US" dirty="0"/>
              <a:t>마스터 제목 스타일 편집</a:t>
            </a:r>
          </a:p>
        </p:txBody>
      </p:sp>
      <p:sp>
        <p:nvSpPr>
          <p:cNvPr id="1027" name="Rectangle 3"/>
          <p:cNvSpPr>
            <a:spLocks noGrp="1" noChangeArrowheads="1"/>
          </p:cNvSpPr>
          <p:nvPr>
            <p:ph type="body" idx="1"/>
          </p:nvPr>
        </p:nvSpPr>
        <p:spPr bwMode="auto">
          <a:xfrm>
            <a:off x="306388" y="1044575"/>
            <a:ext cx="10080625" cy="597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7" tIns="52144" rIns="104287" bIns="52144"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30" name="Rectangle 6"/>
          <p:cNvSpPr>
            <a:spLocks noGrp="1" noChangeArrowheads="1"/>
          </p:cNvSpPr>
          <p:nvPr>
            <p:ph type="sldNum" sz="quarter" idx="4"/>
          </p:nvPr>
        </p:nvSpPr>
        <p:spPr bwMode="auto">
          <a:xfrm>
            <a:off x="90488" y="7164388"/>
            <a:ext cx="1008062" cy="317500"/>
          </a:xfrm>
          <a:prstGeom prst="rect">
            <a:avLst/>
          </a:prstGeom>
          <a:noFill/>
          <a:ln>
            <a:noFill/>
          </a:ln>
          <a:effectLst/>
          <a:extLst/>
        </p:spPr>
        <p:txBody>
          <a:bodyPr vert="horz" wrap="square" lIns="104287" tIns="52144" rIns="104287" bIns="52144" numCol="1" anchor="t" anchorCtr="0" compatLnSpc="1">
            <a:prstTxWarp prst="textNoShape">
              <a:avLst/>
            </a:prstTxWarp>
          </a:bodyPr>
          <a:lstStyle>
            <a:lvl1pPr eaLnBrk="1" latinLnBrk="1" hangingPunct="1">
              <a:defRPr sz="1600">
                <a:latin typeface="굴림" charset="-127"/>
                <a:ea typeface="굴림" charset="-127"/>
              </a:defRPr>
            </a:lvl1pPr>
          </a:lstStyle>
          <a:p>
            <a:pPr>
              <a:defRPr/>
            </a:pPr>
            <a:fld id="{21396D37-47DC-427F-88C5-B8661884185C}"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64" r:id="rId1"/>
    <p:sldLayoutId id="2147483668" r:id="rId2"/>
    <p:sldLayoutId id="2147483669" r:id="rId3"/>
    <p:sldLayoutId id="2147483665" r:id="rId4"/>
    <p:sldLayoutId id="2147483666" r:id="rId5"/>
    <p:sldLayoutId id="2147483667" r:id="rId6"/>
  </p:sldLayoutIdLst>
  <p:hf hdr="0" ftr="0" dt="0"/>
  <p:txStyles>
    <p:titleStyle>
      <a:lvl1pPr algn="l" defTabSz="1042988" rtl="0" eaLnBrk="0" fontAlgn="base" latinLnBrk="1" hangingPunct="0">
        <a:spcBef>
          <a:spcPct val="0"/>
        </a:spcBef>
        <a:spcAft>
          <a:spcPct val="0"/>
        </a:spcAft>
        <a:defRPr kumimoji="1" sz="3000" b="1">
          <a:solidFill>
            <a:schemeClr val="tx2"/>
          </a:solidFill>
          <a:latin typeface="맑은 고딕" pitchFamily="50" charset="-127"/>
          <a:ea typeface="맑은 고딕" pitchFamily="50" charset="-127"/>
          <a:cs typeface="+mj-cs"/>
        </a:defRPr>
      </a:lvl1pPr>
      <a:lvl2pPr algn="l" defTabSz="1042988" rtl="0" eaLnBrk="0" fontAlgn="base" latinLnBrk="1" hangingPunct="0">
        <a:spcBef>
          <a:spcPct val="0"/>
        </a:spcBef>
        <a:spcAft>
          <a:spcPct val="0"/>
        </a:spcAft>
        <a:defRPr kumimoji="1" sz="3000" b="1">
          <a:solidFill>
            <a:schemeClr val="tx2"/>
          </a:solidFill>
          <a:latin typeface="맑은 고딕" pitchFamily="50" charset="-127"/>
          <a:ea typeface="맑은 고딕" pitchFamily="50" charset="-127"/>
        </a:defRPr>
      </a:lvl2pPr>
      <a:lvl3pPr algn="l" defTabSz="1042988" rtl="0" eaLnBrk="0" fontAlgn="base" latinLnBrk="1" hangingPunct="0">
        <a:spcBef>
          <a:spcPct val="0"/>
        </a:spcBef>
        <a:spcAft>
          <a:spcPct val="0"/>
        </a:spcAft>
        <a:defRPr kumimoji="1" sz="3000" b="1">
          <a:solidFill>
            <a:schemeClr val="tx2"/>
          </a:solidFill>
          <a:latin typeface="맑은 고딕" pitchFamily="50" charset="-127"/>
          <a:ea typeface="맑은 고딕" pitchFamily="50" charset="-127"/>
        </a:defRPr>
      </a:lvl3pPr>
      <a:lvl4pPr algn="l" defTabSz="1042988" rtl="0" eaLnBrk="0" fontAlgn="base" latinLnBrk="1" hangingPunct="0">
        <a:spcBef>
          <a:spcPct val="0"/>
        </a:spcBef>
        <a:spcAft>
          <a:spcPct val="0"/>
        </a:spcAft>
        <a:defRPr kumimoji="1" sz="3000" b="1">
          <a:solidFill>
            <a:schemeClr val="tx2"/>
          </a:solidFill>
          <a:latin typeface="맑은 고딕" pitchFamily="50" charset="-127"/>
          <a:ea typeface="맑은 고딕" pitchFamily="50" charset="-127"/>
        </a:defRPr>
      </a:lvl4pPr>
      <a:lvl5pPr algn="l" defTabSz="1042988" rtl="0" eaLnBrk="0" fontAlgn="base" latinLnBrk="1" hangingPunct="0">
        <a:spcBef>
          <a:spcPct val="0"/>
        </a:spcBef>
        <a:spcAft>
          <a:spcPct val="0"/>
        </a:spcAft>
        <a:defRPr kumimoji="1" sz="3000" b="1">
          <a:solidFill>
            <a:schemeClr val="tx2"/>
          </a:solidFill>
          <a:latin typeface="맑은 고딕" pitchFamily="50" charset="-127"/>
          <a:ea typeface="맑은 고딕" pitchFamily="50" charset="-127"/>
        </a:defRPr>
      </a:lvl5pPr>
      <a:lvl6pPr marL="457200" algn="ctr" defTabSz="1042988" rtl="0" fontAlgn="base" latinLnBrk="1">
        <a:spcBef>
          <a:spcPct val="0"/>
        </a:spcBef>
        <a:spcAft>
          <a:spcPct val="0"/>
        </a:spcAft>
        <a:defRPr kumimoji="1" sz="5000">
          <a:solidFill>
            <a:schemeClr val="tx2"/>
          </a:solidFill>
          <a:latin typeface="굴림" pitchFamily="50" charset="-127"/>
          <a:ea typeface="굴림" pitchFamily="50" charset="-127"/>
        </a:defRPr>
      </a:lvl6pPr>
      <a:lvl7pPr marL="914400" algn="ctr" defTabSz="1042988" rtl="0" fontAlgn="base" latinLnBrk="1">
        <a:spcBef>
          <a:spcPct val="0"/>
        </a:spcBef>
        <a:spcAft>
          <a:spcPct val="0"/>
        </a:spcAft>
        <a:defRPr kumimoji="1" sz="5000">
          <a:solidFill>
            <a:schemeClr val="tx2"/>
          </a:solidFill>
          <a:latin typeface="굴림" pitchFamily="50" charset="-127"/>
          <a:ea typeface="굴림" pitchFamily="50" charset="-127"/>
        </a:defRPr>
      </a:lvl7pPr>
      <a:lvl8pPr marL="1371600" algn="ctr" defTabSz="1042988" rtl="0" fontAlgn="base" latinLnBrk="1">
        <a:spcBef>
          <a:spcPct val="0"/>
        </a:spcBef>
        <a:spcAft>
          <a:spcPct val="0"/>
        </a:spcAft>
        <a:defRPr kumimoji="1" sz="5000">
          <a:solidFill>
            <a:schemeClr val="tx2"/>
          </a:solidFill>
          <a:latin typeface="굴림" pitchFamily="50" charset="-127"/>
          <a:ea typeface="굴림" pitchFamily="50" charset="-127"/>
        </a:defRPr>
      </a:lvl8pPr>
      <a:lvl9pPr marL="1828800" algn="ctr" defTabSz="1042988" rtl="0" fontAlgn="base" latinLnBrk="1">
        <a:spcBef>
          <a:spcPct val="0"/>
        </a:spcBef>
        <a:spcAft>
          <a:spcPct val="0"/>
        </a:spcAft>
        <a:defRPr kumimoji="1" sz="5000">
          <a:solidFill>
            <a:schemeClr val="tx2"/>
          </a:solidFill>
          <a:latin typeface="굴림" pitchFamily="50" charset="-127"/>
          <a:ea typeface="굴림" pitchFamily="50" charset="-127"/>
        </a:defRPr>
      </a:lvl9pPr>
    </p:titleStyle>
    <p:bodyStyle>
      <a:lvl1pPr marL="390525" indent="-390525" algn="l" defTabSz="1042988" rtl="0" eaLnBrk="0" fontAlgn="base" latinLnBrk="1" hangingPunct="0">
        <a:spcBef>
          <a:spcPct val="20000"/>
        </a:spcBef>
        <a:spcAft>
          <a:spcPct val="0"/>
        </a:spcAft>
        <a:buFont typeface="Wingdings" pitchFamily="2" charset="2"/>
        <a:buChar char="ü"/>
        <a:defRPr kumimoji="1" sz="2600">
          <a:solidFill>
            <a:schemeClr val="tx1"/>
          </a:solidFill>
          <a:latin typeface="맑은 고딕" pitchFamily="50" charset="-127"/>
          <a:ea typeface="맑은 고딕" pitchFamily="50" charset="-127"/>
          <a:cs typeface="+mn-cs"/>
        </a:defRPr>
      </a:lvl1pPr>
      <a:lvl2pPr marL="847725" indent="-325438" algn="l" defTabSz="1042988" rtl="0" eaLnBrk="0" fontAlgn="base" latinLnBrk="1" hangingPunct="0">
        <a:spcBef>
          <a:spcPct val="20000"/>
        </a:spcBef>
        <a:spcAft>
          <a:spcPct val="0"/>
        </a:spcAft>
        <a:buChar char="–"/>
        <a:defRPr kumimoji="1" sz="2200">
          <a:solidFill>
            <a:schemeClr val="tx1"/>
          </a:solidFill>
          <a:latin typeface="맑은 고딕" pitchFamily="50" charset="-127"/>
          <a:ea typeface="맑은 고딕" pitchFamily="50" charset="-127"/>
        </a:defRPr>
      </a:lvl2pPr>
      <a:lvl3pPr marL="1303338" indent="-260350" algn="l" defTabSz="1042988" rtl="0" eaLnBrk="0" fontAlgn="base" latinLnBrk="1" hangingPunct="0">
        <a:spcBef>
          <a:spcPct val="20000"/>
        </a:spcBef>
        <a:spcAft>
          <a:spcPct val="0"/>
        </a:spcAft>
        <a:buChar char="•"/>
        <a:defRPr kumimoji="1">
          <a:solidFill>
            <a:schemeClr val="tx1"/>
          </a:solidFill>
          <a:latin typeface="맑은 고딕" pitchFamily="50" charset="-127"/>
          <a:ea typeface="맑은 고딕" pitchFamily="50" charset="-127"/>
        </a:defRPr>
      </a:lvl3pPr>
      <a:lvl4pPr marL="1825625" indent="-260350" algn="l" defTabSz="1042988"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4pPr>
      <a:lvl5pPr marL="2344738" indent="-258763" algn="l" defTabSz="1042988"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801938" indent="-258763" algn="l" defTabSz="1042988" rtl="0" fontAlgn="base" latinLnBrk="1">
        <a:spcBef>
          <a:spcPct val="20000"/>
        </a:spcBef>
        <a:spcAft>
          <a:spcPct val="0"/>
        </a:spcAft>
        <a:buChar char="»"/>
        <a:defRPr kumimoji="1" sz="2300">
          <a:solidFill>
            <a:schemeClr val="tx1"/>
          </a:solidFill>
          <a:latin typeface="+mn-lt"/>
          <a:ea typeface="+mn-ea"/>
        </a:defRPr>
      </a:lvl6pPr>
      <a:lvl7pPr marL="3259138" indent="-258763" algn="l" defTabSz="1042988" rtl="0" fontAlgn="base" latinLnBrk="1">
        <a:spcBef>
          <a:spcPct val="20000"/>
        </a:spcBef>
        <a:spcAft>
          <a:spcPct val="0"/>
        </a:spcAft>
        <a:buChar char="»"/>
        <a:defRPr kumimoji="1" sz="2300">
          <a:solidFill>
            <a:schemeClr val="tx1"/>
          </a:solidFill>
          <a:latin typeface="+mn-lt"/>
          <a:ea typeface="+mn-ea"/>
        </a:defRPr>
      </a:lvl7pPr>
      <a:lvl8pPr marL="3716338" indent="-258763" algn="l" defTabSz="1042988" rtl="0" fontAlgn="base" latinLnBrk="1">
        <a:spcBef>
          <a:spcPct val="20000"/>
        </a:spcBef>
        <a:spcAft>
          <a:spcPct val="0"/>
        </a:spcAft>
        <a:buChar char="»"/>
        <a:defRPr kumimoji="1" sz="2300">
          <a:solidFill>
            <a:schemeClr val="tx1"/>
          </a:solidFill>
          <a:latin typeface="+mn-lt"/>
          <a:ea typeface="+mn-ea"/>
        </a:defRPr>
      </a:lvl8pPr>
      <a:lvl9pPr marL="4173538" indent="-258763" algn="l" defTabSz="1042988" rtl="0" fontAlgn="base" latinLnBrk="1">
        <a:spcBef>
          <a:spcPct val="20000"/>
        </a:spcBef>
        <a:spcAft>
          <a:spcPct val="0"/>
        </a:spcAft>
        <a:buChar char="»"/>
        <a:defRPr kumimoji="1" sz="23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jintaeks2@dongseo.ac.k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Mass" TargetMode="External"/><Relationship Id="rId2" Type="http://schemas.openxmlformats.org/officeDocument/2006/relationships/hyperlink" Target="https://en.wikipedia.org/wiki/Plural" TargetMode="External"/><Relationship Id="rId1" Type="http://schemas.openxmlformats.org/officeDocument/2006/relationships/slideLayout" Target="../slideLayouts/slideLayout4.xml"/><Relationship Id="rId5" Type="http://schemas.openxmlformats.org/officeDocument/2006/relationships/hyperlink" Target="https://en.wikipedia.org/wiki/Euclidean_vector" TargetMode="External"/><Relationship Id="rId4" Type="http://schemas.openxmlformats.org/officeDocument/2006/relationships/hyperlink" Target="https://en.wikipedia.org/wiki/Velocity"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docs.unity3d.com/ScriptReference/ForceMode.Impulse.html" TargetMode="External"/><Relationship Id="rId2" Type="http://schemas.openxmlformats.org/officeDocument/2006/relationships/hyperlink" Target="https://en.wikipedia.org/wiki/Momentum" TargetMode="External"/><Relationship Id="rId1" Type="http://schemas.openxmlformats.org/officeDocument/2006/relationships/slideLayout" Target="../slideLayouts/slideLayout4.xml"/><Relationship Id="rId4" Type="http://schemas.openxmlformats.org/officeDocument/2006/relationships/hyperlink" Target="https://answers.unity.com/questions/713217/exact-difference-between-fixeddeltatime-and-deltat.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5.pdf"/></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https://en.wikipedia.org/wiki/Newton%27s_second_law" TargetMode="External"/><Relationship Id="rId1" Type="http://schemas.openxmlformats.org/officeDocument/2006/relationships/slideLayout" Target="../slideLayouts/slideLayout4.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s://en.wikipedia.org/wiki/Impulse_(physics)"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제목 1"/>
          <p:cNvSpPr>
            <a:spLocks noGrp="1"/>
          </p:cNvSpPr>
          <p:nvPr>
            <p:ph type="ctrTitle"/>
          </p:nvPr>
        </p:nvSpPr>
        <p:spPr>
          <a:xfrm>
            <a:off x="0" y="2916535"/>
            <a:ext cx="10693400" cy="2303463"/>
          </a:xfrm>
          <a:noFill/>
          <a:ln w="57150">
            <a:noFill/>
          </a:ln>
        </p:spPr>
        <p:txBody>
          <a:bodyPr/>
          <a:lstStyle/>
          <a:p>
            <a:pPr>
              <a:defRPr/>
            </a:pPr>
            <a:r>
              <a:rPr lang="en-US" altLang="ko-KR" sz="3300" b="0" dirty="0">
                <a:solidFill>
                  <a:schemeClr val="tx1"/>
                </a:solidFill>
              </a:rPr>
              <a:t>Unity Physics</a:t>
            </a:r>
            <a:br>
              <a:rPr lang="en-US" altLang="ko-KR" dirty="0">
                <a:solidFill>
                  <a:schemeClr val="tx1"/>
                </a:solidFill>
                <a:effectLst>
                  <a:outerShdw blurRad="38100" dist="38100" dir="2700000" algn="tl">
                    <a:srgbClr val="000000">
                      <a:alpha val="43137"/>
                    </a:srgbClr>
                  </a:outerShdw>
                </a:effectLst>
              </a:rPr>
            </a:br>
            <a:r>
              <a:rPr lang="en-US" altLang="ko-KR" sz="6600" dirty="0">
                <a:solidFill>
                  <a:schemeClr val="tx1"/>
                </a:solidFill>
                <a:effectLst>
                  <a:outerShdw blurRad="38100" dist="38100" dir="2700000" algn="tl">
                    <a:srgbClr val="000000">
                      <a:alpha val="43137"/>
                    </a:srgbClr>
                  </a:outerShdw>
                </a:effectLst>
              </a:rPr>
              <a:t>Add Impulse to </a:t>
            </a:r>
            <a:r>
              <a:rPr lang="en-US" altLang="ko-KR" sz="6600" dirty="0" err="1">
                <a:solidFill>
                  <a:schemeClr val="tx1"/>
                </a:solidFill>
                <a:effectLst>
                  <a:outerShdw blurRad="38100" dist="38100" dir="2700000" algn="tl">
                    <a:srgbClr val="000000">
                      <a:alpha val="43137"/>
                    </a:srgbClr>
                  </a:outerShdw>
                </a:effectLst>
              </a:rPr>
              <a:t>Rigidbody</a:t>
            </a:r>
            <a:endParaRPr lang="ko-KR" altLang="en-US" sz="6600" dirty="0">
              <a:solidFill>
                <a:schemeClr val="tx1"/>
              </a:solidFill>
              <a:effectLst>
                <a:outerShdw blurRad="38100" dist="38100" dir="2700000" algn="tl">
                  <a:srgbClr val="000000">
                    <a:alpha val="43137"/>
                  </a:srgbClr>
                </a:outerShdw>
              </a:effectLst>
            </a:endParaRPr>
          </a:p>
        </p:txBody>
      </p:sp>
      <p:sp>
        <p:nvSpPr>
          <p:cNvPr id="4099" name="부제목 2"/>
          <p:cNvSpPr>
            <a:spLocks noGrp="1"/>
          </p:cNvSpPr>
          <p:nvPr>
            <p:ph type="subTitle" idx="1"/>
          </p:nvPr>
        </p:nvSpPr>
        <p:spPr>
          <a:xfrm>
            <a:off x="1603374" y="5509244"/>
            <a:ext cx="8495853" cy="1655763"/>
          </a:xfrm>
        </p:spPr>
        <p:txBody>
          <a:bodyPr/>
          <a:lstStyle/>
          <a:p>
            <a:pPr algn="r"/>
            <a:r>
              <a:rPr lang="en-US" altLang="ko-KR" dirty="0">
                <a:hlinkClick r:id="rId2"/>
              </a:rPr>
              <a:t>jintaeks@dongseo.ac.kr</a:t>
            </a:r>
            <a:endParaRPr lang="en-US" altLang="ko-KR" dirty="0"/>
          </a:p>
          <a:p>
            <a:pPr algn="r"/>
            <a:r>
              <a:rPr lang="en-US" altLang="ko-KR" dirty="0"/>
              <a:t>May 10, 2019</a:t>
            </a:r>
          </a:p>
        </p:txBody>
      </p:sp>
      <p:pic>
        <p:nvPicPr>
          <p:cNvPr id="3" name="그림 2">
            <a:extLst>
              <a:ext uri="{FF2B5EF4-FFF2-40B4-BE49-F238E27FC236}">
                <a16:creationId xmlns:a16="http://schemas.microsoft.com/office/drawing/2014/main" id="{7D7C0F4A-773B-4458-92B3-109FEAC72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134" y="413915"/>
            <a:ext cx="1956246" cy="20705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2FC3D7-2BB3-463E-8EB2-C56746A6FEB6}"/>
              </a:ext>
            </a:extLst>
          </p:cNvPr>
          <p:cNvSpPr>
            <a:spLocks noGrp="1"/>
          </p:cNvSpPr>
          <p:nvPr>
            <p:ph type="title"/>
          </p:nvPr>
        </p:nvSpPr>
        <p:spPr/>
        <p:txBody>
          <a:bodyPr/>
          <a:lstStyle/>
          <a:p>
            <a:endParaRPr lang="en-US"/>
          </a:p>
        </p:txBody>
      </p:sp>
      <p:sp>
        <p:nvSpPr>
          <p:cNvPr id="3" name="내용 개체 틀 2">
            <a:extLst>
              <a:ext uri="{FF2B5EF4-FFF2-40B4-BE49-F238E27FC236}">
                <a16:creationId xmlns:a16="http://schemas.microsoft.com/office/drawing/2014/main" id="{3141F7F3-DEF2-4949-9B82-81F44A0061D7}"/>
              </a:ext>
            </a:extLst>
          </p:cNvPr>
          <p:cNvSpPr>
            <a:spLocks noGrp="1"/>
          </p:cNvSpPr>
          <p:nvPr>
            <p:ph idx="1"/>
          </p:nvPr>
        </p:nvSpPr>
        <p:spPr/>
        <p:txBody>
          <a:bodyPr/>
          <a:lstStyle/>
          <a:p>
            <a:endParaRPr lang="en-US"/>
          </a:p>
        </p:txBody>
      </p:sp>
      <p:sp>
        <p:nvSpPr>
          <p:cNvPr id="4" name="슬라이드 번호 개체 틀 3">
            <a:extLst>
              <a:ext uri="{FF2B5EF4-FFF2-40B4-BE49-F238E27FC236}">
                <a16:creationId xmlns:a16="http://schemas.microsoft.com/office/drawing/2014/main" id="{64065C15-84A3-4AD6-A5D3-9311F9BE4393}"/>
              </a:ext>
            </a:extLst>
          </p:cNvPr>
          <p:cNvSpPr>
            <a:spLocks noGrp="1"/>
          </p:cNvSpPr>
          <p:nvPr>
            <p:ph type="sldNum" sz="quarter" idx="10"/>
          </p:nvPr>
        </p:nvSpPr>
        <p:spPr/>
        <p:txBody>
          <a:bodyPr/>
          <a:lstStyle/>
          <a:p>
            <a:pPr>
              <a:defRPr/>
            </a:pPr>
            <a:fld id="{FDAD5637-AC03-43CE-99DA-380571BC86FD}" type="slidenum">
              <a:rPr lang="en-US" altLang="ko-KR" smtClean="0"/>
              <a:pPr>
                <a:defRPr/>
              </a:pPr>
              <a:t>10</a:t>
            </a:fld>
            <a:endParaRPr lang="en-US" altLang="ko-KR"/>
          </a:p>
        </p:txBody>
      </p:sp>
      <p:pic>
        <p:nvPicPr>
          <p:cNvPr id="5" name="그림 4">
            <a:extLst>
              <a:ext uri="{FF2B5EF4-FFF2-40B4-BE49-F238E27FC236}">
                <a16:creationId xmlns:a16="http://schemas.microsoft.com/office/drawing/2014/main" id="{2654FDD4-1497-4262-8F66-F5238877130E}"/>
              </a:ext>
            </a:extLst>
          </p:cNvPr>
          <p:cNvPicPr>
            <a:picLocks noChangeAspect="1"/>
          </p:cNvPicPr>
          <p:nvPr/>
        </p:nvPicPr>
        <p:blipFill>
          <a:blip r:embed="rId2"/>
          <a:stretch>
            <a:fillRect/>
          </a:stretch>
        </p:blipFill>
        <p:spPr>
          <a:xfrm>
            <a:off x="969962" y="1008856"/>
            <a:ext cx="8753475" cy="5543550"/>
          </a:xfrm>
          <a:prstGeom prst="rect">
            <a:avLst/>
          </a:prstGeom>
        </p:spPr>
      </p:pic>
    </p:spTree>
    <p:extLst>
      <p:ext uri="{BB962C8B-B14F-4D97-AF65-F5344CB8AC3E}">
        <p14:creationId xmlns:p14="http://schemas.microsoft.com/office/powerpoint/2010/main" val="3356913634"/>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F02AF-5B1E-4A86-8990-1E0B08660BA0}"/>
              </a:ext>
            </a:extLst>
          </p:cNvPr>
          <p:cNvSpPr>
            <a:spLocks noGrp="1"/>
          </p:cNvSpPr>
          <p:nvPr>
            <p:ph type="ctrTitle"/>
          </p:nvPr>
        </p:nvSpPr>
        <p:spPr/>
        <p:txBody>
          <a:bodyPr/>
          <a:lstStyle/>
          <a:p>
            <a:r>
              <a:rPr lang="en-US" dirty="0"/>
              <a:t>Demo</a:t>
            </a:r>
          </a:p>
        </p:txBody>
      </p:sp>
      <p:sp>
        <p:nvSpPr>
          <p:cNvPr id="5" name="부제목 4">
            <a:extLst>
              <a:ext uri="{FF2B5EF4-FFF2-40B4-BE49-F238E27FC236}">
                <a16:creationId xmlns:a16="http://schemas.microsoft.com/office/drawing/2014/main" id="{E642E91B-C1EC-4A32-A8B1-670CBB837D2A}"/>
              </a:ext>
            </a:extLst>
          </p:cNvPr>
          <p:cNvSpPr>
            <a:spLocks noGrp="1"/>
          </p:cNvSpPr>
          <p:nvPr>
            <p:ph type="subTitle" idx="1"/>
          </p:nvPr>
        </p:nvSpPr>
        <p:spPr/>
        <p:txBody>
          <a:bodyPr/>
          <a:lstStyle/>
          <a:p>
            <a:endParaRPr lang="en-US"/>
          </a:p>
        </p:txBody>
      </p:sp>
      <p:sp>
        <p:nvSpPr>
          <p:cNvPr id="4" name="슬라이드 번호 개체 틀 3">
            <a:extLst>
              <a:ext uri="{FF2B5EF4-FFF2-40B4-BE49-F238E27FC236}">
                <a16:creationId xmlns:a16="http://schemas.microsoft.com/office/drawing/2014/main" id="{C21A1450-BA6B-439D-ADE7-427F6EEE81D0}"/>
              </a:ext>
            </a:extLst>
          </p:cNvPr>
          <p:cNvSpPr>
            <a:spLocks noGrp="1"/>
          </p:cNvSpPr>
          <p:nvPr>
            <p:ph type="sldNum" sz="quarter" idx="10"/>
          </p:nvPr>
        </p:nvSpPr>
        <p:spPr/>
        <p:txBody>
          <a:bodyPr/>
          <a:lstStyle/>
          <a:p>
            <a:pPr>
              <a:defRPr/>
            </a:pPr>
            <a:fld id="{FDAD5637-AC03-43CE-99DA-380571BC86FD}" type="slidenum">
              <a:rPr lang="en-US" altLang="ko-KR" smtClean="0"/>
              <a:pPr>
                <a:defRPr/>
              </a:pPr>
              <a:t>11</a:t>
            </a:fld>
            <a:endParaRPr lang="en-US" altLang="ko-KR"/>
          </a:p>
        </p:txBody>
      </p:sp>
    </p:spTree>
    <p:extLst>
      <p:ext uri="{BB962C8B-B14F-4D97-AF65-F5344CB8AC3E}">
        <p14:creationId xmlns:p14="http://schemas.microsoft.com/office/powerpoint/2010/main" val="120129388"/>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52F42159-54CA-42C5-9430-30DF47ACD11B}"/>
              </a:ext>
            </a:extLst>
          </p:cNvPr>
          <p:cNvSpPr>
            <a:spLocks noGrp="1"/>
          </p:cNvSpPr>
          <p:nvPr>
            <p:ph type="title"/>
          </p:nvPr>
        </p:nvSpPr>
        <p:spPr/>
        <p:txBody>
          <a:bodyPr/>
          <a:lstStyle/>
          <a:p>
            <a:endParaRPr lang="en-US"/>
          </a:p>
        </p:txBody>
      </p:sp>
      <p:sp>
        <p:nvSpPr>
          <p:cNvPr id="6" name="내용 개체 틀 5">
            <a:extLst>
              <a:ext uri="{FF2B5EF4-FFF2-40B4-BE49-F238E27FC236}">
                <a16:creationId xmlns:a16="http://schemas.microsoft.com/office/drawing/2014/main" id="{7418625A-8D84-47BA-8169-D767F8AD06FF}"/>
              </a:ext>
            </a:extLst>
          </p:cNvPr>
          <p:cNvSpPr>
            <a:spLocks noGrp="1"/>
          </p:cNvSpPr>
          <p:nvPr>
            <p:ph idx="1"/>
          </p:nvPr>
        </p:nvSpPr>
        <p:spPr/>
        <p:txBody>
          <a:bodyPr/>
          <a:lstStyle/>
          <a:p>
            <a:endParaRPr lang="en-US"/>
          </a:p>
        </p:txBody>
      </p:sp>
      <p:sp>
        <p:nvSpPr>
          <p:cNvPr id="4" name="슬라이드 번호 개체 틀 3">
            <a:extLst>
              <a:ext uri="{FF2B5EF4-FFF2-40B4-BE49-F238E27FC236}">
                <a16:creationId xmlns:a16="http://schemas.microsoft.com/office/drawing/2014/main" id="{20455F75-728B-4FD6-B14D-B1E956F4B1E0}"/>
              </a:ext>
            </a:extLst>
          </p:cNvPr>
          <p:cNvSpPr>
            <a:spLocks noGrp="1"/>
          </p:cNvSpPr>
          <p:nvPr>
            <p:ph type="sldNum" sz="quarter" idx="10"/>
          </p:nvPr>
        </p:nvSpPr>
        <p:spPr/>
        <p:txBody>
          <a:bodyPr/>
          <a:lstStyle/>
          <a:p>
            <a:pPr>
              <a:defRPr/>
            </a:pPr>
            <a:fld id="{DA984F08-4A02-4C4A-8092-2EE62BA85A13}" type="slidenum">
              <a:rPr lang="en-US" altLang="ko-KR" smtClean="0"/>
              <a:pPr>
                <a:defRPr/>
              </a:pPr>
              <a:t>12</a:t>
            </a:fld>
            <a:endParaRPr lang="en-US" altLang="ko-KR"/>
          </a:p>
        </p:txBody>
      </p:sp>
      <p:pic>
        <p:nvPicPr>
          <p:cNvPr id="7" name="그림 6">
            <a:extLst>
              <a:ext uri="{FF2B5EF4-FFF2-40B4-BE49-F238E27FC236}">
                <a16:creationId xmlns:a16="http://schemas.microsoft.com/office/drawing/2014/main" id="{366220E8-7BFA-48A5-9135-1F001DC8113D}"/>
              </a:ext>
            </a:extLst>
          </p:cNvPr>
          <p:cNvPicPr>
            <a:picLocks noChangeAspect="1"/>
          </p:cNvPicPr>
          <p:nvPr/>
        </p:nvPicPr>
        <p:blipFill>
          <a:blip r:embed="rId2"/>
          <a:stretch>
            <a:fillRect/>
          </a:stretch>
        </p:blipFill>
        <p:spPr>
          <a:xfrm>
            <a:off x="0" y="163060"/>
            <a:ext cx="10693400" cy="7235142"/>
          </a:xfrm>
          <a:prstGeom prst="rect">
            <a:avLst/>
          </a:prstGeom>
        </p:spPr>
      </p:pic>
    </p:spTree>
    <p:extLst>
      <p:ext uri="{BB962C8B-B14F-4D97-AF65-F5344CB8AC3E}">
        <p14:creationId xmlns:p14="http://schemas.microsoft.com/office/powerpoint/2010/main" val="3405008403"/>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9E0D4CC-59DA-4D78-923F-52C5E1812E72}"/>
              </a:ext>
            </a:extLst>
          </p:cNvPr>
          <p:cNvSpPr>
            <a:spLocks noGrp="1"/>
          </p:cNvSpPr>
          <p:nvPr>
            <p:ph type="title"/>
          </p:nvPr>
        </p:nvSpPr>
        <p:spPr/>
        <p:txBody>
          <a:bodyPr/>
          <a:lstStyle/>
          <a:p>
            <a:endParaRPr lang="en-US"/>
          </a:p>
        </p:txBody>
      </p:sp>
      <p:sp>
        <p:nvSpPr>
          <p:cNvPr id="3" name="내용 개체 틀 2">
            <a:extLst>
              <a:ext uri="{FF2B5EF4-FFF2-40B4-BE49-F238E27FC236}">
                <a16:creationId xmlns:a16="http://schemas.microsoft.com/office/drawing/2014/main" id="{3B703E12-56F1-491E-B825-64A5BF0B5C8D}"/>
              </a:ext>
            </a:extLst>
          </p:cNvPr>
          <p:cNvSpPr>
            <a:spLocks noGrp="1"/>
          </p:cNvSpPr>
          <p:nvPr>
            <p:ph idx="1"/>
          </p:nvPr>
        </p:nvSpPr>
        <p:spPr/>
        <p:txBody>
          <a:bodyPr/>
          <a:lstStyle/>
          <a:p>
            <a:endParaRPr lang="en-US"/>
          </a:p>
        </p:txBody>
      </p:sp>
      <p:sp>
        <p:nvSpPr>
          <p:cNvPr id="4" name="슬라이드 번호 개체 틀 3">
            <a:extLst>
              <a:ext uri="{FF2B5EF4-FFF2-40B4-BE49-F238E27FC236}">
                <a16:creationId xmlns:a16="http://schemas.microsoft.com/office/drawing/2014/main" id="{1EA27418-C4C3-49FD-BD1C-E37F3A7ECED8}"/>
              </a:ext>
            </a:extLst>
          </p:cNvPr>
          <p:cNvSpPr>
            <a:spLocks noGrp="1"/>
          </p:cNvSpPr>
          <p:nvPr>
            <p:ph type="sldNum" sz="quarter" idx="10"/>
          </p:nvPr>
        </p:nvSpPr>
        <p:spPr/>
        <p:txBody>
          <a:bodyPr/>
          <a:lstStyle/>
          <a:p>
            <a:pPr>
              <a:defRPr/>
            </a:pPr>
            <a:fld id="{FDAD5637-AC03-43CE-99DA-380571BC86FD}" type="slidenum">
              <a:rPr lang="en-US" altLang="ko-KR" smtClean="0"/>
              <a:pPr>
                <a:defRPr/>
              </a:pPr>
              <a:t>13</a:t>
            </a:fld>
            <a:endParaRPr lang="en-US" altLang="ko-KR"/>
          </a:p>
        </p:txBody>
      </p:sp>
      <p:pic>
        <p:nvPicPr>
          <p:cNvPr id="5" name="그림 4">
            <a:extLst>
              <a:ext uri="{FF2B5EF4-FFF2-40B4-BE49-F238E27FC236}">
                <a16:creationId xmlns:a16="http://schemas.microsoft.com/office/drawing/2014/main" id="{9EF1B7DB-D6AE-4DD6-9AED-1865A96229AE}"/>
              </a:ext>
            </a:extLst>
          </p:cNvPr>
          <p:cNvPicPr>
            <a:picLocks noChangeAspect="1"/>
          </p:cNvPicPr>
          <p:nvPr/>
        </p:nvPicPr>
        <p:blipFill>
          <a:blip r:embed="rId2"/>
          <a:stretch>
            <a:fillRect/>
          </a:stretch>
        </p:blipFill>
        <p:spPr>
          <a:xfrm>
            <a:off x="0" y="448629"/>
            <a:ext cx="10693400" cy="6664003"/>
          </a:xfrm>
          <a:prstGeom prst="rect">
            <a:avLst/>
          </a:prstGeom>
        </p:spPr>
      </p:pic>
    </p:spTree>
    <p:extLst>
      <p:ext uri="{BB962C8B-B14F-4D97-AF65-F5344CB8AC3E}">
        <p14:creationId xmlns:p14="http://schemas.microsoft.com/office/powerpoint/2010/main" val="3027547489"/>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8E5573-F45F-4F69-8125-1B829761D74B}"/>
              </a:ext>
            </a:extLst>
          </p:cNvPr>
          <p:cNvSpPr>
            <a:spLocks noGrp="1"/>
          </p:cNvSpPr>
          <p:nvPr>
            <p:ph type="title"/>
          </p:nvPr>
        </p:nvSpPr>
        <p:spPr/>
        <p:txBody>
          <a:bodyPr/>
          <a:lstStyle/>
          <a:p>
            <a:endParaRPr lang="en-US"/>
          </a:p>
        </p:txBody>
      </p:sp>
      <p:sp>
        <p:nvSpPr>
          <p:cNvPr id="3" name="내용 개체 틀 2">
            <a:extLst>
              <a:ext uri="{FF2B5EF4-FFF2-40B4-BE49-F238E27FC236}">
                <a16:creationId xmlns:a16="http://schemas.microsoft.com/office/drawing/2014/main" id="{64E5E1FB-20F4-4392-820E-952D6B4BE08B}"/>
              </a:ext>
            </a:extLst>
          </p:cNvPr>
          <p:cNvSpPr>
            <a:spLocks noGrp="1"/>
          </p:cNvSpPr>
          <p:nvPr>
            <p:ph idx="1"/>
          </p:nvPr>
        </p:nvSpPr>
        <p:spPr/>
        <p:txBody>
          <a:bodyPr/>
          <a:lstStyle/>
          <a:p>
            <a:endParaRPr lang="en-US"/>
          </a:p>
        </p:txBody>
      </p:sp>
      <p:sp>
        <p:nvSpPr>
          <p:cNvPr id="4" name="슬라이드 번호 개체 틀 3">
            <a:extLst>
              <a:ext uri="{FF2B5EF4-FFF2-40B4-BE49-F238E27FC236}">
                <a16:creationId xmlns:a16="http://schemas.microsoft.com/office/drawing/2014/main" id="{3F9B5BC2-DC8F-4A8F-9095-76572416826B}"/>
              </a:ext>
            </a:extLst>
          </p:cNvPr>
          <p:cNvSpPr>
            <a:spLocks noGrp="1"/>
          </p:cNvSpPr>
          <p:nvPr>
            <p:ph type="sldNum" sz="quarter" idx="10"/>
          </p:nvPr>
        </p:nvSpPr>
        <p:spPr/>
        <p:txBody>
          <a:bodyPr/>
          <a:lstStyle/>
          <a:p>
            <a:pPr>
              <a:defRPr/>
            </a:pPr>
            <a:fld id="{FDAD5637-AC03-43CE-99DA-380571BC86FD}" type="slidenum">
              <a:rPr lang="en-US" altLang="ko-KR" smtClean="0"/>
              <a:pPr>
                <a:defRPr/>
              </a:pPr>
              <a:t>14</a:t>
            </a:fld>
            <a:endParaRPr lang="en-US" altLang="ko-KR"/>
          </a:p>
        </p:txBody>
      </p:sp>
      <p:pic>
        <p:nvPicPr>
          <p:cNvPr id="5" name="그림 4">
            <a:extLst>
              <a:ext uri="{FF2B5EF4-FFF2-40B4-BE49-F238E27FC236}">
                <a16:creationId xmlns:a16="http://schemas.microsoft.com/office/drawing/2014/main" id="{D6EB4B62-66DD-4874-98D5-770A2ED189AC}"/>
              </a:ext>
            </a:extLst>
          </p:cNvPr>
          <p:cNvPicPr>
            <a:picLocks noChangeAspect="1"/>
          </p:cNvPicPr>
          <p:nvPr/>
        </p:nvPicPr>
        <p:blipFill>
          <a:blip r:embed="rId2"/>
          <a:stretch>
            <a:fillRect/>
          </a:stretch>
        </p:blipFill>
        <p:spPr>
          <a:xfrm>
            <a:off x="0" y="451812"/>
            <a:ext cx="10693400" cy="6657637"/>
          </a:xfrm>
          <a:prstGeom prst="rect">
            <a:avLst/>
          </a:prstGeom>
        </p:spPr>
      </p:pic>
    </p:spTree>
    <p:extLst>
      <p:ext uri="{BB962C8B-B14F-4D97-AF65-F5344CB8AC3E}">
        <p14:creationId xmlns:p14="http://schemas.microsoft.com/office/powerpoint/2010/main" val="2963779220"/>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01F562-F26A-4620-A093-C8519738206D}"/>
              </a:ext>
            </a:extLst>
          </p:cNvPr>
          <p:cNvSpPr>
            <a:spLocks noGrp="1"/>
          </p:cNvSpPr>
          <p:nvPr>
            <p:ph type="title"/>
          </p:nvPr>
        </p:nvSpPr>
        <p:spPr/>
        <p:txBody>
          <a:bodyPr/>
          <a:lstStyle/>
          <a:p>
            <a:endParaRPr lang="en-US"/>
          </a:p>
        </p:txBody>
      </p:sp>
      <p:sp>
        <p:nvSpPr>
          <p:cNvPr id="3" name="내용 개체 틀 2">
            <a:extLst>
              <a:ext uri="{FF2B5EF4-FFF2-40B4-BE49-F238E27FC236}">
                <a16:creationId xmlns:a16="http://schemas.microsoft.com/office/drawing/2014/main" id="{73BE5233-3AA6-45EF-8DA1-8E5367DCE961}"/>
              </a:ext>
            </a:extLst>
          </p:cNvPr>
          <p:cNvSpPr>
            <a:spLocks noGrp="1"/>
          </p:cNvSpPr>
          <p:nvPr>
            <p:ph idx="1"/>
          </p:nvPr>
        </p:nvSpPr>
        <p:spPr/>
        <p:txBody>
          <a:bodyPr/>
          <a:lstStyle/>
          <a:p>
            <a:endParaRPr lang="en-US"/>
          </a:p>
        </p:txBody>
      </p:sp>
      <p:sp>
        <p:nvSpPr>
          <p:cNvPr id="4" name="슬라이드 번호 개체 틀 3">
            <a:extLst>
              <a:ext uri="{FF2B5EF4-FFF2-40B4-BE49-F238E27FC236}">
                <a16:creationId xmlns:a16="http://schemas.microsoft.com/office/drawing/2014/main" id="{F783CBC5-233C-4D33-A0D2-3AD956D61945}"/>
              </a:ext>
            </a:extLst>
          </p:cNvPr>
          <p:cNvSpPr>
            <a:spLocks noGrp="1"/>
          </p:cNvSpPr>
          <p:nvPr>
            <p:ph type="sldNum" sz="quarter" idx="10"/>
          </p:nvPr>
        </p:nvSpPr>
        <p:spPr/>
        <p:txBody>
          <a:bodyPr/>
          <a:lstStyle/>
          <a:p>
            <a:pPr>
              <a:defRPr/>
            </a:pPr>
            <a:fld id="{FDAD5637-AC03-43CE-99DA-380571BC86FD}" type="slidenum">
              <a:rPr lang="en-US" altLang="ko-KR" smtClean="0"/>
              <a:pPr>
                <a:defRPr/>
              </a:pPr>
              <a:t>15</a:t>
            </a:fld>
            <a:endParaRPr lang="en-US" altLang="ko-KR"/>
          </a:p>
        </p:txBody>
      </p:sp>
      <p:pic>
        <p:nvPicPr>
          <p:cNvPr id="5" name="그림 4">
            <a:extLst>
              <a:ext uri="{FF2B5EF4-FFF2-40B4-BE49-F238E27FC236}">
                <a16:creationId xmlns:a16="http://schemas.microsoft.com/office/drawing/2014/main" id="{D373BF7B-0E8F-428E-ABE3-4B8FFA9B2039}"/>
              </a:ext>
            </a:extLst>
          </p:cNvPr>
          <p:cNvPicPr>
            <a:picLocks noChangeAspect="1"/>
          </p:cNvPicPr>
          <p:nvPr/>
        </p:nvPicPr>
        <p:blipFill>
          <a:blip r:embed="rId2"/>
          <a:stretch>
            <a:fillRect/>
          </a:stretch>
        </p:blipFill>
        <p:spPr>
          <a:xfrm>
            <a:off x="0" y="343727"/>
            <a:ext cx="10693400" cy="6873808"/>
          </a:xfrm>
          <a:prstGeom prst="rect">
            <a:avLst/>
          </a:prstGeom>
        </p:spPr>
      </p:pic>
    </p:spTree>
    <p:extLst>
      <p:ext uri="{BB962C8B-B14F-4D97-AF65-F5344CB8AC3E}">
        <p14:creationId xmlns:p14="http://schemas.microsoft.com/office/powerpoint/2010/main" val="1659963675"/>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95CBF9-9D67-4328-ADAA-52F15B42CCC4}"/>
              </a:ext>
            </a:extLst>
          </p:cNvPr>
          <p:cNvSpPr>
            <a:spLocks noGrp="1"/>
          </p:cNvSpPr>
          <p:nvPr>
            <p:ph type="title"/>
          </p:nvPr>
        </p:nvSpPr>
        <p:spPr/>
        <p:txBody>
          <a:bodyPr/>
          <a:lstStyle/>
          <a:p>
            <a:endParaRPr lang="en-US"/>
          </a:p>
        </p:txBody>
      </p:sp>
      <p:sp>
        <p:nvSpPr>
          <p:cNvPr id="3" name="내용 개체 틀 2">
            <a:extLst>
              <a:ext uri="{FF2B5EF4-FFF2-40B4-BE49-F238E27FC236}">
                <a16:creationId xmlns:a16="http://schemas.microsoft.com/office/drawing/2014/main" id="{A35B4BA3-51F2-467F-B69C-E7AC5D4725F9}"/>
              </a:ext>
            </a:extLst>
          </p:cNvPr>
          <p:cNvSpPr>
            <a:spLocks noGrp="1"/>
          </p:cNvSpPr>
          <p:nvPr>
            <p:ph idx="1"/>
          </p:nvPr>
        </p:nvSpPr>
        <p:spPr/>
        <p:txBody>
          <a:bodyPr/>
          <a:lstStyle/>
          <a:p>
            <a:endParaRPr lang="en-US"/>
          </a:p>
        </p:txBody>
      </p:sp>
      <p:sp>
        <p:nvSpPr>
          <p:cNvPr id="4" name="슬라이드 번호 개체 틀 3">
            <a:extLst>
              <a:ext uri="{FF2B5EF4-FFF2-40B4-BE49-F238E27FC236}">
                <a16:creationId xmlns:a16="http://schemas.microsoft.com/office/drawing/2014/main" id="{63C0E859-DF53-4632-809C-84CEF190532D}"/>
              </a:ext>
            </a:extLst>
          </p:cNvPr>
          <p:cNvSpPr>
            <a:spLocks noGrp="1"/>
          </p:cNvSpPr>
          <p:nvPr>
            <p:ph type="sldNum" sz="quarter" idx="10"/>
          </p:nvPr>
        </p:nvSpPr>
        <p:spPr/>
        <p:txBody>
          <a:bodyPr/>
          <a:lstStyle/>
          <a:p>
            <a:pPr>
              <a:defRPr/>
            </a:pPr>
            <a:fld id="{FDAD5637-AC03-43CE-99DA-380571BC86FD}" type="slidenum">
              <a:rPr lang="en-US" altLang="ko-KR" smtClean="0"/>
              <a:pPr>
                <a:defRPr/>
              </a:pPr>
              <a:t>16</a:t>
            </a:fld>
            <a:endParaRPr lang="en-US" altLang="ko-KR"/>
          </a:p>
        </p:txBody>
      </p:sp>
      <p:pic>
        <p:nvPicPr>
          <p:cNvPr id="5" name="그림 4">
            <a:extLst>
              <a:ext uri="{FF2B5EF4-FFF2-40B4-BE49-F238E27FC236}">
                <a16:creationId xmlns:a16="http://schemas.microsoft.com/office/drawing/2014/main" id="{12481251-00B1-49E3-B6A2-C63384D58821}"/>
              </a:ext>
            </a:extLst>
          </p:cNvPr>
          <p:cNvPicPr>
            <a:picLocks noChangeAspect="1"/>
          </p:cNvPicPr>
          <p:nvPr/>
        </p:nvPicPr>
        <p:blipFill>
          <a:blip r:embed="rId2"/>
          <a:stretch>
            <a:fillRect/>
          </a:stretch>
        </p:blipFill>
        <p:spPr>
          <a:xfrm>
            <a:off x="0" y="156714"/>
            <a:ext cx="10693400" cy="7247833"/>
          </a:xfrm>
          <a:prstGeom prst="rect">
            <a:avLst/>
          </a:prstGeom>
        </p:spPr>
      </p:pic>
    </p:spTree>
    <p:extLst>
      <p:ext uri="{BB962C8B-B14F-4D97-AF65-F5344CB8AC3E}">
        <p14:creationId xmlns:p14="http://schemas.microsoft.com/office/powerpoint/2010/main" val="2700130681"/>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2F7165-42C9-419C-8638-91D287CAA49E}"/>
              </a:ext>
            </a:extLst>
          </p:cNvPr>
          <p:cNvSpPr>
            <a:spLocks noGrp="1"/>
          </p:cNvSpPr>
          <p:nvPr>
            <p:ph type="title"/>
          </p:nvPr>
        </p:nvSpPr>
        <p:spPr/>
        <p:txBody>
          <a:bodyPr/>
          <a:lstStyle/>
          <a:p>
            <a:endParaRPr lang="en-US"/>
          </a:p>
        </p:txBody>
      </p:sp>
      <p:sp>
        <p:nvSpPr>
          <p:cNvPr id="3" name="내용 개체 틀 2">
            <a:extLst>
              <a:ext uri="{FF2B5EF4-FFF2-40B4-BE49-F238E27FC236}">
                <a16:creationId xmlns:a16="http://schemas.microsoft.com/office/drawing/2014/main" id="{F6CA389D-E3C4-4474-B928-B19137A62F5E}"/>
              </a:ext>
            </a:extLst>
          </p:cNvPr>
          <p:cNvSpPr>
            <a:spLocks noGrp="1"/>
          </p:cNvSpPr>
          <p:nvPr>
            <p:ph idx="1"/>
          </p:nvPr>
        </p:nvSpPr>
        <p:spPr/>
        <p:txBody>
          <a:bodyPr/>
          <a:lstStyle/>
          <a:p>
            <a:endParaRPr lang="en-US"/>
          </a:p>
        </p:txBody>
      </p:sp>
      <p:sp>
        <p:nvSpPr>
          <p:cNvPr id="4" name="슬라이드 번호 개체 틀 3">
            <a:extLst>
              <a:ext uri="{FF2B5EF4-FFF2-40B4-BE49-F238E27FC236}">
                <a16:creationId xmlns:a16="http://schemas.microsoft.com/office/drawing/2014/main" id="{887DBC89-F382-40C4-8901-592418304B1F}"/>
              </a:ext>
            </a:extLst>
          </p:cNvPr>
          <p:cNvSpPr>
            <a:spLocks noGrp="1"/>
          </p:cNvSpPr>
          <p:nvPr>
            <p:ph type="sldNum" sz="quarter" idx="10"/>
          </p:nvPr>
        </p:nvSpPr>
        <p:spPr/>
        <p:txBody>
          <a:bodyPr/>
          <a:lstStyle/>
          <a:p>
            <a:pPr>
              <a:defRPr/>
            </a:pPr>
            <a:fld id="{FDAD5637-AC03-43CE-99DA-380571BC86FD}" type="slidenum">
              <a:rPr lang="en-US" altLang="ko-KR" smtClean="0"/>
              <a:pPr>
                <a:defRPr/>
              </a:pPr>
              <a:t>17</a:t>
            </a:fld>
            <a:endParaRPr lang="en-US" altLang="ko-KR"/>
          </a:p>
        </p:txBody>
      </p:sp>
      <p:pic>
        <p:nvPicPr>
          <p:cNvPr id="5" name="그림 4">
            <a:extLst>
              <a:ext uri="{FF2B5EF4-FFF2-40B4-BE49-F238E27FC236}">
                <a16:creationId xmlns:a16="http://schemas.microsoft.com/office/drawing/2014/main" id="{E5DA54A3-6BB8-4623-97A2-B55E7997E0D1}"/>
              </a:ext>
            </a:extLst>
          </p:cNvPr>
          <p:cNvPicPr>
            <a:picLocks noChangeAspect="1"/>
          </p:cNvPicPr>
          <p:nvPr/>
        </p:nvPicPr>
        <p:blipFill>
          <a:blip r:embed="rId2"/>
          <a:stretch>
            <a:fillRect/>
          </a:stretch>
        </p:blipFill>
        <p:spPr>
          <a:xfrm>
            <a:off x="0" y="492174"/>
            <a:ext cx="10693400" cy="6576914"/>
          </a:xfrm>
          <a:prstGeom prst="rect">
            <a:avLst/>
          </a:prstGeom>
        </p:spPr>
      </p:pic>
    </p:spTree>
    <p:extLst>
      <p:ext uri="{BB962C8B-B14F-4D97-AF65-F5344CB8AC3E}">
        <p14:creationId xmlns:p14="http://schemas.microsoft.com/office/powerpoint/2010/main" val="4077883190"/>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4AAD6EBD-7751-4E3F-948F-822C9013DE38}"/>
              </a:ext>
            </a:extLst>
          </p:cNvPr>
          <p:cNvSpPr>
            <a:spLocks noGrp="1"/>
          </p:cNvSpPr>
          <p:nvPr>
            <p:ph type="ctrTitle"/>
          </p:nvPr>
        </p:nvSpPr>
        <p:spPr/>
        <p:txBody>
          <a:bodyPr/>
          <a:lstStyle/>
          <a:p>
            <a:r>
              <a:rPr lang="en-US" dirty="0"/>
              <a:t>Wrong Usage Example</a:t>
            </a:r>
          </a:p>
        </p:txBody>
      </p:sp>
      <p:sp>
        <p:nvSpPr>
          <p:cNvPr id="7" name="부제목 6">
            <a:extLst>
              <a:ext uri="{FF2B5EF4-FFF2-40B4-BE49-F238E27FC236}">
                <a16:creationId xmlns:a16="http://schemas.microsoft.com/office/drawing/2014/main" id="{2974A0F5-5190-42BB-AE0E-3E88969998A8}"/>
              </a:ext>
            </a:extLst>
          </p:cNvPr>
          <p:cNvSpPr>
            <a:spLocks noGrp="1"/>
          </p:cNvSpPr>
          <p:nvPr>
            <p:ph type="subTitle" idx="1"/>
          </p:nvPr>
        </p:nvSpPr>
        <p:spPr/>
        <p:txBody>
          <a:bodyPr/>
          <a:lstStyle/>
          <a:p>
            <a:endParaRPr lang="en-US"/>
          </a:p>
        </p:txBody>
      </p:sp>
      <p:sp>
        <p:nvSpPr>
          <p:cNvPr id="4" name="슬라이드 번호 개체 틀 3">
            <a:extLst>
              <a:ext uri="{FF2B5EF4-FFF2-40B4-BE49-F238E27FC236}">
                <a16:creationId xmlns:a16="http://schemas.microsoft.com/office/drawing/2014/main" id="{17A4A2BD-37C1-40DA-B030-7AA25DB928AE}"/>
              </a:ext>
            </a:extLst>
          </p:cNvPr>
          <p:cNvSpPr>
            <a:spLocks noGrp="1"/>
          </p:cNvSpPr>
          <p:nvPr>
            <p:ph type="sldNum" sz="quarter" idx="10"/>
          </p:nvPr>
        </p:nvSpPr>
        <p:spPr/>
        <p:txBody>
          <a:bodyPr/>
          <a:lstStyle/>
          <a:p>
            <a:pPr>
              <a:defRPr/>
            </a:pPr>
            <a:fld id="{FDAD5637-AC03-43CE-99DA-380571BC86FD}" type="slidenum">
              <a:rPr lang="en-US" altLang="ko-KR" smtClean="0"/>
              <a:pPr>
                <a:defRPr/>
              </a:pPr>
              <a:t>18</a:t>
            </a:fld>
            <a:endParaRPr lang="en-US" altLang="ko-KR"/>
          </a:p>
        </p:txBody>
      </p:sp>
    </p:spTree>
    <p:extLst>
      <p:ext uri="{BB962C8B-B14F-4D97-AF65-F5344CB8AC3E}">
        <p14:creationId xmlns:p14="http://schemas.microsoft.com/office/powerpoint/2010/main" val="3221109779"/>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5D108F11-0515-4285-8BB7-3EC8673CC00A}"/>
              </a:ext>
            </a:extLst>
          </p:cNvPr>
          <p:cNvSpPr>
            <a:spLocks noGrp="1"/>
          </p:cNvSpPr>
          <p:nvPr>
            <p:ph type="title"/>
          </p:nvPr>
        </p:nvSpPr>
        <p:spPr/>
        <p:txBody>
          <a:bodyPr/>
          <a:lstStyle/>
          <a:p>
            <a:endParaRPr lang="en-US"/>
          </a:p>
        </p:txBody>
      </p:sp>
      <p:sp>
        <p:nvSpPr>
          <p:cNvPr id="6" name="내용 개체 틀 5">
            <a:extLst>
              <a:ext uri="{FF2B5EF4-FFF2-40B4-BE49-F238E27FC236}">
                <a16:creationId xmlns:a16="http://schemas.microsoft.com/office/drawing/2014/main" id="{D2A914A4-9314-4555-BAF8-D7004264EA32}"/>
              </a:ext>
            </a:extLst>
          </p:cNvPr>
          <p:cNvSpPr>
            <a:spLocks noGrp="1"/>
          </p:cNvSpPr>
          <p:nvPr>
            <p:ph idx="1"/>
          </p:nvPr>
        </p:nvSpPr>
        <p:spPr/>
        <p:txBody>
          <a:bodyPr/>
          <a:lstStyle/>
          <a:p>
            <a:endParaRPr lang="en-US"/>
          </a:p>
        </p:txBody>
      </p:sp>
      <p:sp>
        <p:nvSpPr>
          <p:cNvPr id="4" name="슬라이드 번호 개체 틀 3">
            <a:extLst>
              <a:ext uri="{FF2B5EF4-FFF2-40B4-BE49-F238E27FC236}">
                <a16:creationId xmlns:a16="http://schemas.microsoft.com/office/drawing/2014/main" id="{3B622EF1-6A4F-4310-96D5-AD6573975E89}"/>
              </a:ext>
            </a:extLst>
          </p:cNvPr>
          <p:cNvSpPr>
            <a:spLocks noGrp="1"/>
          </p:cNvSpPr>
          <p:nvPr>
            <p:ph type="sldNum" sz="quarter" idx="10"/>
          </p:nvPr>
        </p:nvSpPr>
        <p:spPr/>
        <p:txBody>
          <a:bodyPr/>
          <a:lstStyle/>
          <a:p>
            <a:pPr>
              <a:defRPr/>
            </a:pPr>
            <a:fld id="{52B3EB50-C323-4EA3-9DB4-835A10528E7F}" type="slidenum">
              <a:rPr lang="en-US" altLang="ko-KR" smtClean="0"/>
              <a:pPr>
                <a:defRPr/>
              </a:pPr>
              <a:t>19</a:t>
            </a:fld>
            <a:endParaRPr lang="en-US" altLang="ko-KR"/>
          </a:p>
        </p:txBody>
      </p:sp>
      <p:pic>
        <p:nvPicPr>
          <p:cNvPr id="7" name="그림 6">
            <a:extLst>
              <a:ext uri="{FF2B5EF4-FFF2-40B4-BE49-F238E27FC236}">
                <a16:creationId xmlns:a16="http://schemas.microsoft.com/office/drawing/2014/main" id="{B5060EB5-370D-4455-A029-9557E2F8FF17}"/>
              </a:ext>
            </a:extLst>
          </p:cNvPr>
          <p:cNvPicPr>
            <a:picLocks noChangeAspect="1"/>
          </p:cNvPicPr>
          <p:nvPr/>
        </p:nvPicPr>
        <p:blipFill>
          <a:blip r:embed="rId2"/>
          <a:stretch>
            <a:fillRect/>
          </a:stretch>
        </p:blipFill>
        <p:spPr>
          <a:xfrm>
            <a:off x="927100" y="899318"/>
            <a:ext cx="8839200" cy="5762625"/>
          </a:xfrm>
          <a:prstGeom prst="rect">
            <a:avLst/>
          </a:prstGeom>
        </p:spPr>
      </p:pic>
    </p:spTree>
    <p:extLst>
      <p:ext uri="{BB962C8B-B14F-4D97-AF65-F5344CB8AC3E}">
        <p14:creationId xmlns:p14="http://schemas.microsoft.com/office/powerpoint/2010/main" val="1265305788"/>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8">
            <a:extLst>
              <a:ext uri="{FF2B5EF4-FFF2-40B4-BE49-F238E27FC236}">
                <a16:creationId xmlns:a16="http://schemas.microsoft.com/office/drawing/2014/main" id="{DE02DCB1-8922-4FD2-A05A-F6B86C7A7FFA}"/>
              </a:ext>
            </a:extLst>
          </p:cNvPr>
          <p:cNvSpPr>
            <a:spLocks noGrp="1"/>
          </p:cNvSpPr>
          <p:nvPr>
            <p:ph type="title"/>
          </p:nvPr>
        </p:nvSpPr>
        <p:spPr/>
        <p:txBody>
          <a:bodyPr/>
          <a:lstStyle/>
          <a:p>
            <a:endParaRPr lang="en-US"/>
          </a:p>
        </p:txBody>
      </p:sp>
      <p:sp>
        <p:nvSpPr>
          <p:cNvPr id="6" name="내용 개체 틀 5">
            <a:extLst>
              <a:ext uri="{FF2B5EF4-FFF2-40B4-BE49-F238E27FC236}">
                <a16:creationId xmlns:a16="http://schemas.microsoft.com/office/drawing/2014/main" id="{6DC8223E-02DB-46B1-97E8-47717EB942EB}"/>
              </a:ext>
            </a:extLst>
          </p:cNvPr>
          <p:cNvSpPr>
            <a:spLocks noGrp="1"/>
          </p:cNvSpPr>
          <p:nvPr>
            <p:ph idx="1"/>
          </p:nvPr>
        </p:nvSpPr>
        <p:spPr/>
        <p:txBody>
          <a:bodyPr/>
          <a:lstStyle/>
          <a:p>
            <a:r>
              <a:rPr lang="en-US" b="1" dirty="0"/>
              <a:t>Linear momentum</a:t>
            </a:r>
            <a:r>
              <a:rPr lang="en-US" dirty="0"/>
              <a:t>, </a:t>
            </a:r>
            <a:r>
              <a:rPr lang="en-US" b="1" dirty="0"/>
              <a:t>translational momentum</a:t>
            </a:r>
            <a:r>
              <a:rPr lang="en-US" dirty="0"/>
              <a:t>, or simply </a:t>
            </a:r>
            <a:r>
              <a:rPr lang="en-US" b="1" dirty="0"/>
              <a:t>momentum</a:t>
            </a:r>
            <a:r>
              <a:rPr lang="en-US" dirty="0"/>
              <a:t>(</a:t>
            </a:r>
            <a:r>
              <a:rPr lang="en-US" dirty="0">
                <a:hlinkClick r:id="rId2" tooltip="Plural"/>
              </a:rPr>
              <a:t>pl.</a:t>
            </a:r>
            <a:r>
              <a:rPr lang="en-US" dirty="0"/>
              <a:t> momenta) is the product of the </a:t>
            </a:r>
            <a:r>
              <a:rPr lang="en-US" dirty="0">
                <a:hlinkClick r:id="rId3" tooltip="Mass"/>
              </a:rPr>
              <a:t>mass</a:t>
            </a:r>
            <a:r>
              <a:rPr lang="en-US" dirty="0"/>
              <a:t> and </a:t>
            </a:r>
            <a:r>
              <a:rPr lang="en-US" dirty="0">
                <a:hlinkClick r:id="rId4" tooltip="Velocity"/>
              </a:rPr>
              <a:t>velocity</a:t>
            </a:r>
            <a:r>
              <a:rPr lang="en-US" dirty="0"/>
              <a:t> of an object.</a:t>
            </a:r>
          </a:p>
          <a:p>
            <a:r>
              <a:rPr lang="en-US" dirty="0"/>
              <a:t>It is a </a:t>
            </a:r>
            <a:r>
              <a:rPr lang="en-US" dirty="0">
                <a:hlinkClick r:id="rId5" tooltip="Euclidean vector"/>
              </a:rPr>
              <a:t>vector</a:t>
            </a:r>
            <a:r>
              <a:rPr lang="en-US" dirty="0"/>
              <a:t> quantity, possessing a magnitude and a direction in three-dimensional space.</a:t>
            </a:r>
          </a:p>
          <a:p>
            <a:r>
              <a:rPr lang="en-US" dirty="0"/>
              <a:t>If </a:t>
            </a:r>
            <a:r>
              <a:rPr lang="en-US" i="1" dirty="0"/>
              <a:t>m</a:t>
            </a:r>
            <a:r>
              <a:rPr lang="en-US" dirty="0"/>
              <a:t> is an object's mass and </a:t>
            </a:r>
            <a:r>
              <a:rPr lang="en-US" b="1" dirty="0"/>
              <a:t>v</a:t>
            </a:r>
            <a:r>
              <a:rPr lang="en-US" dirty="0"/>
              <a:t> is the velocity (also a vector), then the momentum is</a:t>
            </a:r>
          </a:p>
          <a:p>
            <a:endParaRPr lang="en-US" dirty="0"/>
          </a:p>
          <a:p>
            <a:pPr marL="0" indent="0">
              <a:buNone/>
            </a:pPr>
            <a:r>
              <a:rPr lang="en-US" dirty="0"/>
              <a:t>	p = mv</a:t>
            </a:r>
          </a:p>
        </p:txBody>
      </p:sp>
      <p:sp>
        <p:nvSpPr>
          <p:cNvPr id="4" name="슬라이드 번호 개체 틀 3">
            <a:extLst>
              <a:ext uri="{FF2B5EF4-FFF2-40B4-BE49-F238E27FC236}">
                <a16:creationId xmlns:a16="http://schemas.microsoft.com/office/drawing/2014/main" id="{0DF920C5-D0A4-4952-BD80-F8F2E557BF2F}"/>
              </a:ext>
            </a:extLst>
          </p:cNvPr>
          <p:cNvSpPr>
            <a:spLocks noGrp="1"/>
          </p:cNvSpPr>
          <p:nvPr>
            <p:ph type="sldNum" sz="quarter" idx="10"/>
          </p:nvPr>
        </p:nvSpPr>
        <p:spPr/>
        <p:txBody>
          <a:bodyPr/>
          <a:lstStyle/>
          <a:p>
            <a:pPr>
              <a:defRPr/>
            </a:pPr>
            <a:fld id="{52B3EB50-C323-4EA3-9DB4-835A10528E7F}" type="slidenum">
              <a:rPr lang="en-US" altLang="ko-KR" smtClean="0"/>
              <a:pPr>
                <a:defRPr/>
              </a:pPr>
              <a:t>2</a:t>
            </a:fld>
            <a:endParaRPr lang="en-US" altLang="ko-KR"/>
          </a:p>
        </p:txBody>
      </p:sp>
    </p:spTree>
    <p:extLst>
      <p:ext uri="{BB962C8B-B14F-4D97-AF65-F5344CB8AC3E}">
        <p14:creationId xmlns:p14="http://schemas.microsoft.com/office/powerpoint/2010/main" val="1391846563"/>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E2E632-9CE3-4755-ADCE-A179B45E9BE1}"/>
              </a:ext>
            </a:extLst>
          </p:cNvPr>
          <p:cNvSpPr>
            <a:spLocks noGrp="1"/>
          </p:cNvSpPr>
          <p:nvPr>
            <p:ph type="title"/>
          </p:nvPr>
        </p:nvSpPr>
        <p:spPr/>
        <p:txBody>
          <a:bodyPr/>
          <a:lstStyle/>
          <a:p>
            <a:endParaRPr lang="en-US"/>
          </a:p>
        </p:txBody>
      </p:sp>
      <p:sp>
        <p:nvSpPr>
          <p:cNvPr id="3" name="내용 개체 틀 2">
            <a:extLst>
              <a:ext uri="{FF2B5EF4-FFF2-40B4-BE49-F238E27FC236}">
                <a16:creationId xmlns:a16="http://schemas.microsoft.com/office/drawing/2014/main" id="{3F35C717-BA3B-43AD-B06F-4F4027A8B3CC}"/>
              </a:ext>
            </a:extLst>
          </p:cNvPr>
          <p:cNvSpPr>
            <a:spLocks noGrp="1"/>
          </p:cNvSpPr>
          <p:nvPr>
            <p:ph idx="1"/>
          </p:nvPr>
        </p:nvSpPr>
        <p:spPr/>
        <p:txBody>
          <a:bodyPr/>
          <a:lstStyle/>
          <a:p>
            <a:endParaRPr lang="en-US"/>
          </a:p>
        </p:txBody>
      </p:sp>
      <p:sp>
        <p:nvSpPr>
          <p:cNvPr id="4" name="슬라이드 번호 개체 틀 3">
            <a:extLst>
              <a:ext uri="{FF2B5EF4-FFF2-40B4-BE49-F238E27FC236}">
                <a16:creationId xmlns:a16="http://schemas.microsoft.com/office/drawing/2014/main" id="{12AD9024-5820-4745-BF28-581487FD0163}"/>
              </a:ext>
            </a:extLst>
          </p:cNvPr>
          <p:cNvSpPr>
            <a:spLocks noGrp="1"/>
          </p:cNvSpPr>
          <p:nvPr>
            <p:ph type="sldNum" sz="quarter" idx="10"/>
          </p:nvPr>
        </p:nvSpPr>
        <p:spPr/>
        <p:txBody>
          <a:bodyPr/>
          <a:lstStyle/>
          <a:p>
            <a:pPr>
              <a:defRPr/>
            </a:pPr>
            <a:fld id="{FDAD5637-AC03-43CE-99DA-380571BC86FD}" type="slidenum">
              <a:rPr lang="en-US" altLang="ko-KR" smtClean="0"/>
              <a:pPr>
                <a:defRPr/>
              </a:pPr>
              <a:t>20</a:t>
            </a:fld>
            <a:endParaRPr lang="en-US" altLang="ko-KR"/>
          </a:p>
        </p:txBody>
      </p:sp>
      <p:pic>
        <p:nvPicPr>
          <p:cNvPr id="5" name="그림 4">
            <a:extLst>
              <a:ext uri="{FF2B5EF4-FFF2-40B4-BE49-F238E27FC236}">
                <a16:creationId xmlns:a16="http://schemas.microsoft.com/office/drawing/2014/main" id="{6EBF4C50-064D-425E-95C4-9B157238C8E9}"/>
              </a:ext>
            </a:extLst>
          </p:cNvPr>
          <p:cNvPicPr>
            <a:picLocks noChangeAspect="1"/>
          </p:cNvPicPr>
          <p:nvPr/>
        </p:nvPicPr>
        <p:blipFill>
          <a:blip r:embed="rId2"/>
          <a:stretch>
            <a:fillRect/>
          </a:stretch>
        </p:blipFill>
        <p:spPr>
          <a:xfrm>
            <a:off x="1270000" y="1070768"/>
            <a:ext cx="8153400" cy="5419725"/>
          </a:xfrm>
          <a:prstGeom prst="rect">
            <a:avLst/>
          </a:prstGeom>
        </p:spPr>
      </p:pic>
    </p:spTree>
    <p:extLst>
      <p:ext uri="{BB962C8B-B14F-4D97-AF65-F5344CB8AC3E}">
        <p14:creationId xmlns:p14="http://schemas.microsoft.com/office/powerpoint/2010/main" val="2807610419"/>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582A52-454F-4BD7-806A-7E29EA45176A}"/>
              </a:ext>
            </a:extLst>
          </p:cNvPr>
          <p:cNvSpPr>
            <a:spLocks noGrp="1"/>
          </p:cNvSpPr>
          <p:nvPr>
            <p:ph type="title"/>
          </p:nvPr>
        </p:nvSpPr>
        <p:spPr/>
        <p:txBody>
          <a:bodyPr/>
          <a:lstStyle/>
          <a:p>
            <a:endParaRPr lang="en-US"/>
          </a:p>
        </p:txBody>
      </p:sp>
      <p:sp>
        <p:nvSpPr>
          <p:cNvPr id="3" name="내용 개체 틀 2">
            <a:extLst>
              <a:ext uri="{FF2B5EF4-FFF2-40B4-BE49-F238E27FC236}">
                <a16:creationId xmlns:a16="http://schemas.microsoft.com/office/drawing/2014/main" id="{BA5258B6-76EC-4264-BAA6-5FE88AF20E94}"/>
              </a:ext>
            </a:extLst>
          </p:cNvPr>
          <p:cNvSpPr>
            <a:spLocks noGrp="1"/>
          </p:cNvSpPr>
          <p:nvPr>
            <p:ph idx="1"/>
          </p:nvPr>
        </p:nvSpPr>
        <p:spPr/>
        <p:txBody>
          <a:bodyPr/>
          <a:lstStyle/>
          <a:p>
            <a:endParaRPr lang="en-US"/>
          </a:p>
        </p:txBody>
      </p:sp>
      <p:sp>
        <p:nvSpPr>
          <p:cNvPr id="4" name="슬라이드 번호 개체 틀 3">
            <a:extLst>
              <a:ext uri="{FF2B5EF4-FFF2-40B4-BE49-F238E27FC236}">
                <a16:creationId xmlns:a16="http://schemas.microsoft.com/office/drawing/2014/main" id="{16830B5D-378E-473C-90B2-FD5A710FE51B}"/>
              </a:ext>
            </a:extLst>
          </p:cNvPr>
          <p:cNvSpPr>
            <a:spLocks noGrp="1"/>
          </p:cNvSpPr>
          <p:nvPr>
            <p:ph type="sldNum" sz="quarter" idx="10"/>
          </p:nvPr>
        </p:nvSpPr>
        <p:spPr/>
        <p:txBody>
          <a:bodyPr/>
          <a:lstStyle/>
          <a:p>
            <a:pPr>
              <a:defRPr/>
            </a:pPr>
            <a:fld id="{FDAD5637-AC03-43CE-99DA-380571BC86FD}" type="slidenum">
              <a:rPr lang="en-US" altLang="ko-KR" smtClean="0"/>
              <a:pPr>
                <a:defRPr/>
              </a:pPr>
              <a:t>21</a:t>
            </a:fld>
            <a:endParaRPr lang="en-US" altLang="ko-KR"/>
          </a:p>
        </p:txBody>
      </p:sp>
      <p:pic>
        <p:nvPicPr>
          <p:cNvPr id="5" name="그림 4">
            <a:extLst>
              <a:ext uri="{FF2B5EF4-FFF2-40B4-BE49-F238E27FC236}">
                <a16:creationId xmlns:a16="http://schemas.microsoft.com/office/drawing/2014/main" id="{F35DEC33-25E8-43A3-86B0-462C62C6831F}"/>
              </a:ext>
            </a:extLst>
          </p:cNvPr>
          <p:cNvPicPr>
            <a:picLocks noChangeAspect="1"/>
          </p:cNvPicPr>
          <p:nvPr/>
        </p:nvPicPr>
        <p:blipFill>
          <a:blip r:embed="rId2"/>
          <a:stretch>
            <a:fillRect/>
          </a:stretch>
        </p:blipFill>
        <p:spPr>
          <a:xfrm>
            <a:off x="827087" y="246856"/>
            <a:ext cx="9039225" cy="7067550"/>
          </a:xfrm>
          <a:prstGeom prst="rect">
            <a:avLst/>
          </a:prstGeom>
        </p:spPr>
      </p:pic>
    </p:spTree>
    <p:extLst>
      <p:ext uri="{BB962C8B-B14F-4D97-AF65-F5344CB8AC3E}">
        <p14:creationId xmlns:p14="http://schemas.microsoft.com/office/powerpoint/2010/main" val="4095785077"/>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26AE0D-D309-49BD-B3BA-AC01A3432F35}"/>
              </a:ext>
            </a:extLst>
          </p:cNvPr>
          <p:cNvSpPr>
            <a:spLocks noGrp="1"/>
          </p:cNvSpPr>
          <p:nvPr>
            <p:ph type="title"/>
          </p:nvPr>
        </p:nvSpPr>
        <p:spPr/>
        <p:txBody>
          <a:bodyPr/>
          <a:lstStyle/>
          <a:p>
            <a:endParaRPr lang="en-US"/>
          </a:p>
        </p:txBody>
      </p:sp>
      <p:sp>
        <p:nvSpPr>
          <p:cNvPr id="3" name="내용 개체 틀 2">
            <a:extLst>
              <a:ext uri="{FF2B5EF4-FFF2-40B4-BE49-F238E27FC236}">
                <a16:creationId xmlns:a16="http://schemas.microsoft.com/office/drawing/2014/main" id="{79E117B5-98A5-43CF-BFB8-E638DC2A72BD}"/>
              </a:ext>
            </a:extLst>
          </p:cNvPr>
          <p:cNvSpPr>
            <a:spLocks noGrp="1"/>
          </p:cNvSpPr>
          <p:nvPr>
            <p:ph idx="1"/>
          </p:nvPr>
        </p:nvSpPr>
        <p:spPr/>
        <p:txBody>
          <a:bodyPr/>
          <a:lstStyle/>
          <a:p>
            <a:endParaRPr lang="en-US"/>
          </a:p>
        </p:txBody>
      </p:sp>
      <p:sp>
        <p:nvSpPr>
          <p:cNvPr id="4" name="슬라이드 번호 개체 틀 3">
            <a:extLst>
              <a:ext uri="{FF2B5EF4-FFF2-40B4-BE49-F238E27FC236}">
                <a16:creationId xmlns:a16="http://schemas.microsoft.com/office/drawing/2014/main" id="{120B944F-B54C-4BE7-8FE2-3F3C41043106}"/>
              </a:ext>
            </a:extLst>
          </p:cNvPr>
          <p:cNvSpPr>
            <a:spLocks noGrp="1"/>
          </p:cNvSpPr>
          <p:nvPr>
            <p:ph type="sldNum" sz="quarter" idx="10"/>
          </p:nvPr>
        </p:nvSpPr>
        <p:spPr/>
        <p:txBody>
          <a:bodyPr/>
          <a:lstStyle/>
          <a:p>
            <a:pPr>
              <a:defRPr/>
            </a:pPr>
            <a:fld id="{FDAD5637-AC03-43CE-99DA-380571BC86FD}" type="slidenum">
              <a:rPr lang="en-US" altLang="ko-KR" smtClean="0"/>
              <a:pPr>
                <a:defRPr/>
              </a:pPr>
              <a:t>22</a:t>
            </a:fld>
            <a:endParaRPr lang="en-US" altLang="ko-KR"/>
          </a:p>
        </p:txBody>
      </p:sp>
      <p:pic>
        <p:nvPicPr>
          <p:cNvPr id="5" name="그림 4">
            <a:extLst>
              <a:ext uri="{FF2B5EF4-FFF2-40B4-BE49-F238E27FC236}">
                <a16:creationId xmlns:a16="http://schemas.microsoft.com/office/drawing/2014/main" id="{01538DF6-B1D1-45F1-ACAC-61FADD04452E}"/>
              </a:ext>
            </a:extLst>
          </p:cNvPr>
          <p:cNvPicPr>
            <a:picLocks noChangeAspect="1"/>
          </p:cNvPicPr>
          <p:nvPr/>
        </p:nvPicPr>
        <p:blipFill>
          <a:blip r:embed="rId2"/>
          <a:stretch>
            <a:fillRect/>
          </a:stretch>
        </p:blipFill>
        <p:spPr>
          <a:xfrm>
            <a:off x="1203325" y="1470818"/>
            <a:ext cx="8286750" cy="4619625"/>
          </a:xfrm>
          <a:prstGeom prst="rect">
            <a:avLst/>
          </a:prstGeom>
        </p:spPr>
      </p:pic>
    </p:spTree>
    <p:extLst>
      <p:ext uri="{BB962C8B-B14F-4D97-AF65-F5344CB8AC3E}">
        <p14:creationId xmlns:p14="http://schemas.microsoft.com/office/powerpoint/2010/main" val="4046368413"/>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4C8A8163-6727-4B7E-97FB-92CDDEDB76F4}"/>
              </a:ext>
            </a:extLst>
          </p:cNvPr>
          <p:cNvSpPr>
            <a:spLocks noGrp="1"/>
          </p:cNvSpPr>
          <p:nvPr>
            <p:ph type="title"/>
          </p:nvPr>
        </p:nvSpPr>
        <p:spPr/>
        <p:txBody>
          <a:bodyPr/>
          <a:lstStyle/>
          <a:p>
            <a:r>
              <a:rPr lang="en-US" dirty="0"/>
              <a:t>References</a:t>
            </a:r>
          </a:p>
        </p:txBody>
      </p:sp>
      <p:sp>
        <p:nvSpPr>
          <p:cNvPr id="6" name="내용 개체 틀 5">
            <a:extLst>
              <a:ext uri="{FF2B5EF4-FFF2-40B4-BE49-F238E27FC236}">
                <a16:creationId xmlns:a16="http://schemas.microsoft.com/office/drawing/2014/main" id="{CC4AD900-38FD-4E58-9E80-CFD0B65EE43F}"/>
              </a:ext>
            </a:extLst>
          </p:cNvPr>
          <p:cNvSpPr>
            <a:spLocks noGrp="1"/>
          </p:cNvSpPr>
          <p:nvPr>
            <p:ph idx="1"/>
          </p:nvPr>
        </p:nvSpPr>
        <p:spPr/>
        <p:txBody>
          <a:bodyPr/>
          <a:lstStyle/>
          <a:p>
            <a:r>
              <a:rPr lang="en-US" dirty="0">
                <a:hlinkClick r:id="rId2"/>
              </a:rPr>
              <a:t>https://</a:t>
            </a:r>
            <a:r>
              <a:rPr lang="en-US" dirty="0" err="1">
                <a:hlinkClick r:id="rId2"/>
              </a:rPr>
              <a:t>en.wikipedia.org</a:t>
            </a:r>
            <a:r>
              <a:rPr lang="en-US" dirty="0">
                <a:hlinkClick r:id="rId2"/>
              </a:rPr>
              <a:t>/wiki/Momentum</a:t>
            </a:r>
            <a:endParaRPr lang="en-US" dirty="0"/>
          </a:p>
          <a:p>
            <a:r>
              <a:rPr lang="en-US" dirty="0">
                <a:hlinkClick r:id="rId3"/>
              </a:rPr>
              <a:t>https://</a:t>
            </a:r>
            <a:r>
              <a:rPr lang="en-US" dirty="0" err="1">
                <a:hlinkClick r:id="rId3"/>
              </a:rPr>
              <a:t>docs.unity3d.com</a:t>
            </a:r>
            <a:r>
              <a:rPr lang="en-US" dirty="0">
                <a:hlinkClick r:id="rId3"/>
              </a:rPr>
              <a:t>/</a:t>
            </a:r>
            <a:r>
              <a:rPr lang="en-US" dirty="0" err="1">
                <a:hlinkClick r:id="rId3"/>
              </a:rPr>
              <a:t>ScriptReference</a:t>
            </a:r>
            <a:r>
              <a:rPr lang="en-US" dirty="0">
                <a:hlinkClick r:id="rId3"/>
              </a:rPr>
              <a:t>/</a:t>
            </a:r>
            <a:r>
              <a:rPr lang="en-US" dirty="0" err="1">
                <a:hlinkClick r:id="rId3"/>
              </a:rPr>
              <a:t>ForceMode.Impulse.html</a:t>
            </a:r>
            <a:endParaRPr lang="en-US" dirty="0"/>
          </a:p>
          <a:p>
            <a:r>
              <a:rPr lang="en-US" dirty="0">
                <a:hlinkClick r:id="rId4"/>
              </a:rPr>
              <a:t>https://</a:t>
            </a:r>
            <a:r>
              <a:rPr lang="en-US" dirty="0" err="1">
                <a:hlinkClick r:id="rId4"/>
              </a:rPr>
              <a:t>answers.unity.com</a:t>
            </a:r>
            <a:r>
              <a:rPr lang="en-US" dirty="0">
                <a:hlinkClick r:id="rId4"/>
              </a:rPr>
              <a:t>/questions/713217/exact-difference-between-</a:t>
            </a:r>
            <a:r>
              <a:rPr lang="en-US" dirty="0" err="1">
                <a:hlinkClick r:id="rId4"/>
              </a:rPr>
              <a:t>fixeddeltatime</a:t>
            </a:r>
            <a:r>
              <a:rPr lang="en-US" dirty="0">
                <a:hlinkClick r:id="rId4"/>
              </a:rPr>
              <a:t>-and-</a:t>
            </a:r>
            <a:r>
              <a:rPr lang="en-US" dirty="0" err="1">
                <a:hlinkClick r:id="rId4"/>
              </a:rPr>
              <a:t>deltat.html</a:t>
            </a:r>
            <a:endParaRPr lang="en-US" dirty="0"/>
          </a:p>
        </p:txBody>
      </p:sp>
      <p:sp>
        <p:nvSpPr>
          <p:cNvPr id="4" name="슬라이드 번호 개체 틀 3">
            <a:extLst>
              <a:ext uri="{FF2B5EF4-FFF2-40B4-BE49-F238E27FC236}">
                <a16:creationId xmlns:a16="http://schemas.microsoft.com/office/drawing/2014/main" id="{8932D43C-03F3-4D9F-9C22-BCD9AA4F4FDF}"/>
              </a:ext>
            </a:extLst>
          </p:cNvPr>
          <p:cNvSpPr>
            <a:spLocks noGrp="1"/>
          </p:cNvSpPr>
          <p:nvPr>
            <p:ph type="sldNum" sz="quarter" idx="10"/>
          </p:nvPr>
        </p:nvSpPr>
        <p:spPr/>
        <p:txBody>
          <a:bodyPr/>
          <a:lstStyle/>
          <a:p>
            <a:pPr>
              <a:defRPr/>
            </a:pPr>
            <a:fld id="{FDAD5637-AC03-43CE-99DA-380571BC86FD}" type="slidenum">
              <a:rPr lang="en-US" altLang="ko-KR" smtClean="0"/>
              <a:pPr>
                <a:defRPr/>
              </a:pPr>
              <a:t>23</a:t>
            </a:fld>
            <a:endParaRPr lang="en-US" altLang="ko-KR"/>
          </a:p>
        </p:txBody>
      </p:sp>
    </p:spTree>
    <p:extLst>
      <p:ext uri="{BB962C8B-B14F-4D97-AF65-F5344CB8AC3E}">
        <p14:creationId xmlns:p14="http://schemas.microsoft.com/office/powerpoint/2010/main" val="2633998499"/>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en-US" altLang="ko-KR" dirty="0" err="1"/>
              <a:t>QnA</a:t>
            </a:r>
            <a:endParaRPr lang="ko-KR" altLang="en-US" dirty="0"/>
          </a:p>
        </p:txBody>
      </p:sp>
      <p:sp>
        <p:nvSpPr>
          <p:cNvPr id="3" name="부제목 2">
            <a:extLst>
              <a:ext uri="{FF2B5EF4-FFF2-40B4-BE49-F238E27FC236}">
                <a16:creationId xmlns:a16="http://schemas.microsoft.com/office/drawing/2014/main" id="{BA9FDF60-A89E-4596-A2EC-467DB7932C30}"/>
              </a:ext>
            </a:extLst>
          </p:cNvPr>
          <p:cNvSpPr>
            <a:spLocks noGrp="1"/>
          </p:cNvSpPr>
          <p:nvPr>
            <p:ph type="subTitle" idx="1"/>
          </p:nvPr>
        </p:nvSpPr>
        <p:spPr/>
        <p:txBody>
          <a:bodyPr/>
          <a:lstStyle/>
          <a:p>
            <a:endParaRPr lang="en-US"/>
          </a:p>
        </p:txBody>
      </p:sp>
      <p:pic>
        <p:nvPicPr>
          <p:cNvPr id="5" name="Picture 3"/>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4"/>
              <a:srcRect/>
              <a:stretch>
                <a:fillRect/>
              </a:stretch>
            </p:blipFill>
          </mc:Choice>
          <mc:Fallback>
            <p:blipFill>
              <a:blip r:embed="rId5"/>
              <a:srcRect/>
              <a:stretch>
                <a:fillRect/>
              </a:stretch>
            </p:blipFill>
          </mc:Fallback>
        </mc:AlternateContent>
        <p:spPr bwMode="auto">
          <a:xfrm>
            <a:off x="2681620" y="6453177"/>
            <a:ext cx="2602048" cy="495806"/>
          </a:xfrm>
          <a:prstGeom prst="rect">
            <a:avLst/>
          </a:prstGeom>
          <a:noFill/>
          <a:ln w="9525">
            <a:noFill/>
            <a:miter lim="800000"/>
            <a:headEnd/>
            <a:tailEnd/>
          </a:ln>
          <a:effectLst/>
        </p:spPr>
      </p:pic>
      <p:pic>
        <p:nvPicPr>
          <p:cNvPr id="6" name="Picture 2" descr="P:\06.김현진\1.png"/>
          <p:cNvPicPr>
            <a:picLocks noChangeAspect="1" noChangeArrowheads="1"/>
          </p:cNvPicPr>
          <p:nvPr/>
        </p:nvPicPr>
        <p:blipFill>
          <a:blip r:embed="rId6"/>
          <a:srcRect/>
          <a:stretch>
            <a:fillRect/>
          </a:stretch>
        </p:blipFill>
        <p:spPr bwMode="auto">
          <a:xfrm>
            <a:off x="2675344" y="5745676"/>
            <a:ext cx="5767700" cy="518983"/>
          </a:xfrm>
          <a:prstGeom prst="rect">
            <a:avLst/>
          </a:prstGeom>
          <a:noFill/>
        </p:spPr>
      </p:pic>
    </p:spTree>
    <p:extLst>
      <p:ext uri="{BB962C8B-B14F-4D97-AF65-F5344CB8AC3E}">
        <p14:creationId xmlns:p14="http://schemas.microsoft.com/office/powerpoint/2010/main" val="2402688354"/>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E8EFDD58-DC09-44AE-A558-F523971E3D5D}"/>
              </a:ext>
            </a:extLst>
          </p:cNvPr>
          <p:cNvSpPr>
            <a:spLocks noGrp="1"/>
          </p:cNvSpPr>
          <p:nvPr>
            <p:ph type="title"/>
          </p:nvPr>
        </p:nvSpPr>
        <p:spPr/>
        <p:txBody>
          <a:bodyPr/>
          <a:lstStyle/>
          <a:p>
            <a:r>
              <a:rPr lang="en-US" dirty="0"/>
              <a:t>Many particles</a:t>
            </a:r>
          </a:p>
        </p:txBody>
      </p:sp>
      <p:sp>
        <p:nvSpPr>
          <p:cNvPr id="6" name="내용 개체 틀 5">
            <a:extLst>
              <a:ext uri="{FF2B5EF4-FFF2-40B4-BE49-F238E27FC236}">
                <a16:creationId xmlns:a16="http://schemas.microsoft.com/office/drawing/2014/main" id="{9F54D8B3-9B5D-4AA7-987E-E8A0BFDCA1D7}"/>
              </a:ext>
            </a:extLst>
          </p:cNvPr>
          <p:cNvSpPr>
            <a:spLocks noGrp="1"/>
          </p:cNvSpPr>
          <p:nvPr>
            <p:ph idx="1"/>
          </p:nvPr>
        </p:nvSpPr>
        <p:spPr/>
        <p:txBody>
          <a:bodyPr/>
          <a:lstStyle/>
          <a:p>
            <a:r>
              <a:rPr lang="en-US" dirty="0"/>
              <a:t>The momentum of a system of particles is the vector sum of their momenta. If two particles have respective masses </a:t>
            </a:r>
            <a:r>
              <a:rPr lang="en-US" i="1" dirty="0" err="1"/>
              <a:t>m</a:t>
            </a:r>
            <a:r>
              <a:rPr lang="en-US" baseline="-25000" dirty="0" err="1"/>
              <a:t>1</a:t>
            </a:r>
            <a:r>
              <a:rPr lang="en-US" dirty="0"/>
              <a:t> and </a:t>
            </a:r>
            <a:r>
              <a:rPr lang="en-US" i="1" dirty="0" err="1"/>
              <a:t>m</a:t>
            </a:r>
            <a:r>
              <a:rPr lang="en-US" baseline="-25000" dirty="0" err="1"/>
              <a:t>2</a:t>
            </a:r>
            <a:r>
              <a:rPr lang="en-US" dirty="0"/>
              <a:t>, and velocities </a:t>
            </a:r>
            <a:r>
              <a:rPr lang="en-US" i="1" dirty="0" err="1"/>
              <a:t>v</a:t>
            </a:r>
            <a:r>
              <a:rPr lang="en-US" baseline="-25000" dirty="0" err="1"/>
              <a:t>1</a:t>
            </a:r>
            <a:r>
              <a:rPr lang="en-US" dirty="0"/>
              <a:t> and </a:t>
            </a:r>
            <a:r>
              <a:rPr lang="en-US" i="1" dirty="0" err="1"/>
              <a:t>v</a:t>
            </a:r>
            <a:r>
              <a:rPr lang="en-US" baseline="-25000" dirty="0" err="1"/>
              <a:t>2</a:t>
            </a:r>
            <a:r>
              <a:rPr lang="en-US" dirty="0"/>
              <a:t>, the total momentum is</a:t>
            </a:r>
          </a:p>
          <a:p>
            <a:endParaRPr lang="en-US" dirty="0"/>
          </a:p>
          <a:p>
            <a:endParaRPr lang="en-US" dirty="0"/>
          </a:p>
          <a:p>
            <a:endParaRPr lang="en-US" dirty="0"/>
          </a:p>
          <a:p>
            <a:r>
              <a:rPr lang="en-US" dirty="0"/>
              <a:t>The momenta of more than two particles can be added more generally with the following:</a:t>
            </a:r>
          </a:p>
        </p:txBody>
      </p:sp>
      <p:sp>
        <p:nvSpPr>
          <p:cNvPr id="4" name="슬라이드 번호 개체 틀 3"/>
          <p:cNvSpPr>
            <a:spLocks noGrp="1"/>
          </p:cNvSpPr>
          <p:nvPr>
            <p:ph type="sldNum" sz="quarter" idx="10"/>
          </p:nvPr>
        </p:nvSpPr>
        <p:spPr/>
        <p:txBody>
          <a:bodyPr/>
          <a:lstStyle/>
          <a:p>
            <a:pPr>
              <a:defRPr/>
            </a:pPr>
            <a:fld id="{FDAD5637-AC03-43CE-99DA-380571BC86FD}" type="slidenum">
              <a:rPr lang="en-US" altLang="ko-KR" smtClean="0"/>
              <a:pPr>
                <a:defRPr/>
              </a:pPr>
              <a:t>3</a:t>
            </a:fld>
            <a:endParaRPr lang="en-US" altLang="ko-KR"/>
          </a:p>
        </p:txBody>
      </p:sp>
      <p:pic>
        <p:nvPicPr>
          <p:cNvPr id="2" name="그림 1">
            <a:extLst>
              <a:ext uri="{FF2B5EF4-FFF2-40B4-BE49-F238E27FC236}">
                <a16:creationId xmlns:a16="http://schemas.microsoft.com/office/drawing/2014/main" id="{75191F8B-7592-40F2-8614-D5CFEEE62F33}"/>
              </a:ext>
            </a:extLst>
          </p:cNvPr>
          <p:cNvPicPr>
            <a:picLocks noChangeAspect="1"/>
          </p:cNvPicPr>
          <p:nvPr/>
        </p:nvPicPr>
        <p:blipFill>
          <a:blip r:embed="rId2"/>
          <a:stretch>
            <a:fillRect/>
          </a:stretch>
        </p:blipFill>
        <p:spPr>
          <a:xfrm>
            <a:off x="1170308" y="2439623"/>
            <a:ext cx="4239000" cy="1269000"/>
          </a:xfrm>
          <a:prstGeom prst="rect">
            <a:avLst/>
          </a:prstGeom>
        </p:spPr>
      </p:pic>
      <p:pic>
        <p:nvPicPr>
          <p:cNvPr id="3" name="그림 2">
            <a:extLst>
              <a:ext uri="{FF2B5EF4-FFF2-40B4-BE49-F238E27FC236}">
                <a16:creationId xmlns:a16="http://schemas.microsoft.com/office/drawing/2014/main" id="{945C0999-70F6-4BE7-A515-3C4DCD88E2D3}"/>
              </a:ext>
            </a:extLst>
          </p:cNvPr>
          <p:cNvPicPr>
            <a:picLocks noChangeAspect="1"/>
          </p:cNvPicPr>
          <p:nvPr/>
        </p:nvPicPr>
        <p:blipFill>
          <a:blip r:embed="rId3"/>
          <a:stretch>
            <a:fillRect/>
          </a:stretch>
        </p:blipFill>
        <p:spPr>
          <a:xfrm>
            <a:off x="1098228" y="4716735"/>
            <a:ext cx="2943000" cy="1224000"/>
          </a:xfrm>
          <a:prstGeom prst="rect">
            <a:avLst/>
          </a:prstGeom>
        </p:spPr>
      </p:pic>
    </p:spTree>
    <p:extLst>
      <p:ext uri="{BB962C8B-B14F-4D97-AF65-F5344CB8AC3E}">
        <p14:creationId xmlns:p14="http://schemas.microsoft.com/office/powerpoint/2010/main" val="3297252618"/>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EB437D-0F14-4757-9B9A-C61923C76809}"/>
              </a:ext>
            </a:extLst>
          </p:cNvPr>
          <p:cNvSpPr>
            <a:spLocks noGrp="1"/>
          </p:cNvSpPr>
          <p:nvPr>
            <p:ph type="title"/>
          </p:nvPr>
        </p:nvSpPr>
        <p:spPr/>
        <p:txBody>
          <a:bodyPr/>
          <a:lstStyle/>
          <a:p>
            <a:endParaRPr lang="en-US"/>
          </a:p>
        </p:txBody>
      </p:sp>
      <p:sp>
        <p:nvSpPr>
          <p:cNvPr id="3" name="내용 개체 틀 2">
            <a:extLst>
              <a:ext uri="{FF2B5EF4-FFF2-40B4-BE49-F238E27FC236}">
                <a16:creationId xmlns:a16="http://schemas.microsoft.com/office/drawing/2014/main" id="{9F2D217B-8290-46D0-B8B1-5A180F3EEB93}"/>
              </a:ext>
            </a:extLst>
          </p:cNvPr>
          <p:cNvSpPr>
            <a:spLocks noGrp="1"/>
          </p:cNvSpPr>
          <p:nvPr>
            <p:ph idx="1"/>
          </p:nvPr>
        </p:nvSpPr>
        <p:spPr/>
        <p:txBody>
          <a:bodyPr/>
          <a:lstStyle/>
          <a:p>
            <a:r>
              <a:rPr lang="en-US" dirty="0"/>
              <a:t>If the net force </a:t>
            </a:r>
            <a:r>
              <a:rPr lang="en-US" i="1" dirty="0"/>
              <a:t>F</a:t>
            </a:r>
            <a:r>
              <a:rPr lang="en-US" dirty="0"/>
              <a:t> applied to a particle is constant, and is applied for a time interval </a:t>
            </a:r>
            <a:r>
              <a:rPr lang="en-US" dirty="0" err="1"/>
              <a:t>Δ</a:t>
            </a:r>
            <a:r>
              <a:rPr lang="en-US" i="1" dirty="0" err="1"/>
              <a:t>t</a:t>
            </a:r>
            <a:r>
              <a:rPr lang="en-US" dirty="0"/>
              <a:t>, the momentum of the particle changes by an amount</a:t>
            </a:r>
          </a:p>
          <a:p>
            <a:endParaRPr lang="en-US" dirty="0"/>
          </a:p>
          <a:p>
            <a:endParaRPr lang="en-US" dirty="0"/>
          </a:p>
          <a:p>
            <a:r>
              <a:rPr lang="en-US" dirty="0"/>
              <a:t>In differential form, this is </a:t>
            </a:r>
            <a:r>
              <a:rPr lang="en-US" dirty="0">
                <a:hlinkClick r:id="rId2" tooltip="Newton's second law"/>
              </a:rPr>
              <a:t>Newton's second law</a:t>
            </a:r>
            <a:r>
              <a:rPr lang="en-US" dirty="0"/>
              <a:t>; the rate of change of the momentum of a particle is equal to the instantaneous force </a:t>
            </a:r>
            <a:r>
              <a:rPr lang="en-US" i="1" dirty="0"/>
              <a:t>F</a:t>
            </a:r>
            <a:r>
              <a:rPr lang="en-US" dirty="0"/>
              <a:t> acting on it,</a:t>
            </a:r>
          </a:p>
        </p:txBody>
      </p:sp>
      <p:sp>
        <p:nvSpPr>
          <p:cNvPr id="4" name="슬라이드 번호 개체 틀 3">
            <a:extLst>
              <a:ext uri="{FF2B5EF4-FFF2-40B4-BE49-F238E27FC236}">
                <a16:creationId xmlns:a16="http://schemas.microsoft.com/office/drawing/2014/main" id="{B66AB4D0-CCA2-410D-A814-D5A676AE8344}"/>
              </a:ext>
            </a:extLst>
          </p:cNvPr>
          <p:cNvSpPr>
            <a:spLocks noGrp="1"/>
          </p:cNvSpPr>
          <p:nvPr>
            <p:ph type="sldNum" sz="quarter" idx="10"/>
          </p:nvPr>
        </p:nvSpPr>
        <p:spPr/>
        <p:txBody>
          <a:bodyPr/>
          <a:lstStyle/>
          <a:p>
            <a:pPr>
              <a:defRPr/>
            </a:pPr>
            <a:fld id="{DA984F08-4A02-4C4A-8092-2EE62BA85A13}" type="slidenum">
              <a:rPr lang="en-US" altLang="ko-KR" smtClean="0"/>
              <a:pPr>
                <a:defRPr/>
              </a:pPr>
              <a:t>4</a:t>
            </a:fld>
            <a:endParaRPr lang="en-US" altLang="ko-KR"/>
          </a:p>
        </p:txBody>
      </p:sp>
      <p:pic>
        <p:nvPicPr>
          <p:cNvPr id="5" name="그림 4">
            <a:extLst>
              <a:ext uri="{FF2B5EF4-FFF2-40B4-BE49-F238E27FC236}">
                <a16:creationId xmlns:a16="http://schemas.microsoft.com/office/drawing/2014/main" id="{A07D5370-F537-486A-8ACA-527FAB3AB3CC}"/>
              </a:ext>
            </a:extLst>
          </p:cNvPr>
          <p:cNvPicPr>
            <a:picLocks noChangeAspect="1"/>
          </p:cNvPicPr>
          <p:nvPr/>
        </p:nvPicPr>
        <p:blipFill>
          <a:blip r:embed="rId3"/>
          <a:stretch>
            <a:fillRect/>
          </a:stretch>
        </p:blipFill>
        <p:spPr>
          <a:xfrm>
            <a:off x="882204" y="2484487"/>
            <a:ext cx="2367000" cy="693000"/>
          </a:xfrm>
          <a:prstGeom prst="rect">
            <a:avLst/>
          </a:prstGeom>
        </p:spPr>
      </p:pic>
      <p:pic>
        <p:nvPicPr>
          <p:cNvPr id="6" name="그림 5">
            <a:extLst>
              <a:ext uri="{FF2B5EF4-FFF2-40B4-BE49-F238E27FC236}">
                <a16:creationId xmlns:a16="http://schemas.microsoft.com/office/drawing/2014/main" id="{2C2CDED9-A5FC-4C86-9511-9E84CE571F5A}"/>
              </a:ext>
            </a:extLst>
          </p:cNvPr>
          <p:cNvPicPr>
            <a:picLocks noChangeAspect="1"/>
          </p:cNvPicPr>
          <p:nvPr/>
        </p:nvPicPr>
        <p:blipFill>
          <a:blip r:embed="rId4"/>
          <a:stretch>
            <a:fillRect/>
          </a:stretch>
        </p:blipFill>
        <p:spPr>
          <a:xfrm>
            <a:off x="954212" y="4680863"/>
            <a:ext cx="1854000" cy="1188000"/>
          </a:xfrm>
          <a:prstGeom prst="rect">
            <a:avLst/>
          </a:prstGeom>
        </p:spPr>
      </p:pic>
    </p:spTree>
    <p:extLst>
      <p:ext uri="{BB962C8B-B14F-4D97-AF65-F5344CB8AC3E}">
        <p14:creationId xmlns:p14="http://schemas.microsoft.com/office/powerpoint/2010/main" val="2945198536"/>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1BDBB5-CFD4-4653-9B35-C1FA2BD5860B}"/>
              </a:ext>
            </a:extLst>
          </p:cNvPr>
          <p:cNvSpPr>
            <a:spLocks noGrp="1"/>
          </p:cNvSpPr>
          <p:nvPr>
            <p:ph type="title"/>
          </p:nvPr>
        </p:nvSpPr>
        <p:spPr/>
        <p:txBody>
          <a:bodyPr/>
          <a:lstStyle/>
          <a:p>
            <a:endParaRPr lang="en-US"/>
          </a:p>
        </p:txBody>
      </p:sp>
      <p:sp>
        <p:nvSpPr>
          <p:cNvPr id="3" name="내용 개체 틀 2">
            <a:extLst>
              <a:ext uri="{FF2B5EF4-FFF2-40B4-BE49-F238E27FC236}">
                <a16:creationId xmlns:a16="http://schemas.microsoft.com/office/drawing/2014/main" id="{AB69A1CC-FC4A-43F1-A429-50683589F71E}"/>
              </a:ext>
            </a:extLst>
          </p:cNvPr>
          <p:cNvSpPr>
            <a:spLocks noGrp="1"/>
          </p:cNvSpPr>
          <p:nvPr>
            <p:ph idx="1"/>
          </p:nvPr>
        </p:nvSpPr>
        <p:spPr/>
        <p:txBody>
          <a:bodyPr/>
          <a:lstStyle/>
          <a:p>
            <a:r>
              <a:rPr lang="en-US" dirty="0"/>
              <a:t>If the net force experienced by a particle changes as a function of time, </a:t>
            </a:r>
            <a:r>
              <a:rPr lang="en-US" i="1" dirty="0"/>
              <a:t>F(t)</a:t>
            </a:r>
            <a:r>
              <a:rPr lang="en-US" dirty="0"/>
              <a:t>, the change in momentum (or </a:t>
            </a:r>
            <a:r>
              <a:rPr lang="en-US" dirty="0">
                <a:hlinkClick r:id="rId2" tooltip="Impulse (physics)"/>
              </a:rPr>
              <a:t>impulse</a:t>
            </a:r>
            <a:r>
              <a:rPr lang="en-US" dirty="0"/>
              <a:t> </a:t>
            </a:r>
            <a:r>
              <a:rPr lang="en-US" i="1" dirty="0"/>
              <a:t>J</a:t>
            </a:r>
            <a:r>
              <a:rPr lang="en-US" dirty="0"/>
              <a:t> ) between times </a:t>
            </a:r>
            <a:r>
              <a:rPr lang="en-US" i="1" dirty="0" err="1"/>
              <a:t>t</a:t>
            </a:r>
            <a:r>
              <a:rPr lang="en-US" baseline="-25000" dirty="0" err="1"/>
              <a:t>1</a:t>
            </a:r>
            <a:r>
              <a:rPr lang="en-US" dirty="0"/>
              <a:t> and </a:t>
            </a:r>
            <a:r>
              <a:rPr lang="en-US" i="1" dirty="0" err="1"/>
              <a:t>t</a:t>
            </a:r>
            <a:r>
              <a:rPr lang="en-US" baseline="-25000" dirty="0" err="1"/>
              <a:t>2</a:t>
            </a:r>
            <a:r>
              <a:rPr lang="en-US" dirty="0"/>
              <a:t> is</a:t>
            </a:r>
          </a:p>
        </p:txBody>
      </p:sp>
      <p:sp>
        <p:nvSpPr>
          <p:cNvPr id="4" name="슬라이드 번호 개체 틀 3">
            <a:extLst>
              <a:ext uri="{FF2B5EF4-FFF2-40B4-BE49-F238E27FC236}">
                <a16:creationId xmlns:a16="http://schemas.microsoft.com/office/drawing/2014/main" id="{56A260DF-C92D-4E48-8F19-980484B08687}"/>
              </a:ext>
            </a:extLst>
          </p:cNvPr>
          <p:cNvSpPr>
            <a:spLocks noGrp="1"/>
          </p:cNvSpPr>
          <p:nvPr>
            <p:ph type="sldNum" sz="quarter" idx="10"/>
          </p:nvPr>
        </p:nvSpPr>
        <p:spPr/>
        <p:txBody>
          <a:bodyPr/>
          <a:lstStyle/>
          <a:p>
            <a:pPr>
              <a:defRPr/>
            </a:pPr>
            <a:fld id="{DA984F08-4A02-4C4A-8092-2EE62BA85A13}" type="slidenum">
              <a:rPr lang="en-US" altLang="ko-KR" smtClean="0"/>
              <a:pPr>
                <a:defRPr/>
              </a:pPr>
              <a:t>5</a:t>
            </a:fld>
            <a:endParaRPr lang="en-US" altLang="ko-KR"/>
          </a:p>
        </p:txBody>
      </p:sp>
      <p:pic>
        <p:nvPicPr>
          <p:cNvPr id="5" name="그림 4">
            <a:extLst>
              <a:ext uri="{FF2B5EF4-FFF2-40B4-BE49-F238E27FC236}">
                <a16:creationId xmlns:a16="http://schemas.microsoft.com/office/drawing/2014/main" id="{6CAC7E8E-1FCC-4992-B078-8068E9CBAB90}"/>
              </a:ext>
            </a:extLst>
          </p:cNvPr>
          <p:cNvPicPr>
            <a:picLocks noChangeAspect="1"/>
          </p:cNvPicPr>
          <p:nvPr/>
        </p:nvPicPr>
        <p:blipFill>
          <a:blip r:embed="rId3"/>
          <a:stretch>
            <a:fillRect/>
          </a:stretch>
        </p:blipFill>
        <p:spPr>
          <a:xfrm>
            <a:off x="594172" y="2412479"/>
            <a:ext cx="4500000" cy="1332000"/>
          </a:xfrm>
          <a:prstGeom prst="rect">
            <a:avLst/>
          </a:prstGeom>
        </p:spPr>
      </p:pic>
    </p:spTree>
    <p:extLst>
      <p:ext uri="{BB962C8B-B14F-4D97-AF65-F5344CB8AC3E}">
        <p14:creationId xmlns:p14="http://schemas.microsoft.com/office/powerpoint/2010/main" val="3957216501"/>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83F331-5772-4948-84D7-9AA3683C370D}"/>
              </a:ext>
            </a:extLst>
          </p:cNvPr>
          <p:cNvSpPr>
            <a:spLocks noGrp="1"/>
          </p:cNvSpPr>
          <p:nvPr>
            <p:ph type="ctrTitle"/>
          </p:nvPr>
        </p:nvSpPr>
        <p:spPr/>
        <p:txBody>
          <a:bodyPr/>
          <a:lstStyle/>
          <a:p>
            <a:r>
              <a:rPr lang="en-US" dirty="0"/>
              <a:t>Unity Demo</a:t>
            </a:r>
          </a:p>
        </p:txBody>
      </p:sp>
      <p:sp>
        <p:nvSpPr>
          <p:cNvPr id="5" name="부제목 4">
            <a:extLst>
              <a:ext uri="{FF2B5EF4-FFF2-40B4-BE49-F238E27FC236}">
                <a16:creationId xmlns:a16="http://schemas.microsoft.com/office/drawing/2014/main" id="{9C0D8127-48AB-4AFD-9A14-746054815C9E}"/>
              </a:ext>
            </a:extLst>
          </p:cNvPr>
          <p:cNvSpPr>
            <a:spLocks noGrp="1"/>
          </p:cNvSpPr>
          <p:nvPr>
            <p:ph type="subTitle" idx="1"/>
          </p:nvPr>
        </p:nvSpPr>
        <p:spPr/>
        <p:txBody>
          <a:bodyPr/>
          <a:lstStyle/>
          <a:p>
            <a:endParaRPr lang="en-US"/>
          </a:p>
        </p:txBody>
      </p:sp>
      <p:sp>
        <p:nvSpPr>
          <p:cNvPr id="4" name="슬라이드 번호 개체 틀 3">
            <a:extLst>
              <a:ext uri="{FF2B5EF4-FFF2-40B4-BE49-F238E27FC236}">
                <a16:creationId xmlns:a16="http://schemas.microsoft.com/office/drawing/2014/main" id="{6BC1F051-B95C-4004-8CD0-E6D273D27305}"/>
              </a:ext>
            </a:extLst>
          </p:cNvPr>
          <p:cNvSpPr>
            <a:spLocks noGrp="1"/>
          </p:cNvSpPr>
          <p:nvPr>
            <p:ph type="sldNum" sz="quarter" idx="10"/>
          </p:nvPr>
        </p:nvSpPr>
        <p:spPr/>
        <p:txBody>
          <a:bodyPr/>
          <a:lstStyle/>
          <a:p>
            <a:pPr>
              <a:defRPr/>
            </a:pPr>
            <a:fld id="{DA984F08-4A02-4C4A-8092-2EE62BA85A13}" type="slidenum">
              <a:rPr lang="en-US" altLang="ko-KR" smtClean="0"/>
              <a:pPr>
                <a:defRPr/>
              </a:pPr>
              <a:t>6</a:t>
            </a:fld>
            <a:endParaRPr lang="en-US" altLang="ko-KR"/>
          </a:p>
        </p:txBody>
      </p:sp>
    </p:spTree>
    <p:extLst>
      <p:ext uri="{BB962C8B-B14F-4D97-AF65-F5344CB8AC3E}">
        <p14:creationId xmlns:p14="http://schemas.microsoft.com/office/powerpoint/2010/main" val="2477467464"/>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99C9752A-1515-47CE-8A77-079AC661586B}"/>
              </a:ext>
            </a:extLst>
          </p:cNvPr>
          <p:cNvSpPr>
            <a:spLocks noGrp="1"/>
          </p:cNvSpPr>
          <p:nvPr>
            <p:ph type="title"/>
          </p:nvPr>
        </p:nvSpPr>
        <p:spPr/>
        <p:txBody>
          <a:bodyPr/>
          <a:lstStyle/>
          <a:p>
            <a:endParaRPr lang="en-US"/>
          </a:p>
        </p:txBody>
      </p:sp>
      <p:pic>
        <p:nvPicPr>
          <p:cNvPr id="8" name="내용 개체 틀 7">
            <a:extLst>
              <a:ext uri="{FF2B5EF4-FFF2-40B4-BE49-F238E27FC236}">
                <a16:creationId xmlns:a16="http://schemas.microsoft.com/office/drawing/2014/main" id="{954EEDBC-2F75-48F8-AAA3-13162FFDD2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913" y="0"/>
            <a:ext cx="10791825" cy="15116175"/>
          </a:xfrm>
        </p:spPr>
      </p:pic>
      <p:sp>
        <p:nvSpPr>
          <p:cNvPr id="4" name="슬라이드 번호 개체 틀 3">
            <a:extLst>
              <a:ext uri="{FF2B5EF4-FFF2-40B4-BE49-F238E27FC236}">
                <a16:creationId xmlns:a16="http://schemas.microsoft.com/office/drawing/2014/main" id="{63FF4CF8-81F6-45EF-8355-114E4760A1A5}"/>
              </a:ext>
            </a:extLst>
          </p:cNvPr>
          <p:cNvSpPr>
            <a:spLocks noGrp="1"/>
          </p:cNvSpPr>
          <p:nvPr>
            <p:ph type="sldNum" sz="quarter" idx="10"/>
          </p:nvPr>
        </p:nvSpPr>
        <p:spPr/>
        <p:txBody>
          <a:bodyPr/>
          <a:lstStyle/>
          <a:p>
            <a:pPr>
              <a:defRPr/>
            </a:pPr>
            <a:fld id="{52B3EB50-C323-4EA3-9DB4-835A10528E7F}" type="slidenum">
              <a:rPr lang="en-US" altLang="ko-KR" smtClean="0"/>
              <a:pPr>
                <a:defRPr/>
              </a:pPr>
              <a:t>7</a:t>
            </a:fld>
            <a:endParaRPr lang="en-US" altLang="ko-KR"/>
          </a:p>
        </p:txBody>
      </p:sp>
    </p:spTree>
    <p:extLst>
      <p:ext uri="{BB962C8B-B14F-4D97-AF65-F5344CB8AC3E}">
        <p14:creationId xmlns:p14="http://schemas.microsoft.com/office/powerpoint/2010/main" val="4026171164"/>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D7D9E5F-3921-4F15-BBEC-628884B3E74E}"/>
              </a:ext>
            </a:extLst>
          </p:cNvPr>
          <p:cNvSpPr>
            <a:spLocks noGrp="1"/>
          </p:cNvSpPr>
          <p:nvPr>
            <p:ph type="title"/>
          </p:nvPr>
        </p:nvSpPr>
        <p:spPr/>
        <p:txBody>
          <a:bodyPr/>
          <a:lstStyle/>
          <a:p>
            <a:endParaRPr lang="en-US"/>
          </a:p>
        </p:txBody>
      </p:sp>
      <p:sp>
        <p:nvSpPr>
          <p:cNvPr id="3" name="내용 개체 틀 2">
            <a:extLst>
              <a:ext uri="{FF2B5EF4-FFF2-40B4-BE49-F238E27FC236}">
                <a16:creationId xmlns:a16="http://schemas.microsoft.com/office/drawing/2014/main" id="{95241D61-BC16-4AFD-BB6C-AB9992BBA67A}"/>
              </a:ext>
            </a:extLst>
          </p:cNvPr>
          <p:cNvSpPr>
            <a:spLocks noGrp="1"/>
          </p:cNvSpPr>
          <p:nvPr>
            <p:ph idx="1"/>
          </p:nvPr>
        </p:nvSpPr>
        <p:spPr/>
        <p:txBody>
          <a:bodyPr/>
          <a:lstStyle/>
          <a:p>
            <a:endParaRPr lang="en-US"/>
          </a:p>
        </p:txBody>
      </p:sp>
      <p:sp>
        <p:nvSpPr>
          <p:cNvPr id="4" name="슬라이드 번호 개체 틀 3">
            <a:extLst>
              <a:ext uri="{FF2B5EF4-FFF2-40B4-BE49-F238E27FC236}">
                <a16:creationId xmlns:a16="http://schemas.microsoft.com/office/drawing/2014/main" id="{F2406BA0-1812-4A25-8F50-773C0186ED4D}"/>
              </a:ext>
            </a:extLst>
          </p:cNvPr>
          <p:cNvSpPr>
            <a:spLocks noGrp="1"/>
          </p:cNvSpPr>
          <p:nvPr>
            <p:ph type="sldNum" sz="quarter" idx="10"/>
          </p:nvPr>
        </p:nvSpPr>
        <p:spPr/>
        <p:txBody>
          <a:bodyPr/>
          <a:lstStyle/>
          <a:p>
            <a:pPr>
              <a:defRPr/>
            </a:pPr>
            <a:fld id="{FDAD5637-AC03-43CE-99DA-380571BC86FD}" type="slidenum">
              <a:rPr lang="en-US" altLang="ko-KR" smtClean="0"/>
              <a:pPr>
                <a:defRPr/>
              </a:pPr>
              <a:t>8</a:t>
            </a:fld>
            <a:endParaRPr lang="en-US" altLang="ko-KR"/>
          </a:p>
        </p:txBody>
      </p:sp>
      <p:pic>
        <p:nvPicPr>
          <p:cNvPr id="6" name="그림 5">
            <a:extLst>
              <a:ext uri="{FF2B5EF4-FFF2-40B4-BE49-F238E27FC236}">
                <a16:creationId xmlns:a16="http://schemas.microsoft.com/office/drawing/2014/main" id="{DDB5CC1F-F152-4204-A3E0-869C312A467E}"/>
              </a:ext>
            </a:extLst>
          </p:cNvPr>
          <p:cNvPicPr>
            <a:picLocks noChangeAspect="1"/>
          </p:cNvPicPr>
          <p:nvPr/>
        </p:nvPicPr>
        <p:blipFill>
          <a:blip r:embed="rId2"/>
          <a:stretch>
            <a:fillRect/>
          </a:stretch>
        </p:blipFill>
        <p:spPr>
          <a:xfrm>
            <a:off x="989012" y="685006"/>
            <a:ext cx="8715375" cy="6191250"/>
          </a:xfrm>
          <a:prstGeom prst="rect">
            <a:avLst/>
          </a:prstGeom>
        </p:spPr>
      </p:pic>
    </p:spTree>
    <p:extLst>
      <p:ext uri="{BB962C8B-B14F-4D97-AF65-F5344CB8AC3E}">
        <p14:creationId xmlns:p14="http://schemas.microsoft.com/office/powerpoint/2010/main" val="317415980"/>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A12920-6B9C-478E-AD4D-364A57C1EE1E}"/>
              </a:ext>
            </a:extLst>
          </p:cNvPr>
          <p:cNvSpPr>
            <a:spLocks noGrp="1"/>
          </p:cNvSpPr>
          <p:nvPr>
            <p:ph type="title"/>
          </p:nvPr>
        </p:nvSpPr>
        <p:spPr/>
        <p:txBody>
          <a:bodyPr/>
          <a:lstStyle/>
          <a:p>
            <a:endParaRPr lang="en-US"/>
          </a:p>
        </p:txBody>
      </p:sp>
      <p:sp>
        <p:nvSpPr>
          <p:cNvPr id="3" name="내용 개체 틀 2">
            <a:extLst>
              <a:ext uri="{FF2B5EF4-FFF2-40B4-BE49-F238E27FC236}">
                <a16:creationId xmlns:a16="http://schemas.microsoft.com/office/drawing/2014/main" id="{566FEC89-08CE-469B-BDE6-63864AB3E009}"/>
              </a:ext>
            </a:extLst>
          </p:cNvPr>
          <p:cNvSpPr>
            <a:spLocks noGrp="1"/>
          </p:cNvSpPr>
          <p:nvPr>
            <p:ph idx="1"/>
          </p:nvPr>
        </p:nvSpPr>
        <p:spPr/>
        <p:txBody>
          <a:bodyPr/>
          <a:lstStyle/>
          <a:p>
            <a:endParaRPr lang="en-US"/>
          </a:p>
        </p:txBody>
      </p:sp>
      <p:sp>
        <p:nvSpPr>
          <p:cNvPr id="4" name="슬라이드 번호 개체 틀 3">
            <a:extLst>
              <a:ext uri="{FF2B5EF4-FFF2-40B4-BE49-F238E27FC236}">
                <a16:creationId xmlns:a16="http://schemas.microsoft.com/office/drawing/2014/main" id="{6BAFB757-FCD6-4502-B8DE-5691529A3282}"/>
              </a:ext>
            </a:extLst>
          </p:cNvPr>
          <p:cNvSpPr>
            <a:spLocks noGrp="1"/>
          </p:cNvSpPr>
          <p:nvPr>
            <p:ph type="sldNum" sz="quarter" idx="10"/>
          </p:nvPr>
        </p:nvSpPr>
        <p:spPr/>
        <p:txBody>
          <a:bodyPr/>
          <a:lstStyle/>
          <a:p>
            <a:pPr>
              <a:defRPr/>
            </a:pPr>
            <a:fld id="{FDAD5637-AC03-43CE-99DA-380571BC86FD}" type="slidenum">
              <a:rPr lang="en-US" altLang="ko-KR" smtClean="0"/>
              <a:pPr>
                <a:defRPr/>
              </a:pPr>
              <a:t>9</a:t>
            </a:fld>
            <a:endParaRPr lang="en-US" altLang="ko-KR"/>
          </a:p>
        </p:txBody>
      </p:sp>
      <p:pic>
        <p:nvPicPr>
          <p:cNvPr id="5" name="그림 4">
            <a:extLst>
              <a:ext uri="{FF2B5EF4-FFF2-40B4-BE49-F238E27FC236}">
                <a16:creationId xmlns:a16="http://schemas.microsoft.com/office/drawing/2014/main" id="{23105F2D-9DFA-4D3E-8F9F-552E4616AB48}"/>
              </a:ext>
            </a:extLst>
          </p:cNvPr>
          <p:cNvPicPr>
            <a:picLocks noChangeAspect="1"/>
          </p:cNvPicPr>
          <p:nvPr/>
        </p:nvPicPr>
        <p:blipFill>
          <a:blip r:embed="rId2"/>
          <a:stretch>
            <a:fillRect/>
          </a:stretch>
        </p:blipFill>
        <p:spPr>
          <a:xfrm>
            <a:off x="912812" y="1351756"/>
            <a:ext cx="8867775" cy="4857750"/>
          </a:xfrm>
          <a:prstGeom prst="rect">
            <a:avLst/>
          </a:prstGeom>
        </p:spPr>
      </p:pic>
    </p:spTree>
    <p:extLst>
      <p:ext uri="{BB962C8B-B14F-4D97-AF65-F5344CB8AC3E}">
        <p14:creationId xmlns:p14="http://schemas.microsoft.com/office/powerpoint/2010/main" val="4038866204"/>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theme/theme1.xml><?xml version="1.0" encoding="utf-8"?>
<a:theme xmlns:a="http://schemas.openxmlformats.org/drawingml/2006/main" name="기본 디자인">
  <a:themeElements>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042988" rtl="0" eaLnBrk="1" fontAlgn="base" latinLnBrk="1" hangingPunct="1">
          <a:lnSpc>
            <a:spcPct val="100000"/>
          </a:lnSpc>
          <a:spcBef>
            <a:spcPct val="0"/>
          </a:spcBef>
          <a:spcAft>
            <a:spcPct val="0"/>
          </a:spcAft>
          <a:buClrTx/>
          <a:buSzTx/>
          <a:buFontTx/>
          <a:buNone/>
          <a:tabLst/>
          <a:defRPr kumimoji="1" lang="ko-KR" altLang="en-US" sz="2100" b="0" i="0" u="none" strike="noStrike" cap="none" normalizeH="0" baseline="0" smtClean="0">
            <a:ln>
              <a:noFill/>
            </a:ln>
            <a:solidFill>
              <a:schemeClr val="tx1"/>
            </a:solidFill>
            <a:effectLst/>
            <a:latin typeface="굴림" pitchFamily="50" charset="-127"/>
            <a:ea typeface="굴림"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042988" rtl="0" eaLnBrk="1" fontAlgn="base" latinLnBrk="1" hangingPunct="1">
          <a:lnSpc>
            <a:spcPct val="100000"/>
          </a:lnSpc>
          <a:spcBef>
            <a:spcPct val="0"/>
          </a:spcBef>
          <a:spcAft>
            <a:spcPct val="0"/>
          </a:spcAft>
          <a:buClrTx/>
          <a:buSzTx/>
          <a:buFontTx/>
          <a:buNone/>
          <a:tabLst/>
          <a:defRPr kumimoji="1" lang="ko-KR" altLang="en-US" sz="2100" b="0" i="0" u="none" strike="noStrike" cap="none" normalizeH="0" baseline="0" smtClean="0">
            <a:ln>
              <a:noFill/>
            </a:ln>
            <a:solidFill>
              <a:schemeClr val="tx1"/>
            </a:solidFill>
            <a:effectLst/>
            <a:latin typeface="굴림" pitchFamily="50" charset="-127"/>
            <a:ea typeface="굴림" pitchFamily="50" charset="-127"/>
          </a:defRPr>
        </a:defPPr>
      </a:lst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5809</TotalTime>
  <Words>160</Words>
  <Application>Microsoft Office PowerPoint</Application>
  <PresentationFormat>사용자 지정</PresentationFormat>
  <Paragraphs>56</Paragraphs>
  <Slides>24</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24</vt:i4>
      </vt:variant>
    </vt:vector>
  </HeadingPairs>
  <TitlesOfParts>
    <vt:vector size="28" baseType="lpstr">
      <vt:lpstr>굴림</vt:lpstr>
      <vt:lpstr>맑은 고딕</vt:lpstr>
      <vt:lpstr>Wingdings</vt:lpstr>
      <vt:lpstr>기본 디자인</vt:lpstr>
      <vt:lpstr>Unity Physics Add Impulse to Rigidbody</vt:lpstr>
      <vt:lpstr>PowerPoint 프레젠테이션</vt:lpstr>
      <vt:lpstr>Many particles</vt:lpstr>
      <vt:lpstr>PowerPoint 프레젠테이션</vt:lpstr>
      <vt:lpstr>PowerPoint 프레젠테이션</vt:lpstr>
      <vt:lpstr>Unity Demo</vt:lpstr>
      <vt:lpstr>PowerPoint 프레젠테이션</vt:lpstr>
      <vt:lpstr>PowerPoint 프레젠테이션</vt:lpstr>
      <vt:lpstr>PowerPoint 프레젠테이션</vt:lpstr>
      <vt:lpstr>PowerPoint 프레젠테이션</vt:lpstr>
      <vt:lpstr>Demo</vt:lpstr>
      <vt:lpstr>PowerPoint 프레젠테이션</vt:lpstr>
      <vt:lpstr>PowerPoint 프레젠테이션</vt:lpstr>
      <vt:lpstr>PowerPoint 프레젠테이션</vt:lpstr>
      <vt:lpstr>PowerPoint 프레젠테이션</vt:lpstr>
      <vt:lpstr>PowerPoint 프레젠테이션</vt:lpstr>
      <vt:lpstr>PowerPoint 프레젠테이션</vt:lpstr>
      <vt:lpstr>Wrong Usage Example</vt:lpstr>
      <vt:lpstr>PowerPoint 프레젠테이션</vt:lpstr>
      <vt:lpstr>PowerPoint 프레젠테이션</vt:lpstr>
      <vt:lpstr>PowerPoint 프레젠테이션</vt:lpstr>
      <vt:lpstr>PowerPoint 프레젠테이션</vt:lpstr>
      <vt:lpstr>References</vt:lpstr>
      <vt:lpstr>QnA</vt:lpstr>
    </vt:vector>
  </TitlesOfParts>
  <Company>KOG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온라인 게임과 콘솔 게임</dc:title>
  <dc:creator>RacerLee</dc:creator>
  <cp:lastModifiedBy>Seo Jintaek</cp:lastModifiedBy>
  <cp:revision>490</cp:revision>
  <cp:lastPrinted>2018-08-31T03:19:42Z</cp:lastPrinted>
  <dcterms:created xsi:type="dcterms:W3CDTF">2004-06-04T00:41:23Z</dcterms:created>
  <dcterms:modified xsi:type="dcterms:W3CDTF">2019-05-10T05:49:02Z</dcterms:modified>
</cp:coreProperties>
</file>