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2" r:id="rId2"/>
    <p:sldId id="345" r:id="rId3"/>
    <p:sldId id="346" r:id="rId4"/>
    <p:sldId id="347" r:id="rId5"/>
    <p:sldId id="348" r:id="rId6"/>
    <p:sldId id="349" r:id="rId7"/>
    <p:sldId id="332" r:id="rId8"/>
  </p:sldIdLst>
  <p:sldSz cx="10693400" cy="756126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CCCC"/>
    <a:srgbClr val="0000FF"/>
    <a:srgbClr val="FF7C80"/>
    <a:srgbClr val="FF00FF"/>
    <a:srgbClr val="FF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29" autoAdjust="0"/>
    <p:restoredTop sz="79094" autoAdjust="0"/>
  </p:normalViewPr>
  <p:slideViewPr>
    <p:cSldViewPr>
      <p:cViewPr varScale="1">
        <p:scale>
          <a:sx n="72" d="100"/>
          <a:sy n="72" d="100"/>
        </p:scale>
        <p:origin x="60" y="126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2922" y="5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A462222D-1C04-48E9-957F-020CEDD3CE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720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116D5ECF-BEA0-44D3-869C-8DC32480AE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40366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it does not work, Reimport all.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6D5ECF-BEA0-44D3-869C-8DC32480AEF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8441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548384"/>
            <a:ext cx="10693400" cy="1872208"/>
          </a:xfrm>
          <a:noFill/>
        </p:spPr>
        <p:txBody>
          <a:bodyPr/>
          <a:lstStyle>
            <a:lvl1pPr algn="ctr">
              <a:defRPr sz="55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3375" y="3636615"/>
            <a:ext cx="7486650" cy="2580035"/>
          </a:xfrm>
        </p:spPr>
        <p:txBody>
          <a:bodyPr/>
          <a:lstStyle>
            <a:lvl1pPr marL="0" indent="0" algn="ctr">
              <a:buNone/>
              <a:defRPr sz="2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FDF1C-D005-4E62-8F34-C1D7C7B6ED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55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큰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693400" cy="1188342"/>
          </a:xfrm>
          <a:noFill/>
        </p:spPr>
        <p:txBody>
          <a:bodyPr/>
          <a:lstStyle>
            <a:lvl1pPr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6388" y="1260351"/>
            <a:ext cx="10080625" cy="576116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3EB50-C323-4EA3-9DB4-835A10528E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5B4DB4BE-1E55-4664-8B8F-68F7F2B5F8EB}"/>
              </a:ext>
            </a:extLst>
          </p:cNvPr>
          <p:cNvCxnSpPr/>
          <p:nvPr userDrawn="1"/>
        </p:nvCxnSpPr>
        <p:spPr>
          <a:xfrm flipH="1">
            <a:off x="1294" y="1188343"/>
            <a:ext cx="10692106" cy="1"/>
          </a:xfrm>
          <a:prstGeom prst="line">
            <a:avLst/>
          </a:prstGeom>
          <a:ln w="38100" cap="flat" cmpd="sng" algn="ctr">
            <a:solidFill>
              <a:srgbClr val="C1092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7DC8721-A8C3-434D-ACF1-610A8DA599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98" y="108223"/>
            <a:ext cx="1657428" cy="46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7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D5637-AC03-43CE-99DA-380571BC86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069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주제c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84F08-4A02-4C4A-8092-2EE62BA85A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5" name="Straight Connector 31"/>
          <p:cNvCxnSpPr/>
          <p:nvPr userDrawn="1"/>
        </p:nvCxnSpPr>
        <p:spPr>
          <a:xfrm flipH="1">
            <a:off x="1294" y="972318"/>
            <a:ext cx="10692106" cy="1"/>
          </a:xfrm>
          <a:prstGeom prst="line">
            <a:avLst/>
          </a:prstGeom>
          <a:ln w="38100" cap="flat" cmpd="sng" algn="ctr">
            <a:solidFill>
              <a:srgbClr val="C1092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7DC8721-A8C3-434D-ACF1-610A8DA599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98" y="7024256"/>
            <a:ext cx="1657428" cy="46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3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작은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6140" y="303213"/>
            <a:ext cx="10387260" cy="668337"/>
          </a:xfrm>
          <a:noFill/>
        </p:spPr>
        <p:txBody>
          <a:bodyPr/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6140" y="1044327"/>
            <a:ext cx="10081120" cy="597666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2ED16-1A81-4A9F-9695-B5ADF82A768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591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작은주제c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6140" y="303213"/>
            <a:ext cx="10387260" cy="668337"/>
          </a:xfrm>
          <a:noFill/>
        </p:spPr>
        <p:txBody>
          <a:bodyPr/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6140" y="1044327"/>
            <a:ext cx="10081120" cy="597666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75FE8-4820-48D5-9925-CF702679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5" name="Straight Connector 31"/>
          <p:cNvCxnSpPr/>
          <p:nvPr userDrawn="1"/>
        </p:nvCxnSpPr>
        <p:spPr>
          <a:xfrm flipH="1">
            <a:off x="306140" y="972318"/>
            <a:ext cx="10387260" cy="1"/>
          </a:xfrm>
          <a:prstGeom prst="line">
            <a:avLst/>
          </a:prstGeom>
          <a:ln w="38100" cap="flat" cmpd="sng" algn="ctr">
            <a:solidFill>
              <a:srgbClr val="C1092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79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jintaeks2\Downloads\RoundedCorner_20161124.png">
            <a:extLst>
              <a:ext uri="{FF2B5EF4-FFF2-40B4-BE49-F238E27FC236}">
                <a16:creationId xmlns:a16="http://schemas.microsoft.com/office/drawing/2014/main" id="{7A3F0CD3-9360-4F82-92AB-112806B69C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320362" y="5110"/>
            <a:ext cx="378148" cy="36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jintaeks2\Downloads\RoundedCorner_20161124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252" y="7193335"/>
            <a:ext cx="378148" cy="36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3213"/>
            <a:ext cx="10693400" cy="66833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6388" y="1044575"/>
            <a:ext cx="1008062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8" y="7164388"/>
            <a:ext cx="1008062" cy="3175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6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21396D37-47DC-427F-88C5-B866188418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8" r:id="rId2"/>
    <p:sldLayoutId id="2147483669" r:id="rId3"/>
    <p:sldLayoutId id="2147483665" r:id="rId4"/>
    <p:sldLayoutId id="2147483666" r:id="rId5"/>
    <p:sldLayoutId id="2147483667" r:id="rId6"/>
  </p:sldLayoutIdLst>
  <p:hf hdr="0" ftr="0" dt="0"/>
  <p:txStyles>
    <p:titleStyle>
      <a:lvl1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ctr" defTabSz="1042988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defTabSz="1042988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defTabSz="1042988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defTabSz="1042988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90525" indent="-390525" algn="l" defTabSz="1042988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6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47725" indent="-325438" algn="l" defTabSz="10429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303338" indent="-260350" algn="l" defTabSz="1042988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825625" indent="-260350" algn="l" defTabSz="10429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344738" indent="-258763" algn="l" defTabSz="104298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801938" indent="-258763" algn="l" defTabSz="1042988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6pPr>
      <a:lvl7pPr marL="3259138" indent="-258763" algn="l" defTabSz="1042988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7pPr>
      <a:lvl8pPr marL="3716338" indent="-258763" algn="l" defTabSz="1042988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8pPr>
      <a:lvl9pPr marL="4173538" indent="-258763" algn="l" defTabSz="1042988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jintaeks2@dongseo.ac.k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d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/>
          <p:cNvSpPr>
            <a:spLocks noGrp="1"/>
          </p:cNvSpPr>
          <p:nvPr>
            <p:ph type="ctrTitle"/>
          </p:nvPr>
        </p:nvSpPr>
        <p:spPr>
          <a:xfrm>
            <a:off x="0" y="2916535"/>
            <a:ext cx="10693400" cy="2303463"/>
          </a:xfrm>
          <a:noFill/>
          <a:ln w="57150">
            <a:noFill/>
          </a:ln>
        </p:spPr>
        <p:txBody>
          <a:bodyPr/>
          <a:lstStyle/>
          <a:p>
            <a:pPr>
              <a:defRPr/>
            </a:pPr>
            <a:r>
              <a:rPr lang="en-US" altLang="ko-KR" sz="3300" b="0" dirty="0">
                <a:solidFill>
                  <a:schemeClr val="tx1"/>
                </a:solidFill>
              </a:rPr>
              <a:t>Unity Legacy Image Effects</a:t>
            </a:r>
            <a:b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6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Unity </a:t>
            </a:r>
            <a:r>
              <a:rPr lang="en-US" altLang="ko-KR" sz="6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Tonemapping</a:t>
            </a:r>
            <a:r>
              <a:rPr lang="en-US" altLang="ko-KR" sz="6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Legacy Image Effects</a:t>
            </a:r>
            <a:endParaRPr lang="ko-KR" altLang="en-US" sz="6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9" name="부제목 2"/>
          <p:cNvSpPr>
            <a:spLocks noGrp="1"/>
          </p:cNvSpPr>
          <p:nvPr>
            <p:ph type="subTitle" idx="1"/>
          </p:nvPr>
        </p:nvSpPr>
        <p:spPr>
          <a:xfrm>
            <a:off x="1603374" y="5509244"/>
            <a:ext cx="8495853" cy="1655763"/>
          </a:xfrm>
        </p:spPr>
        <p:txBody>
          <a:bodyPr/>
          <a:lstStyle/>
          <a:p>
            <a:pPr algn="r"/>
            <a:r>
              <a:rPr lang="en-US" altLang="ko-KR" dirty="0">
                <a:hlinkClick r:id="rId2"/>
              </a:rPr>
              <a:t>jintaeks@dongseo.ac.kr</a:t>
            </a:r>
            <a:endParaRPr lang="en-US" altLang="ko-KR" dirty="0"/>
          </a:p>
          <a:p>
            <a:pPr algn="r"/>
            <a:r>
              <a:rPr lang="en-US" altLang="ko-KR" dirty="0"/>
              <a:t>May 13, 2019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7C0F4A-773B-4458-92B3-109FEAC72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34" y="413915"/>
            <a:ext cx="1956246" cy="20705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9809A-214C-44AE-B76C-A991ABC4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4BEC9-5339-45FF-B349-0FAFB37B9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5F9996-FF08-4772-AB61-639D95AE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AD5637-AC03-43CE-99DA-380571BC86FD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BE07A1-1C12-410E-8218-B4AD55D51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3909"/>
            <a:ext cx="10693400" cy="567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12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1B214-6A83-4775-B332-F3CBA670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2CAEB9-FAFC-4AC1-9EC4-F7CC61BDB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DF2396-E8F2-417C-894F-11FA0BAB91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AD5637-AC03-43CE-99DA-380571BC86FD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4843A2-D22B-4E63-B0A5-60DA3769C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3909"/>
            <a:ext cx="10693400" cy="567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94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48BFD-7FF7-49B3-85CE-54F521D5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5EB452-32B0-4471-94BF-59D57BC5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471207-5086-43F6-BDAD-5F068A6DF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AD5637-AC03-43CE-99DA-380571BC86FD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0EB731-4CED-4B32-A166-08B5A6022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3909"/>
            <a:ext cx="10693400" cy="567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8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18328-8160-4C86-94BF-BCFBDC0D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3234C-6D69-428F-9014-60609E069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FDDC8E-2585-451E-B201-D973B2E367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AD5637-AC03-43CE-99DA-380571BC86FD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B53073-FE9F-40E9-A722-983905EB4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6515"/>
            <a:ext cx="10693400" cy="586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06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502A6-EFAE-473C-994F-534331862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2697D-5AD6-4112-94A8-B98539EEB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C19A13-DA0C-4A5C-B49E-B7792C2199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AD5637-AC03-43CE-99DA-380571BC86FD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C1E724-E1EA-4EB1-8892-A5962D961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3909"/>
            <a:ext cx="10693400" cy="567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77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9FDF60-A89E-4596-A2EC-467DB7932C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rcRect/>
              <a:stretch>
                <a:fillRect/>
              </a:stretch>
            </p:blipFill>
          </mc:Choice>
          <mc:Fallback>
            <p:blipFill>
              <a:blip r:embed="rId5"/>
              <a:srcRect/>
              <a:stretch>
                <a:fillRect/>
              </a:stretch>
            </p:blipFill>
          </mc:Fallback>
        </mc:AlternateContent>
        <p:spPr bwMode="auto">
          <a:xfrm>
            <a:off x="2681620" y="6453177"/>
            <a:ext cx="2602048" cy="495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P:\06.김현진\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75344" y="5745676"/>
            <a:ext cx="5767700" cy="5189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2688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5781</TotalTime>
  <Words>31</Words>
  <Application>Microsoft Office PowerPoint</Application>
  <PresentationFormat>사용자 지정</PresentationFormat>
  <Paragraphs>11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굴림</vt:lpstr>
      <vt:lpstr>맑은 고딕</vt:lpstr>
      <vt:lpstr>Wingdings</vt:lpstr>
      <vt:lpstr>기본 디자인</vt:lpstr>
      <vt:lpstr>Unity Legacy Image Effects Unity Tonemapping with Legacy Image Effects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QnA</vt:lpstr>
    </vt:vector>
  </TitlesOfParts>
  <Company>KOG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온라인 게임과 콘솔 게임</dc:title>
  <dc:creator>RacerLee</dc:creator>
  <cp:lastModifiedBy>Seo Jintaek</cp:lastModifiedBy>
  <cp:revision>485</cp:revision>
  <cp:lastPrinted>2018-08-31T03:19:42Z</cp:lastPrinted>
  <dcterms:created xsi:type="dcterms:W3CDTF">2004-06-04T00:41:23Z</dcterms:created>
  <dcterms:modified xsi:type="dcterms:W3CDTF">2019-05-13T09:43:59Z</dcterms:modified>
</cp:coreProperties>
</file>