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342" r:id="rId3"/>
    <p:sldId id="343" r:id="rId4"/>
    <p:sldId id="344" r:id="rId5"/>
    <p:sldId id="345" r:id="rId6"/>
    <p:sldId id="346" r:id="rId7"/>
    <p:sldId id="347" r:id="rId8"/>
    <p:sldId id="332" r:id="rId9"/>
  </p:sldIdLst>
  <p:sldSz cx="10693400" cy="756126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CCC"/>
    <a:srgbClr val="0000FF"/>
    <a:srgbClr val="FF7C80"/>
    <a:srgbClr val="FF00FF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9" autoAdjust="0"/>
    <p:restoredTop sz="79094" autoAdjust="0"/>
  </p:normalViewPr>
  <p:slideViewPr>
    <p:cSldViewPr>
      <p:cViewPr varScale="1">
        <p:scale>
          <a:sx n="72" d="100"/>
          <a:sy n="72" d="100"/>
        </p:scale>
        <p:origin x="60" y="12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922" y="5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462222D-1C04-48E9-957F-020CEDD3C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72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16D5ECF-BEA0-44D3-869C-8DC32480AE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036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48384"/>
            <a:ext cx="10693400" cy="1872208"/>
          </a:xfrm>
          <a:noFill/>
        </p:spPr>
        <p:txBody>
          <a:bodyPr/>
          <a:lstStyle>
            <a:lvl1pPr algn="ctr">
              <a:defRPr sz="5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375" y="3636615"/>
            <a:ext cx="7486650" cy="2580035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FDF1C-D005-4E62-8F34-C1D7C7B6ED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5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큰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693400" cy="1188342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388" y="1260351"/>
            <a:ext cx="10080625" cy="576116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3EB50-C323-4EA3-9DB4-835A10528E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5B4DB4BE-1E55-4664-8B8F-68F7F2B5F8EB}"/>
              </a:ext>
            </a:extLst>
          </p:cNvPr>
          <p:cNvCxnSpPr/>
          <p:nvPr userDrawn="1"/>
        </p:nvCxnSpPr>
        <p:spPr>
          <a:xfrm flipH="1">
            <a:off x="1294" y="1188343"/>
            <a:ext cx="10692106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7DC8721-A8C3-434D-ACF1-610A8DA59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98" y="108223"/>
            <a:ext cx="1657428" cy="4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7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5637-AC03-43CE-99DA-380571BC86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69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84F08-4A02-4C4A-8092-2EE62BA85A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/>
          <p:nvPr userDrawn="1"/>
        </p:nvCxnSpPr>
        <p:spPr>
          <a:xfrm flipH="1">
            <a:off x="1294" y="972318"/>
            <a:ext cx="10692106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7DC8721-A8C3-434D-ACF1-610A8DA59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98" y="7024256"/>
            <a:ext cx="1657428" cy="4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ED16-1A81-4A9F-9695-B5ADF82A76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91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75FE8-4820-48D5-9925-CF702679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/>
          <p:nvPr userDrawn="1"/>
        </p:nvCxnSpPr>
        <p:spPr>
          <a:xfrm flipH="1">
            <a:off x="306140" y="972318"/>
            <a:ext cx="10387260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intaeks2\Downloads\RoundedCorner_20161124.png">
            <a:extLst>
              <a:ext uri="{FF2B5EF4-FFF2-40B4-BE49-F238E27FC236}">
                <a16:creationId xmlns:a16="http://schemas.microsoft.com/office/drawing/2014/main" id="{7A3F0CD3-9360-4F82-92AB-112806B69C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20362" y="5110"/>
            <a:ext cx="378148" cy="3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jintaeks2\Downloads\RoundedCorner_20161124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2" y="7193335"/>
            <a:ext cx="378148" cy="3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10693400" cy="6683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044575"/>
            <a:ext cx="1008062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8" y="7164388"/>
            <a:ext cx="1008062" cy="317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6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1396D37-47DC-427F-88C5-B866188418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69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47725" indent="-325438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825625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44738" indent="-258763" algn="l" defTabSz="10429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019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2591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7163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1735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jintaeks2@dongseo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0" y="2916535"/>
            <a:ext cx="10693400" cy="2303463"/>
          </a:xfrm>
          <a:noFill/>
          <a:ln w="57150">
            <a:noFill/>
          </a:ln>
        </p:spPr>
        <p:txBody>
          <a:bodyPr/>
          <a:lstStyle/>
          <a:p>
            <a:pPr>
              <a:defRPr/>
            </a:pPr>
            <a:r>
              <a:rPr lang="en-US" altLang="ko-KR" sz="3300" b="0" dirty="0">
                <a:solidFill>
                  <a:schemeClr val="tx1"/>
                </a:solidFill>
              </a:rPr>
              <a:t>Unity 2018</a:t>
            </a:r>
            <a:b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Processing Stack</a:t>
            </a:r>
            <a:endParaRPr lang="ko-KR" alt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603374" y="5509244"/>
            <a:ext cx="8495853" cy="1655763"/>
          </a:xfrm>
        </p:spPr>
        <p:txBody>
          <a:bodyPr/>
          <a:lstStyle/>
          <a:p>
            <a:pPr algn="r"/>
            <a:r>
              <a:rPr lang="en-US" altLang="ko-KR" dirty="0">
                <a:hlinkClick r:id="rId2"/>
              </a:rPr>
              <a:t>jintaeks@dongseo.ac.kr</a:t>
            </a:r>
            <a:endParaRPr lang="en-US" altLang="ko-KR" dirty="0"/>
          </a:p>
          <a:p>
            <a:pPr algn="r"/>
            <a:r>
              <a:rPr lang="en-US" altLang="ko-KR" dirty="0"/>
              <a:t>April 12, 2019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C0F4A-773B-4458-92B3-109FEAC72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4" y="413915"/>
            <a:ext cx="1956246" cy="2070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4B1623-C792-4F10-8B3B-6C4A41A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9F165-1662-4946-8D65-09B3EB06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8792A-13C9-4D49-A871-B19D03B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C4D48-7B29-4185-8BE1-3FFF77D6D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789"/>
            <a:ext cx="10693400" cy="57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4B1623-C792-4F10-8B3B-6C4A41A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9F165-1662-4946-8D65-09B3EB06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8792A-13C9-4D49-A871-B19D03B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EE2532-FE49-4997-930D-AE2E677D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789"/>
            <a:ext cx="10693400" cy="57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0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4B1623-C792-4F10-8B3B-6C4A41A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9F165-1662-4946-8D65-09B3EB06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8792A-13C9-4D49-A871-B19D03B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65D34E-A0FC-4E73-8E89-15B65074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510"/>
            <a:ext cx="10693400" cy="59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4B1623-C792-4F10-8B3B-6C4A41A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9F165-1662-4946-8D65-09B3EB06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8792A-13C9-4D49-A871-B19D03B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41E258-6424-4669-9918-F923CF15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528"/>
            <a:ext cx="10693400" cy="56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8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4B1623-C792-4F10-8B3B-6C4A41A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9F165-1662-4946-8D65-09B3EB06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8792A-13C9-4D49-A871-B19D03B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FAF976-AC32-45BA-84F5-6C619F1B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932"/>
            <a:ext cx="10693400" cy="58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8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4B1623-C792-4F10-8B3B-6C4A41A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9F165-1662-4946-8D65-09B3EB06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8792A-13C9-4D49-A871-B19D03B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F554D6-E242-41D9-9AEA-37D92DC3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789"/>
            <a:ext cx="10693400" cy="57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9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15707" y="3924647"/>
            <a:ext cx="2602048" cy="49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P:\06.김현진\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9431" y="3217146"/>
            <a:ext cx="5767700" cy="518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268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5768</TotalTime>
  <Words>19</Words>
  <Application>Microsoft Office PowerPoint</Application>
  <PresentationFormat>사용자 지정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굴림</vt:lpstr>
      <vt:lpstr>맑은 고딕</vt:lpstr>
      <vt:lpstr>Wingdings</vt:lpstr>
      <vt:lpstr>기본 디자인</vt:lpstr>
      <vt:lpstr>Unity 2018 Post Processing Stack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게임과 콘솔 게임</dc:title>
  <dc:creator>RacerLee</dc:creator>
  <cp:lastModifiedBy>Seo Jintaek</cp:lastModifiedBy>
  <cp:revision>478</cp:revision>
  <cp:lastPrinted>2018-08-31T03:19:42Z</cp:lastPrinted>
  <dcterms:created xsi:type="dcterms:W3CDTF">2004-06-04T00:41:23Z</dcterms:created>
  <dcterms:modified xsi:type="dcterms:W3CDTF">2019-04-13T10:53:11Z</dcterms:modified>
</cp:coreProperties>
</file>