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32" r:id="rId10"/>
  </p:sldIdLst>
  <p:sldSz cx="10693400" cy="756126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CCCC"/>
    <a:srgbClr val="0000FF"/>
    <a:srgbClr val="FF7C80"/>
    <a:srgbClr val="FF00FF"/>
    <a:srgbClr val="FF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 autoAdjust="0"/>
    <p:restoredTop sz="79094" autoAdjust="0"/>
  </p:normalViewPr>
  <p:slideViewPr>
    <p:cSldViewPr>
      <p:cViewPr varScale="1">
        <p:scale>
          <a:sx n="72" d="100"/>
          <a:sy n="72" d="100"/>
        </p:scale>
        <p:origin x="60" y="162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2922" y="5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462222D-1C04-48E9-957F-020CEDD3C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72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16D5ECF-BEA0-44D3-869C-8DC32480AE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4036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48384"/>
            <a:ext cx="10693400" cy="1872208"/>
          </a:xfrm>
          <a:noFill/>
        </p:spPr>
        <p:txBody>
          <a:bodyPr/>
          <a:lstStyle>
            <a:lvl1pPr algn="ctr">
              <a:defRPr sz="55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3375" y="3636615"/>
            <a:ext cx="7486650" cy="2580035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FDF1C-D005-4E62-8F34-C1D7C7B6ED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55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큰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693400" cy="1188342"/>
          </a:xfrm>
          <a:noFill/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388" y="1260351"/>
            <a:ext cx="10080625" cy="576116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3EB50-C323-4EA3-9DB4-835A10528E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5B4DB4BE-1E55-4664-8B8F-68F7F2B5F8EB}"/>
              </a:ext>
            </a:extLst>
          </p:cNvPr>
          <p:cNvCxnSpPr/>
          <p:nvPr userDrawn="1"/>
        </p:nvCxnSpPr>
        <p:spPr>
          <a:xfrm flipH="1">
            <a:off x="1294" y="1188343"/>
            <a:ext cx="10692106" cy="1"/>
          </a:xfrm>
          <a:prstGeom prst="line">
            <a:avLst/>
          </a:prstGeom>
          <a:ln w="38100" cap="flat" cmpd="sng" algn="ctr">
            <a:solidFill>
              <a:srgbClr val="C1092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7DC8721-A8C3-434D-ACF1-610A8DA59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98" y="108223"/>
            <a:ext cx="1657428" cy="4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7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D5637-AC03-43CE-99DA-380571BC86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69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84F08-4A02-4C4A-8092-2EE62BA85A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5" name="Straight Connector 31"/>
          <p:cNvCxnSpPr/>
          <p:nvPr userDrawn="1"/>
        </p:nvCxnSpPr>
        <p:spPr>
          <a:xfrm flipH="1">
            <a:off x="1294" y="972318"/>
            <a:ext cx="10692106" cy="1"/>
          </a:xfrm>
          <a:prstGeom prst="line">
            <a:avLst/>
          </a:prstGeom>
          <a:ln w="38100" cap="flat" cmpd="sng" algn="ctr">
            <a:solidFill>
              <a:srgbClr val="C1092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7DC8721-A8C3-434D-ACF1-610A8DA59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98" y="7024256"/>
            <a:ext cx="1657428" cy="4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3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140" y="303213"/>
            <a:ext cx="10387260" cy="668337"/>
          </a:xfrm>
          <a:noFill/>
        </p:spPr>
        <p:txBody>
          <a:bodyPr/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6140" y="1044327"/>
            <a:ext cx="10081120" cy="59766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2ED16-1A81-4A9F-9695-B5ADF82A76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591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140" y="303213"/>
            <a:ext cx="10387260" cy="668337"/>
          </a:xfrm>
          <a:noFill/>
        </p:spPr>
        <p:txBody>
          <a:bodyPr/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6140" y="1044327"/>
            <a:ext cx="10081120" cy="59766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75FE8-4820-48D5-9925-CF702679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5" name="Straight Connector 31"/>
          <p:cNvCxnSpPr/>
          <p:nvPr userDrawn="1"/>
        </p:nvCxnSpPr>
        <p:spPr>
          <a:xfrm flipH="1">
            <a:off x="306140" y="972318"/>
            <a:ext cx="10387260" cy="1"/>
          </a:xfrm>
          <a:prstGeom prst="line">
            <a:avLst/>
          </a:prstGeom>
          <a:ln w="38100" cap="flat" cmpd="sng" algn="ctr">
            <a:solidFill>
              <a:srgbClr val="C1092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9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intaeks2\Downloads\RoundedCorner_20161124.png">
            <a:extLst>
              <a:ext uri="{FF2B5EF4-FFF2-40B4-BE49-F238E27FC236}">
                <a16:creationId xmlns:a16="http://schemas.microsoft.com/office/drawing/2014/main" id="{7A3F0CD3-9360-4F82-92AB-112806B69C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320362" y="5110"/>
            <a:ext cx="378148" cy="36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jintaeks2\Downloads\RoundedCorner_20161124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252" y="7193335"/>
            <a:ext cx="378148" cy="36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10693400" cy="6683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044575"/>
            <a:ext cx="1008062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8" y="7164388"/>
            <a:ext cx="1008062" cy="317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6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1396D37-47DC-427F-88C5-B866188418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69" r:id="rId3"/>
    <p:sldLayoutId id="2147483665" r:id="rId4"/>
    <p:sldLayoutId id="2147483666" r:id="rId5"/>
    <p:sldLayoutId id="2147483667" r:id="rId6"/>
  </p:sldLayoutIdLst>
  <p:hf hdr="0" ftr="0" dt="0"/>
  <p:txStyles>
    <p:titleStyle>
      <a:lvl1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0525" indent="-390525" algn="l" defTabSz="1042988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47725" indent="-325438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303338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825625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344738" indent="-258763" algn="l" defTabSz="10429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8019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6pPr>
      <a:lvl7pPr marL="32591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7pPr>
      <a:lvl8pPr marL="37163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8pPr>
      <a:lvl9pPr marL="41735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jintaeks2@dongseo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d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ctrTitle"/>
          </p:nvPr>
        </p:nvSpPr>
        <p:spPr>
          <a:xfrm>
            <a:off x="0" y="2916535"/>
            <a:ext cx="10693400" cy="2303463"/>
          </a:xfrm>
          <a:noFill/>
          <a:ln w="57150">
            <a:noFill/>
          </a:ln>
        </p:spPr>
        <p:txBody>
          <a:bodyPr/>
          <a:lstStyle/>
          <a:p>
            <a:pPr>
              <a:defRPr/>
            </a:pPr>
            <a:r>
              <a:rPr lang="en-US" altLang="ko-KR" sz="3300" b="0" dirty="0">
                <a:solidFill>
                  <a:schemeClr val="tx1"/>
                </a:solidFill>
              </a:rPr>
              <a:t>Unity Post Processing Package</a:t>
            </a:r>
            <a:b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Skybox</a:t>
            </a:r>
            <a:endParaRPr lang="ko-KR" alt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>
          <a:xfrm>
            <a:off x="1603374" y="5509244"/>
            <a:ext cx="8495853" cy="1655763"/>
          </a:xfrm>
        </p:spPr>
        <p:txBody>
          <a:bodyPr/>
          <a:lstStyle/>
          <a:p>
            <a:pPr algn="r"/>
            <a:r>
              <a:rPr lang="en-US" altLang="ko-KR" dirty="0">
                <a:hlinkClick r:id="rId2"/>
              </a:rPr>
              <a:t>jintaeks@dongseo.ac.kr</a:t>
            </a:r>
            <a:endParaRPr lang="en-US" altLang="ko-KR" dirty="0"/>
          </a:p>
          <a:p>
            <a:pPr algn="r"/>
            <a:r>
              <a:rPr lang="en-US" altLang="ko-KR" dirty="0"/>
              <a:t>May 13, 2019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7C0F4A-773B-4458-92B3-109FEAC72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4" y="413915"/>
            <a:ext cx="1956246" cy="2070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6F0DC6A-E063-4F0F-9348-A9DD9422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567D4D-2D38-4986-84E3-9CBBA48F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5A560B-F87E-4566-984C-168A820E9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B3EB50-C323-4EA3-9DB4-835A10528E7F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3C81FA-B617-4658-AAD7-CD55A46D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568"/>
            <a:ext cx="10693400" cy="667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05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44AFE-AF16-46F4-9E1A-5FB0795A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EB06C-E608-43D6-A93A-08C8B125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9A98F-3CDB-474C-A9AE-E82B42C83A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7C8BE-418E-4EBC-960D-774D4F0CA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618"/>
            <a:ext cx="10693400" cy="543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7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8A9E7-6E3E-4FC9-8950-1EB4331F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5B45F-4622-4B3D-888C-CE3A4368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D77EC0-9801-4028-AD1A-90228AD99D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A0F4DF-4091-4D93-862C-E1F92F6B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350"/>
            <a:ext cx="10693400" cy="49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4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6DFF1-B9EB-41DF-8C5F-2AD3AF69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CD558-FEBD-4545-8992-E781DAFC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EE1B3-A945-43EF-9CAB-898C69AC99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4AC2F2-01FF-4E2E-8D27-EB9FDEAE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850"/>
            <a:ext cx="10693400" cy="63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889F8-235D-495E-9CD6-8AE657EF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38DC6-5580-4081-9A30-EA80479FB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22A4B1-C6BE-46BC-916F-6A5CF76947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B2D84A-D099-41D3-AB9E-CBD155B53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909"/>
            <a:ext cx="10693400" cy="56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3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D030D-50D5-4BCE-9569-A7E5CE6B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F6C09-AEC7-485A-9553-00E34D62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77BF77-9AC4-45A1-AF2E-E6900200E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BDB3A1-EA68-41C0-8039-F639CBD1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356393"/>
            <a:ext cx="94107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1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7FF7E-F21D-4B9B-A5D4-A2D53992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D1C65-2815-48AA-A99A-C0640C94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18BA1-5795-4416-BE24-B99396EBA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B39CA4-396F-4BA9-8A2A-0B11971C9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972"/>
            <a:ext cx="10693400" cy="57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7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9FDF60-A89E-4596-A2EC-467DB7932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2681620" y="6453177"/>
            <a:ext cx="2602048" cy="49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P:\06.김현진\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75344" y="5745676"/>
            <a:ext cx="5767700" cy="518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268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5782</TotalTime>
  <Words>23</Words>
  <Application>Microsoft Office PowerPoint</Application>
  <PresentationFormat>사용자 지정</PresentationFormat>
  <Paragraphs>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굴림</vt:lpstr>
      <vt:lpstr>맑은 고딕</vt:lpstr>
      <vt:lpstr>Wingdings</vt:lpstr>
      <vt:lpstr>기본 디자인</vt:lpstr>
      <vt:lpstr>Unity Post Processing Package Adding Skybox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QnA</vt:lpstr>
    </vt:vector>
  </TitlesOfParts>
  <Company>KOG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게임과 콘솔 게임</dc:title>
  <dc:creator>RacerLee</dc:creator>
  <cp:lastModifiedBy>Seo Jintaek</cp:lastModifiedBy>
  <cp:revision>485</cp:revision>
  <cp:lastPrinted>2018-08-31T03:19:42Z</cp:lastPrinted>
  <dcterms:created xsi:type="dcterms:W3CDTF">2004-06-04T00:41:23Z</dcterms:created>
  <dcterms:modified xsi:type="dcterms:W3CDTF">2019-05-13T07:27:15Z</dcterms:modified>
</cp:coreProperties>
</file>