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7" r:id="rId2"/>
    <p:sldId id="278" r:id="rId3"/>
    <p:sldId id="279" r:id="rId4"/>
    <p:sldId id="281" r:id="rId5"/>
    <p:sldId id="280" r:id="rId6"/>
    <p:sldId id="274" r:id="rId7"/>
  </p:sldIdLst>
  <p:sldSz cx="10693400" cy="756126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CCCC"/>
    <a:srgbClr val="FF5050"/>
    <a:srgbClr val="0000FF"/>
    <a:srgbClr val="FF66FF"/>
    <a:srgbClr val="FF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9" autoAdjust="0"/>
    <p:restoredTop sz="79094" autoAdjust="0"/>
  </p:normalViewPr>
  <p:slideViewPr>
    <p:cSldViewPr>
      <p:cViewPr varScale="1">
        <p:scale>
          <a:sx n="83" d="100"/>
          <a:sy n="83" d="100"/>
        </p:scale>
        <p:origin x="-2226" y="-96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7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9CBFA82-E78F-4729-A8EC-7D2F529233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4128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B2A261E-E388-4356-B09D-F1BFDEBDE69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4004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66763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2A261E-E388-4356-B09D-F1BFDEBDE698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271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66763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There</a:t>
            </a:r>
            <a:r>
              <a:rPr lang="en-US" altLang="ko-KR" baseline="0" dirty="0" smtClean="0"/>
              <a:t> is a lot of questions around us.</a:t>
            </a:r>
          </a:p>
          <a:p>
            <a:r>
              <a:rPr lang="en-US" altLang="ko-KR" baseline="0" dirty="0" smtClean="0"/>
              <a:t>And we have answers for the specific question.</a:t>
            </a:r>
          </a:p>
          <a:p>
            <a:r>
              <a:rPr lang="en-US" altLang="ko-KR" baseline="0" dirty="0" smtClean="0"/>
              <a:t>Before try to answer to a question.</a:t>
            </a:r>
          </a:p>
          <a:p>
            <a:r>
              <a:rPr lang="en-US" altLang="ko-KR" baseline="0" dirty="0" smtClean="0"/>
              <a:t>You need to think about question itself. In some cases you are trying to find a answer for a question that doesn’t exist at all.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2A261E-E388-4356-B09D-F1BFDEBDE698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1198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66763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 real life, we can</a:t>
            </a:r>
            <a:r>
              <a:rPr lang="en-US" altLang="ko-KR" baseline="0" dirty="0" smtClean="0"/>
              <a:t> be in situation that requires to answer for the wrong question.</a:t>
            </a:r>
          </a:p>
          <a:p>
            <a:r>
              <a:rPr lang="en-US" altLang="ko-KR" baseline="0" dirty="0" smtClean="0"/>
              <a:t>Light without shade.</a:t>
            </a:r>
          </a:p>
          <a:p>
            <a:r>
              <a:rPr lang="en-US" altLang="ko-KR" baseline="0" dirty="0" smtClean="0"/>
              <a:t>Heaven without hell.</a:t>
            </a:r>
          </a:p>
          <a:p>
            <a:r>
              <a:rPr lang="en-US" altLang="ko-KR" baseline="0" dirty="0" smtClean="0"/>
              <a:t>Why God created the World?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2A261E-E388-4356-B09D-F1BFDEBDE698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3745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66763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Is the life a</a:t>
            </a:r>
            <a:r>
              <a:rPr lang="en-US" altLang="ko-KR" baseline="0" dirty="0" smtClean="0"/>
              <a:t> drawn line or </a:t>
            </a:r>
            <a:r>
              <a:rPr lang="en-US" altLang="ko-KR" baseline="0" dirty="0" err="1" smtClean="0"/>
              <a:t>drawable</a:t>
            </a:r>
            <a:r>
              <a:rPr lang="en-US" altLang="ko-KR" baseline="0" dirty="0" smtClean="0"/>
              <a:t> line?</a:t>
            </a:r>
            <a:br>
              <a:rPr lang="en-US" altLang="ko-KR" baseline="0" dirty="0" smtClean="0"/>
            </a:br>
            <a:r>
              <a:rPr lang="en-US" altLang="ko-KR" baseline="0" dirty="0" smtClean="0"/>
              <a:t>A couple will marry because they love each other, a couple will love each other because they married.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2A261E-E388-4356-B09D-F1BFDEBDE698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7202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66763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2A261E-E388-4356-B09D-F1BFDEBDE698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720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d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/>
              <a:stretch>
                <a:fillRect/>
              </a:stretch>
            </p:blipFill>
          </mc:Choice>
          <mc:Fallback>
            <p:blipFill>
              <a:blip r:embed="rId3"/>
              <a:srcRect/>
              <a:stretch>
                <a:fillRect/>
              </a:stretch>
            </p:blipFill>
          </mc:Fallback>
        </mc:AlternateContent>
        <p:spPr bwMode="auto">
          <a:xfrm>
            <a:off x="6138788" y="0"/>
            <a:ext cx="4584669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620391"/>
            <a:ext cx="10693400" cy="2448272"/>
          </a:xfrm>
          <a:noFill/>
        </p:spPr>
        <p:txBody>
          <a:bodyPr/>
          <a:lstStyle>
            <a:lvl1pPr algn="r">
              <a:defRPr sz="6600" b="1"/>
            </a:lvl1pPr>
          </a:lstStyle>
          <a:p>
            <a:r>
              <a:rPr lang="ko-KR" altLang="en-US" dirty="0" smtClean="0"/>
              <a:t>마스터 제목 스타일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124" y="4572719"/>
            <a:ext cx="10369152" cy="1944216"/>
          </a:xfrm>
        </p:spPr>
        <p:txBody>
          <a:bodyPr/>
          <a:lstStyle>
            <a:lvl1pPr marL="0" indent="0" algn="r">
              <a:buNone/>
              <a:defRPr sz="2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0F97B-FAAD-4163-97DF-3849EB6FFD8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6" name="Picture 2" descr="P:\06.김현진\1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44624" y="485778"/>
            <a:ext cx="3027383" cy="272406"/>
          </a:xfrm>
          <a:prstGeom prst="rect">
            <a:avLst/>
          </a:prstGeom>
          <a:noFill/>
        </p:spPr>
      </p:pic>
      <p:pic>
        <p:nvPicPr>
          <p:cNvPr id="7" name="Picture 3" descr="P:\06.김현진\2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527651" y="900311"/>
            <a:ext cx="1650697" cy="348543"/>
          </a:xfrm>
          <a:prstGeom prst="rect">
            <a:avLst/>
          </a:prstGeom>
          <a:noFill/>
        </p:spPr>
      </p:pic>
      <p:cxnSp>
        <p:nvCxnSpPr>
          <p:cNvPr id="9" name="직선 연결선 8"/>
          <p:cNvCxnSpPr/>
          <p:nvPr userDrawn="1"/>
        </p:nvCxnSpPr>
        <p:spPr bwMode="auto">
          <a:xfrm>
            <a:off x="0" y="4212679"/>
            <a:ext cx="10693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1079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큰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 userDrawn="1"/>
        </p:nvSpPr>
        <p:spPr bwMode="auto">
          <a:xfrm>
            <a:off x="0" y="-1513"/>
            <a:ext cx="1170236" cy="1188342"/>
          </a:xfrm>
          <a:prstGeom prst="rect">
            <a:avLst/>
          </a:prstGeom>
          <a:solidFill>
            <a:srgbClr val="FF7C80"/>
          </a:solidFill>
          <a:ln w="57150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l" defTabSz="10429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defTabSz="10429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defTabSz="10429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defTabSz="10429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defTabSz="10429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defTabSz="1042988" rtl="0" fontAlgn="base" latinLnBrk="1">
              <a:spcBef>
                <a:spcPct val="0"/>
              </a:spcBef>
              <a:spcAft>
                <a:spcPct val="0"/>
              </a:spcAft>
              <a:defRPr kumimoji="1" sz="50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defTabSz="1042988" rtl="0" fontAlgn="base" latinLnBrk="1">
              <a:spcBef>
                <a:spcPct val="0"/>
              </a:spcBef>
              <a:spcAft>
                <a:spcPct val="0"/>
              </a:spcAft>
              <a:defRPr kumimoji="1" sz="50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defTabSz="1042988" rtl="0" fontAlgn="base" latinLnBrk="1">
              <a:spcBef>
                <a:spcPct val="0"/>
              </a:spcBef>
              <a:spcAft>
                <a:spcPct val="0"/>
              </a:spcAft>
              <a:defRPr kumimoji="1" sz="50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defTabSz="1042988" rtl="0" fontAlgn="base" latinLnBrk="1">
              <a:spcBef>
                <a:spcPct val="0"/>
              </a:spcBef>
              <a:spcAft>
                <a:spcPct val="0"/>
              </a:spcAft>
              <a:defRPr kumimoji="1" sz="50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693400" cy="1188342"/>
          </a:xfrm>
          <a:solidFill>
            <a:schemeClr val="bg1"/>
          </a:solidFill>
          <a:ln w="57150"/>
        </p:spPr>
        <p:txBody>
          <a:bodyPr/>
          <a:lstStyle>
            <a:lvl1pPr>
              <a:defRPr sz="44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6388" y="1260351"/>
            <a:ext cx="10080625" cy="576116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3C3F6-C927-4E1C-9005-BDCF9360E2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0" y="1188343"/>
            <a:ext cx="106934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91634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52702-A013-405D-B617-78153EA08DF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6" name="직선 연결선 5"/>
          <p:cNvCxnSpPr/>
          <p:nvPr userDrawn="1"/>
        </p:nvCxnSpPr>
        <p:spPr bwMode="auto">
          <a:xfrm>
            <a:off x="0" y="972319"/>
            <a:ext cx="106934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200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주제c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AEF00-6574-4BAC-AA3F-358A5314CB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6" name="직선 연결선 5"/>
          <p:cNvCxnSpPr/>
          <p:nvPr userDrawn="1"/>
        </p:nvCxnSpPr>
        <p:spPr bwMode="auto">
          <a:xfrm>
            <a:off x="0" y="972319"/>
            <a:ext cx="10693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9534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작은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6140" y="303213"/>
            <a:ext cx="10387260" cy="668337"/>
          </a:xfrm>
          <a:solidFill>
            <a:schemeClr val="bg1"/>
          </a:solidFill>
        </p:spPr>
        <p:txBody>
          <a:bodyPr/>
          <a:lstStyle>
            <a:lvl1pPr>
              <a:defRPr sz="2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6140" y="1044327"/>
            <a:ext cx="10081120" cy="597666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83580-9768-488D-9AC3-6E7F942CB8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5" name="직선 연결선 4"/>
          <p:cNvCxnSpPr/>
          <p:nvPr userDrawn="1"/>
        </p:nvCxnSpPr>
        <p:spPr bwMode="auto">
          <a:xfrm>
            <a:off x="306140" y="972319"/>
            <a:ext cx="1038726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7959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작은주제c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6140" y="303213"/>
            <a:ext cx="10387260" cy="668337"/>
          </a:xfrm>
          <a:noFill/>
        </p:spPr>
        <p:txBody>
          <a:bodyPr/>
          <a:lstStyle>
            <a:lvl1pPr>
              <a:defRPr sz="2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6140" y="1044327"/>
            <a:ext cx="10081120" cy="597666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8A176-00B9-4054-9492-288B275C0F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6" name="직선 연결선 5"/>
          <p:cNvCxnSpPr/>
          <p:nvPr userDrawn="1"/>
        </p:nvCxnSpPr>
        <p:spPr bwMode="auto">
          <a:xfrm>
            <a:off x="306140" y="972319"/>
            <a:ext cx="1038726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505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4416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3213"/>
            <a:ext cx="10693400" cy="66833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6388" y="1044575"/>
            <a:ext cx="1008062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8" y="7164388"/>
            <a:ext cx="1008062" cy="3175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6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5F14910-257E-4E90-951C-739351D1A3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1029" name="그룹 13"/>
          <p:cNvGrpSpPr>
            <a:grpSpLocks/>
          </p:cNvGrpSpPr>
          <p:nvPr userDrawn="1"/>
        </p:nvGrpSpPr>
        <p:grpSpPr bwMode="auto">
          <a:xfrm flipH="1" flipV="1">
            <a:off x="9685338" y="6553200"/>
            <a:ext cx="1008062" cy="1008063"/>
            <a:chOff x="1386260" y="3348583"/>
            <a:chExt cx="1008112" cy="1008112"/>
          </a:xfrm>
        </p:grpSpPr>
        <p:sp>
          <p:nvSpPr>
            <p:cNvPr id="1032" name="직사각형 14"/>
            <p:cNvSpPr>
              <a:spLocks noChangeArrowheads="1"/>
            </p:cNvSpPr>
            <p:nvPr userDrawn="1"/>
          </p:nvSpPr>
          <p:spPr bwMode="auto">
            <a:xfrm>
              <a:off x="1386260" y="3348583"/>
              <a:ext cx="503262" cy="5032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/>
            <a:lstStyle>
              <a:lvl1pPr defTabSz="1042988">
                <a:defRPr kumimoji="1" sz="2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1042988">
                <a:defRPr kumimoji="1" sz="2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1042988">
                <a:defRPr kumimoji="1" sz="2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1042988">
                <a:defRPr kumimoji="1" sz="2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1042988">
                <a:defRPr kumimoji="1" sz="2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0429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0429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0429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0429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  <p:sp>
          <p:nvSpPr>
            <p:cNvPr id="16" name="원형 15"/>
            <p:cNvSpPr/>
            <p:nvPr userDrawn="1"/>
          </p:nvSpPr>
          <p:spPr bwMode="auto">
            <a:xfrm>
              <a:off x="1386260" y="3348583"/>
              <a:ext cx="1008112" cy="1008112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defTabSz="1042988" eaLnBrk="1" latinLnBrk="1" hangingPunct="1">
                <a:defRPr/>
              </a:pPr>
              <a:endParaRPr lang="ko-KR" altLang="en-US"/>
            </a:p>
          </p:txBody>
        </p:sp>
      </p:grpSp>
      <p:pic>
        <p:nvPicPr>
          <p:cNvPr id="2" name="Picture 10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588" y="7164388"/>
            <a:ext cx="13144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6" r:id="rId2"/>
    <p:sldLayoutId id="2147483677" r:id="rId3"/>
    <p:sldLayoutId id="2147483673" r:id="rId4"/>
    <p:sldLayoutId id="2147483674" r:id="rId5"/>
    <p:sldLayoutId id="2147483675" r:id="rId6"/>
  </p:sldLayoutIdLst>
  <p:hf hdr="0" ftr="0" dt="0"/>
  <p:txStyles>
    <p:titleStyle>
      <a:lvl1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90525" indent="-390525" algn="l" defTabSz="1042988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6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47725" indent="-325438" algn="l" defTabSz="10429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303338" indent="-260350" algn="l" defTabSz="1042988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825625" indent="-260350" algn="l" defTabSz="10429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344738" indent="-258763" algn="l" defTabSz="104298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8019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6pPr>
      <a:lvl7pPr marL="32591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7pPr>
      <a:lvl8pPr marL="37163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8pPr>
      <a:lvl9pPr marL="41735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image" Target="../media/image5.png"/><Relationship Id="rId10" Type="http://schemas.openxmlformats.org/officeDocument/2006/relationships/image" Target="../media/image3.png"/><Relationship Id="rId4" Type="http://schemas.openxmlformats.org/officeDocument/2006/relationships/image" Target="../media/image5.pdf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Questions</a:t>
            </a:r>
            <a:br>
              <a:rPr lang="en-US" altLang="ko-KR" dirty="0" smtClean="0"/>
            </a:br>
            <a:r>
              <a:rPr lang="en-US" altLang="ko-KR" sz="3300" dirty="0" smtClean="0"/>
              <a:t>Character Education &amp; Course Plan</a:t>
            </a:r>
            <a:endParaRPr lang="ko-KR" altLang="en-US" sz="3300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395122" y="4572719"/>
            <a:ext cx="10136154" cy="1944216"/>
          </a:xfrm>
        </p:spPr>
        <p:txBody>
          <a:bodyPr/>
          <a:lstStyle/>
          <a:p>
            <a:pPr algn="r"/>
            <a:r>
              <a:rPr lang="en-US" altLang="ko-KR" dirty="0" err="1" smtClean="0"/>
              <a:t>Jintaek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Seo</a:t>
            </a:r>
            <a:r>
              <a:rPr lang="en-US" altLang="ko-KR" dirty="0" smtClean="0"/>
              <a:t>, </a:t>
            </a:r>
            <a:r>
              <a:rPr lang="en-US" altLang="ko-KR" dirty="0"/>
              <a:t>jintaeks@gmail.com</a:t>
            </a:r>
          </a:p>
          <a:p>
            <a:pPr algn="r"/>
            <a:r>
              <a:rPr lang="en-US" altLang="ko-KR" dirty="0" smtClean="0">
                <a:solidFill>
                  <a:srgbClr val="002060"/>
                </a:solidFill>
              </a:rPr>
              <a:t>Division of Digital Contents, </a:t>
            </a:r>
            <a:r>
              <a:rPr lang="en-US" altLang="ko-KR" dirty="0" err="1" smtClean="0">
                <a:solidFill>
                  <a:srgbClr val="002060"/>
                </a:solidFill>
              </a:rPr>
              <a:t>DongSeo</a:t>
            </a:r>
            <a:r>
              <a:rPr lang="en-US" altLang="ko-KR" dirty="0" smtClean="0">
                <a:solidFill>
                  <a:srgbClr val="002060"/>
                </a:solidFill>
              </a:rPr>
              <a:t> Univ.</a:t>
            </a:r>
            <a:endParaRPr lang="en-US" altLang="ko-KR" dirty="0">
              <a:solidFill>
                <a:srgbClr val="002060"/>
              </a:solidFill>
            </a:endParaRPr>
          </a:p>
          <a:p>
            <a:pPr algn="r"/>
            <a:r>
              <a:rPr lang="en-US" altLang="ko-KR" smtClean="0"/>
              <a:t>September </a:t>
            </a:r>
            <a:r>
              <a:rPr lang="en-US" altLang="ko-KR" smtClean="0"/>
              <a:t>20, 2017</a:t>
            </a:r>
            <a:endParaRPr lang="en-US" altLang="ko-KR" dirty="0"/>
          </a:p>
          <a:p>
            <a:pPr algn="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3C3F6-C927-4E1C-9005-BDCF9360E250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510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the result of 1+2?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Answer: 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3C3F6-C927-4E1C-9005-BDCF9360E25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48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What’s the color of rectangle?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Answer?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3C3F6-C927-4E1C-9005-BDCF9360E25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237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Is the Light a particle or a wave?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Answer?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3C3F6-C927-4E1C-9005-BDCF9360E25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1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 of Questions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Correct Question</a:t>
            </a:r>
          </a:p>
          <a:p>
            <a:r>
              <a:rPr lang="en-US" altLang="ko-KR" dirty="0" smtClean="0"/>
              <a:t>2. Wrong Question</a:t>
            </a:r>
          </a:p>
          <a:p>
            <a:pPr lvl="1"/>
            <a:r>
              <a:rPr lang="en-US" altLang="ko-KR" dirty="0" smtClean="0"/>
              <a:t>Inherent Impossibility</a:t>
            </a:r>
          </a:p>
          <a:p>
            <a:r>
              <a:rPr lang="en-US" altLang="ko-KR" dirty="0" smtClean="0"/>
              <a:t>3. Unanswerable Question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3C3F6-C927-4E1C-9005-BDCF9360E250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058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rcRect/>
              <a:stretch>
                <a:fillRect/>
              </a:stretch>
            </p:blipFill>
          </mc:Choice>
          <mc:Fallback>
            <p:blipFill>
              <a:blip r:embed="rId5"/>
              <a:srcRect/>
              <a:stretch>
                <a:fillRect/>
              </a:stretch>
            </p:blipFill>
          </mc:Fallback>
        </mc:AlternateContent>
        <p:spPr bwMode="auto">
          <a:xfrm>
            <a:off x="815707" y="4909130"/>
            <a:ext cx="2602048" cy="495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8"/>
              <a:srcRect/>
              <a:stretch>
                <a:fillRect/>
              </a:stretch>
            </p:blipFill>
          </mc:Choice>
          <mc:Fallback>
            <p:blipFill>
              <a:blip r:embed="rId9"/>
              <a:srcRect/>
              <a:stretch>
                <a:fillRect/>
              </a:stretch>
            </p:blipFill>
          </mc:Fallback>
        </mc:AlternateContent>
        <p:spPr bwMode="auto">
          <a:xfrm>
            <a:off x="5854245" y="0"/>
            <a:ext cx="4839155" cy="756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P:\06.김현진\1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09431" y="3217146"/>
            <a:ext cx="5767700" cy="518983"/>
          </a:xfrm>
          <a:prstGeom prst="rect">
            <a:avLst/>
          </a:prstGeom>
          <a:noFill/>
        </p:spPr>
      </p:pic>
      <p:pic>
        <p:nvPicPr>
          <p:cNvPr id="1027" name="Picture 3" descr="P:\06.김현진\2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92458" y="3948554"/>
            <a:ext cx="3144870" cy="664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292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3808</TotalTime>
  <Words>167</Words>
  <Application>Microsoft Office PowerPoint</Application>
  <PresentationFormat>사용자 지정</PresentationFormat>
  <Paragraphs>34</Paragraphs>
  <Slides>6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기본 디자인</vt:lpstr>
      <vt:lpstr>Questions Character Education &amp; Course Plan</vt:lpstr>
      <vt:lpstr>What the result of 1+2?</vt:lpstr>
      <vt:lpstr>What’s the color of rectangle?</vt:lpstr>
      <vt:lpstr>Is the Light a particle or a wave?</vt:lpstr>
      <vt:lpstr>Type of Questions</vt:lpstr>
      <vt:lpstr>PowerPoint 프레젠테이션</vt:lpstr>
    </vt:vector>
  </TitlesOfParts>
  <Company>KOG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온라인 게임과 콘솔 게임</dc:title>
  <dc:creator>RacerLee</dc:creator>
  <cp:lastModifiedBy>JintaekSeo</cp:lastModifiedBy>
  <cp:revision>397</cp:revision>
  <cp:lastPrinted>2016-09-27T15:37:02Z</cp:lastPrinted>
  <dcterms:created xsi:type="dcterms:W3CDTF">2004-06-04T00:41:23Z</dcterms:created>
  <dcterms:modified xsi:type="dcterms:W3CDTF">2017-09-20T07:27:40Z</dcterms:modified>
</cp:coreProperties>
</file>