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81" r:id="rId3"/>
    <p:sldId id="282" r:id="rId4"/>
    <p:sldId id="278" r:id="rId5"/>
    <p:sldId id="280" r:id="rId6"/>
    <p:sldId id="279" r:id="rId7"/>
    <p:sldId id="274" r:id="rId8"/>
  </p:sldIdLst>
  <p:sldSz cx="10693400" cy="756126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FF5050"/>
    <a:srgbClr val="0000FF"/>
    <a:srgbClr val="FF66F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9094" autoAdjust="0"/>
  </p:normalViewPr>
  <p:slideViewPr>
    <p:cSldViewPr>
      <p:cViewPr varScale="1">
        <p:scale>
          <a:sx n="83" d="100"/>
          <a:sy n="83" d="100"/>
        </p:scale>
        <p:origin x="-2226" y="-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5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9CBFA82-E78F-4729-A8EC-7D2F529233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2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B2A261E-E388-4356-B09D-F1BFDEBDE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0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7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 was made by itself.</a:t>
            </a:r>
          </a:p>
          <a:p>
            <a:r>
              <a:rPr lang="en-US" altLang="ko-KR" dirty="0" smtClean="0"/>
              <a:t>rotation, metempsychosis</a:t>
            </a:r>
          </a:p>
          <a:p>
            <a:r>
              <a:rPr lang="en-US" altLang="ko-KR" dirty="0" smtClean="0"/>
              <a:t>You can classify it into three types.</a:t>
            </a:r>
          </a:p>
          <a:p>
            <a:r>
              <a:rPr lang="en-US" altLang="ko-KR" dirty="0" smtClean="0"/>
              <a:t>sacrilege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68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2A261E-E388-4356-B09D-F1BFDEBDE69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20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138788" y="0"/>
            <a:ext cx="4584669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20391"/>
            <a:ext cx="10693400" cy="2448272"/>
          </a:xfrm>
          <a:noFill/>
        </p:spPr>
        <p:txBody>
          <a:bodyPr/>
          <a:lstStyle>
            <a:lvl1pPr algn="r">
              <a:defRPr sz="6600" b="1"/>
            </a:lvl1pPr>
          </a:lstStyle>
          <a:p>
            <a:r>
              <a:rPr lang="ko-KR" altLang="en-US" dirty="0" smtClean="0"/>
              <a:t>마스터 제목 스타일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124" y="4572719"/>
            <a:ext cx="10369152" cy="1944216"/>
          </a:xfrm>
        </p:spPr>
        <p:txBody>
          <a:bodyPr/>
          <a:lstStyle>
            <a:lvl1pPr marL="0" indent="0" algn="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F97B-FAAD-4163-97DF-3849EB6FFD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Picture 2" descr="P:\06.김현진\1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44624" y="485778"/>
            <a:ext cx="3027383" cy="272406"/>
          </a:xfrm>
          <a:prstGeom prst="rect">
            <a:avLst/>
          </a:prstGeom>
          <a:noFill/>
        </p:spPr>
      </p:pic>
      <p:cxnSp>
        <p:nvCxnSpPr>
          <p:cNvPr id="9" name="직선 연결선 8"/>
          <p:cNvCxnSpPr/>
          <p:nvPr userDrawn="1"/>
        </p:nvCxnSpPr>
        <p:spPr bwMode="auto">
          <a:xfrm>
            <a:off x="0" y="4212679"/>
            <a:ext cx="1069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07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 userDrawn="1"/>
        </p:nvSpPr>
        <p:spPr bwMode="auto">
          <a:xfrm>
            <a:off x="0" y="-1513"/>
            <a:ext cx="1170236" cy="1188342"/>
          </a:xfrm>
          <a:prstGeom prst="rect">
            <a:avLst/>
          </a:prstGeom>
          <a:solidFill>
            <a:srgbClr val="FF7C80"/>
          </a:solidFill>
          <a:ln w="57150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defTabSz="1042988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defTabSz="1042988" rtl="0" fontAlgn="base" latinLnBrk="1">
              <a:spcBef>
                <a:spcPct val="0"/>
              </a:spcBef>
              <a:spcAft>
                <a:spcPct val="0"/>
              </a:spcAft>
              <a:defRPr kumimoji="1" sz="5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solidFill>
            <a:schemeClr val="bg1"/>
          </a:solidFill>
          <a:ln w="57150"/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C3F6-C927-4E1C-9005-BDCF9360E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0" y="1188343"/>
            <a:ext cx="106934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163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52702-A013-405D-B617-78153EA08D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972319"/>
            <a:ext cx="106934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00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AEF00-6574-4BAC-AA3F-358A5314C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0" y="972319"/>
            <a:ext cx="10693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53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solidFill>
            <a:schemeClr val="bg1"/>
          </a:solidFill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3580-9768-488D-9AC3-6E7F942CB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306140" y="972319"/>
            <a:ext cx="103872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95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A176-00B9-4054-9492-288B275C0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306140" y="972319"/>
            <a:ext cx="103872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416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5F14910-257E-4E90-951C-739351D1A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1029" name="그룹 13"/>
          <p:cNvGrpSpPr>
            <a:grpSpLocks/>
          </p:cNvGrpSpPr>
          <p:nvPr userDrawn="1"/>
        </p:nvGrpSpPr>
        <p:grpSpPr bwMode="auto">
          <a:xfrm flipH="1" flipV="1">
            <a:off x="9685338" y="6553200"/>
            <a:ext cx="1008062" cy="1008063"/>
            <a:chOff x="1386260" y="3348583"/>
            <a:chExt cx="1008112" cy="1008112"/>
          </a:xfrm>
        </p:grpSpPr>
        <p:sp>
          <p:nvSpPr>
            <p:cNvPr id="1032" name="직사각형 14"/>
            <p:cNvSpPr>
              <a:spLocks noChangeArrowheads="1"/>
            </p:cNvSpPr>
            <p:nvPr userDrawn="1"/>
          </p:nvSpPr>
          <p:spPr bwMode="auto">
            <a:xfrm>
              <a:off x="1386260" y="3348583"/>
              <a:ext cx="503262" cy="5032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/>
            <a:lstStyle>
              <a:lvl1pPr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042988"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0429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16" name="원형 15"/>
            <p:cNvSpPr/>
            <p:nvPr userDrawn="1"/>
          </p:nvSpPr>
          <p:spPr bwMode="auto">
            <a:xfrm>
              <a:off x="1386260" y="3348583"/>
              <a:ext cx="1008112" cy="100811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defTabSz="1042988" eaLnBrk="1" latinLnBrk="1" hangingPunct="1">
                <a:defRPr/>
              </a:pPr>
              <a:endParaRPr lang="ko-KR" altLang="en-US"/>
            </a:p>
          </p:txBody>
        </p:sp>
      </p:grp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8" y="7164388"/>
            <a:ext cx="1314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ic_tensor" TargetMode="External"/><Relationship Id="rId2" Type="http://schemas.openxmlformats.org/officeDocument/2006/relationships/hyperlink" Target="https://en.wikipedia.org/wiki/Metric_expansion_of_the_unive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5.pd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Views on the Universe</a:t>
            </a:r>
            <a:br>
              <a:rPr lang="en-US" altLang="ko-KR" dirty="0" smtClean="0"/>
            </a:br>
            <a:r>
              <a:rPr lang="en-US" altLang="ko-KR" sz="3300" dirty="0" smtClean="0"/>
              <a:t>Character Education &amp; Course Plan</a:t>
            </a:r>
            <a:endParaRPr lang="ko-KR" altLang="en-US" sz="3300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95122" y="4572719"/>
            <a:ext cx="10136154" cy="1944216"/>
          </a:xfrm>
        </p:spPr>
        <p:txBody>
          <a:bodyPr/>
          <a:lstStyle/>
          <a:p>
            <a:pPr algn="r"/>
            <a:r>
              <a:rPr lang="en-US" altLang="ko-KR" dirty="0" err="1" smtClean="0"/>
              <a:t>Jintaek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, </a:t>
            </a:r>
            <a:r>
              <a:rPr lang="en-US" altLang="ko-KR" dirty="0"/>
              <a:t>jintaeks@gmail.com</a:t>
            </a:r>
          </a:p>
          <a:p>
            <a:pPr algn="r"/>
            <a:r>
              <a:rPr lang="en-US" altLang="ko-KR" dirty="0" smtClean="0">
                <a:solidFill>
                  <a:srgbClr val="002060"/>
                </a:solidFill>
              </a:rPr>
              <a:t>Division of Digital Contents, </a:t>
            </a:r>
            <a:r>
              <a:rPr lang="en-US" altLang="ko-KR" dirty="0" err="1" smtClean="0">
                <a:solidFill>
                  <a:srgbClr val="002060"/>
                </a:solidFill>
              </a:rPr>
              <a:t>DongSeo</a:t>
            </a:r>
            <a:r>
              <a:rPr lang="en-US" altLang="ko-KR" dirty="0" smtClean="0">
                <a:solidFill>
                  <a:srgbClr val="002060"/>
                </a:solidFill>
              </a:rPr>
              <a:t> Univ.</a:t>
            </a:r>
            <a:endParaRPr lang="en-US" altLang="ko-KR" dirty="0">
              <a:solidFill>
                <a:srgbClr val="002060"/>
              </a:solidFill>
            </a:endParaRPr>
          </a:p>
          <a:p>
            <a:pPr algn="r"/>
            <a:r>
              <a:rPr lang="en-US" altLang="ko-KR" dirty="0" smtClean="0"/>
              <a:t>October 5, 2016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10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Hubble ultra deep field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6740" y="1260351"/>
            <a:ext cx="4680273" cy="5761162"/>
          </a:xfrm>
        </p:spPr>
        <p:txBody>
          <a:bodyPr/>
          <a:lstStyle/>
          <a:p>
            <a:r>
              <a:rPr lang="en-US" altLang="ko-KR" dirty="0"/>
              <a:t>This photo shows the farthest part of the universe </a:t>
            </a:r>
            <a:r>
              <a:rPr lang="en-US" altLang="ko-KR" dirty="0" smtClean="0"/>
              <a:t>so </a:t>
            </a:r>
            <a:r>
              <a:rPr lang="en-US" altLang="ko-KR" dirty="0"/>
              <a:t>far.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Picture 2" descr="C:\받은파일\Hubble_ultra_deep_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9" y="1333623"/>
            <a:ext cx="5399335" cy="53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8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내용 개체 틀 5"/>
          <p:cNvSpPr txBox="1">
            <a:spLocks/>
          </p:cNvSpPr>
          <p:nvPr/>
        </p:nvSpPr>
        <p:spPr bwMode="auto">
          <a:xfrm>
            <a:off x="306388" y="5940871"/>
            <a:ext cx="10080625" cy="10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marL="390525" indent="-390525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725" indent="-325438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303338" indent="-260350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825625" indent="-260350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44738" indent="-258763" algn="l" defTabSz="1042988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019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6pPr>
            <a:lvl7pPr marL="32591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7pPr>
            <a:lvl8pPr marL="37163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8pPr>
            <a:lvl9pPr marL="4173538" indent="-258763" algn="l" defTabSz="1042988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200" kern="0" smtClean="0"/>
              <a:t>A graphical representation of the </a:t>
            </a:r>
            <a:r>
              <a:rPr lang="en-US" altLang="ko-KR" sz="2200" kern="0" smtClean="0">
                <a:hlinkClick r:id="rId2" tooltip="Metric expansion of the universe"/>
              </a:rPr>
              <a:t>expansion of the universe</a:t>
            </a:r>
            <a:r>
              <a:rPr lang="en-US" altLang="ko-KR" sz="2200" kern="0" smtClean="0"/>
              <a:t> with the inflationary epoch represented as the dramatic expansion of the </a:t>
            </a:r>
            <a:r>
              <a:rPr lang="en-US" altLang="ko-KR" sz="2200" kern="0" smtClean="0">
                <a:hlinkClick r:id="rId3" tooltip="Metric tensor"/>
              </a:rPr>
              <a:t>metric</a:t>
            </a:r>
            <a:r>
              <a:rPr lang="en-US" altLang="ko-KR" sz="2200" kern="0" smtClean="0"/>
              <a:t> seen on the left.</a:t>
            </a:r>
            <a:endParaRPr lang="ko-KR" altLang="en-US" sz="2200" kern="0" dirty="0"/>
          </a:p>
        </p:txBody>
      </p:sp>
      <p:pic>
        <p:nvPicPr>
          <p:cNvPr id="6" name="Picture 2" descr="C:\받은파일\1280px-CMB_Timeline300_no_WM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4" y="252239"/>
            <a:ext cx="841939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2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Views on the Universe.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4" y="1332359"/>
            <a:ext cx="9580044" cy="564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87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Greatest Question.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one is true?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37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Second Greatest Question.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one do you believe?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3C3F6-C927-4E1C-9005-BDCF9360E25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15707" y="4909130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854245" y="0"/>
            <a:ext cx="4839155" cy="756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P:\06.김현진\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9431" y="3217146"/>
            <a:ext cx="5767700" cy="518983"/>
          </a:xfrm>
          <a:prstGeom prst="rect">
            <a:avLst/>
          </a:prstGeom>
          <a:noFill/>
        </p:spPr>
      </p:pic>
      <p:pic>
        <p:nvPicPr>
          <p:cNvPr id="1027" name="Picture 3" descr="P:\06.김현진\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92458" y="3948554"/>
            <a:ext cx="3144870" cy="664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92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3837</TotalTime>
  <Words>93</Words>
  <Application>Microsoft Office PowerPoint</Application>
  <PresentationFormat>사용자 지정</PresentationFormat>
  <Paragraphs>25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Views on the Universe Character Education &amp; Course Plan</vt:lpstr>
      <vt:lpstr>Hubble ultra deep field</vt:lpstr>
      <vt:lpstr>PowerPoint 프레젠테이션</vt:lpstr>
      <vt:lpstr>Views on the Universe.</vt:lpstr>
      <vt:lpstr>The Greatest Question.</vt:lpstr>
      <vt:lpstr>The Second Greatest Question.</vt:lpstr>
      <vt:lpstr>PowerPoint 프레젠테이션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JintaekSeo</cp:lastModifiedBy>
  <cp:revision>399</cp:revision>
  <cp:lastPrinted>2016-09-07T02:49:24Z</cp:lastPrinted>
  <dcterms:created xsi:type="dcterms:W3CDTF">2004-06-04T00:41:23Z</dcterms:created>
  <dcterms:modified xsi:type="dcterms:W3CDTF">2017-09-27T07:31:46Z</dcterms:modified>
</cp:coreProperties>
</file>