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04DC4-7630-411C-B502-849706AF71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2BC6D8-CC23-4734-848F-0811FEC25F17}">
      <dgm:prSet/>
      <dgm:spPr/>
      <dgm:t>
        <a:bodyPr/>
        <a:lstStyle/>
        <a:p>
          <a:r>
            <a:rPr lang="pt-BR" dirty="0"/>
            <a:t>O vinho é uma bebida muito clássica e muito sofisticada, mas também tem um processo de maturação bem definido;</a:t>
          </a:r>
          <a:endParaRPr lang="en-US" dirty="0"/>
        </a:p>
      </dgm:t>
    </dgm:pt>
    <dgm:pt modelId="{AE8DA907-AD63-4871-B2B8-2AA0E2CA279D}" type="parTrans" cxnId="{AA83DA58-6D20-4A19-96FC-1EB9D33A039F}">
      <dgm:prSet/>
      <dgm:spPr/>
      <dgm:t>
        <a:bodyPr/>
        <a:lstStyle/>
        <a:p>
          <a:endParaRPr lang="en-US"/>
        </a:p>
      </dgm:t>
    </dgm:pt>
    <dgm:pt modelId="{0080418F-F9FA-4B4C-807E-01C9DBA9163A}" type="sibTrans" cxnId="{AA83DA58-6D20-4A19-96FC-1EB9D33A039F}">
      <dgm:prSet/>
      <dgm:spPr/>
      <dgm:t>
        <a:bodyPr/>
        <a:lstStyle/>
        <a:p>
          <a:endParaRPr lang="en-US"/>
        </a:p>
      </dgm:t>
    </dgm:pt>
    <dgm:pt modelId="{0015E645-DA30-425F-845B-29629959BE39}">
      <dgm:prSet/>
      <dgm:spPr/>
      <dgm:t>
        <a:bodyPr/>
        <a:lstStyle/>
        <a:p>
          <a:r>
            <a:rPr lang="pt-BR" dirty="0"/>
            <a:t>O principal desafio é manter o vinho em processo de maturação em uma temperatura e umidade ideais para um bom envelhecimento;</a:t>
          </a:r>
          <a:endParaRPr lang="en-US" dirty="0"/>
        </a:p>
      </dgm:t>
    </dgm:pt>
    <dgm:pt modelId="{B3D2BB78-1A9C-44AE-AE58-78EB53F3B554}" type="parTrans" cxnId="{BCFF6072-DFD0-4FF3-9587-F7F3025E73ED}">
      <dgm:prSet/>
      <dgm:spPr/>
      <dgm:t>
        <a:bodyPr/>
        <a:lstStyle/>
        <a:p>
          <a:endParaRPr lang="en-US"/>
        </a:p>
      </dgm:t>
    </dgm:pt>
    <dgm:pt modelId="{76D14859-F0D4-4A0B-8DE3-8E700990AB41}" type="sibTrans" cxnId="{BCFF6072-DFD0-4FF3-9587-F7F3025E73ED}">
      <dgm:prSet/>
      <dgm:spPr/>
      <dgm:t>
        <a:bodyPr/>
        <a:lstStyle/>
        <a:p>
          <a:endParaRPr lang="en-US"/>
        </a:p>
      </dgm:t>
    </dgm:pt>
    <dgm:pt modelId="{7D1E1264-4E7F-47C1-B794-AF63FDFB8C20}">
      <dgm:prSet/>
      <dgm:spPr/>
      <dgm:t>
        <a:bodyPr/>
        <a:lstStyle/>
        <a:p>
          <a:r>
            <a:rPr lang="pt-BR"/>
            <a:t>O problema esta justamente nesse controle de temperatura, pois uma alteração brusca na temperatura e umidade afeta na qualidade do vinho, podendo levar a perda total do seu produto.</a:t>
          </a:r>
          <a:endParaRPr lang="en-US"/>
        </a:p>
      </dgm:t>
    </dgm:pt>
    <dgm:pt modelId="{511B1963-8311-4572-8AE4-0258DCEA7746}" type="parTrans" cxnId="{7D2EC304-062A-4E59-8371-849C036A567D}">
      <dgm:prSet/>
      <dgm:spPr/>
      <dgm:t>
        <a:bodyPr/>
        <a:lstStyle/>
        <a:p>
          <a:endParaRPr lang="en-US"/>
        </a:p>
      </dgm:t>
    </dgm:pt>
    <dgm:pt modelId="{A3D5EE71-1533-4ECF-97EF-E3B11CBD10C0}" type="sibTrans" cxnId="{7D2EC304-062A-4E59-8371-849C036A567D}">
      <dgm:prSet/>
      <dgm:spPr/>
      <dgm:t>
        <a:bodyPr/>
        <a:lstStyle/>
        <a:p>
          <a:endParaRPr lang="en-US"/>
        </a:p>
      </dgm:t>
    </dgm:pt>
    <dgm:pt modelId="{17EE2350-D99E-4990-92D4-846337297CC2}" type="pres">
      <dgm:prSet presAssocID="{00E04DC4-7630-411C-B502-849706AF7186}" presName="root" presStyleCnt="0">
        <dgm:presLayoutVars>
          <dgm:dir/>
          <dgm:resizeHandles val="exact"/>
        </dgm:presLayoutVars>
      </dgm:prSet>
      <dgm:spPr/>
    </dgm:pt>
    <dgm:pt modelId="{1382FBE0-D4C5-4532-A193-52DB84EF3FCB}" type="pres">
      <dgm:prSet presAssocID="{132BC6D8-CC23-4734-848F-0811FEC25F17}" presName="compNode" presStyleCnt="0"/>
      <dgm:spPr/>
    </dgm:pt>
    <dgm:pt modelId="{27684242-60EE-4B85-BACF-64BA3B2532F8}" type="pres">
      <dgm:prSet presAssocID="{132BC6D8-CC23-4734-848F-0811FEC25F17}" presName="iconRect" presStyleLbl="node1" presStyleIdx="0" presStyleCnt="3" custLinFactX="100000" custLinFactNeighborX="160994" custLinFactNeighborY="-6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ho"/>
        </a:ext>
      </dgm:extLst>
    </dgm:pt>
    <dgm:pt modelId="{FDD00323-6781-45CF-897C-E26FF5021C74}" type="pres">
      <dgm:prSet presAssocID="{132BC6D8-CC23-4734-848F-0811FEC25F17}" presName="spaceRect" presStyleCnt="0"/>
      <dgm:spPr/>
    </dgm:pt>
    <dgm:pt modelId="{201E1D27-4ADE-479A-9B3E-B307CAC0ADE0}" type="pres">
      <dgm:prSet presAssocID="{132BC6D8-CC23-4734-848F-0811FEC25F17}" presName="textRect" presStyleLbl="revTx" presStyleIdx="0" presStyleCnt="3">
        <dgm:presLayoutVars>
          <dgm:chMax val="1"/>
          <dgm:chPref val="1"/>
        </dgm:presLayoutVars>
      </dgm:prSet>
      <dgm:spPr/>
    </dgm:pt>
    <dgm:pt modelId="{ED3C3F53-6EC7-42EB-95AD-5536F8571552}" type="pres">
      <dgm:prSet presAssocID="{0080418F-F9FA-4B4C-807E-01C9DBA9163A}" presName="sibTrans" presStyleCnt="0"/>
      <dgm:spPr/>
    </dgm:pt>
    <dgm:pt modelId="{255D2F06-E643-42B0-96C3-17C70FEE1BCD}" type="pres">
      <dgm:prSet presAssocID="{0015E645-DA30-425F-845B-29629959BE39}" presName="compNode" presStyleCnt="0"/>
      <dgm:spPr/>
    </dgm:pt>
    <dgm:pt modelId="{161A5793-0C73-4185-ADDB-5A1C41F63EE2}" type="pres">
      <dgm:prSet presAssocID="{0015E645-DA30-425F-845B-29629959BE39}" presName="iconRect" presStyleLbl="node1" presStyleIdx="1" presStyleCnt="3" custLinFactX="-100000" custLinFactNeighborX="-160887" custLinFactNeighborY="-8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vas"/>
        </a:ext>
      </dgm:extLst>
    </dgm:pt>
    <dgm:pt modelId="{EC85CFA9-6AA5-4545-A924-38BBAAB1BB13}" type="pres">
      <dgm:prSet presAssocID="{0015E645-DA30-425F-845B-29629959BE39}" presName="spaceRect" presStyleCnt="0"/>
      <dgm:spPr/>
    </dgm:pt>
    <dgm:pt modelId="{D5A8AB6D-80AE-46D3-99C1-4E490037A6EA}" type="pres">
      <dgm:prSet presAssocID="{0015E645-DA30-425F-845B-29629959BE39}" presName="textRect" presStyleLbl="revTx" presStyleIdx="1" presStyleCnt="3">
        <dgm:presLayoutVars>
          <dgm:chMax val="1"/>
          <dgm:chPref val="1"/>
        </dgm:presLayoutVars>
      </dgm:prSet>
      <dgm:spPr/>
    </dgm:pt>
    <dgm:pt modelId="{3F89C2AF-E601-4153-AC2C-5DAC640DB5BB}" type="pres">
      <dgm:prSet presAssocID="{76D14859-F0D4-4A0B-8DE3-8E700990AB41}" presName="sibTrans" presStyleCnt="0"/>
      <dgm:spPr/>
    </dgm:pt>
    <dgm:pt modelId="{155019F8-438C-4AC0-97C9-4961A31CB7C3}" type="pres">
      <dgm:prSet presAssocID="{7D1E1264-4E7F-47C1-B794-AF63FDFB8C20}" presName="compNode" presStyleCnt="0"/>
      <dgm:spPr/>
    </dgm:pt>
    <dgm:pt modelId="{8E72D609-285F-4084-9C88-2BDE423A2606}" type="pres">
      <dgm:prSet presAssocID="{7D1E1264-4E7F-47C1-B794-AF63FDFB8C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ômetro"/>
        </a:ext>
      </dgm:extLst>
    </dgm:pt>
    <dgm:pt modelId="{32F9003F-EC10-49A3-A43D-E3FC328BC5D4}" type="pres">
      <dgm:prSet presAssocID="{7D1E1264-4E7F-47C1-B794-AF63FDFB8C20}" presName="spaceRect" presStyleCnt="0"/>
      <dgm:spPr/>
    </dgm:pt>
    <dgm:pt modelId="{4FD25476-AB13-4C7F-8BEB-B818B15DB8EC}" type="pres">
      <dgm:prSet presAssocID="{7D1E1264-4E7F-47C1-B794-AF63FDFB8C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2EC304-062A-4E59-8371-849C036A567D}" srcId="{00E04DC4-7630-411C-B502-849706AF7186}" destId="{7D1E1264-4E7F-47C1-B794-AF63FDFB8C20}" srcOrd="2" destOrd="0" parTransId="{511B1963-8311-4572-8AE4-0258DCEA7746}" sibTransId="{A3D5EE71-1533-4ECF-97EF-E3B11CBD10C0}"/>
    <dgm:cxn modelId="{B4A77008-FA62-4152-B624-08DBF4AD6BF3}" type="presOf" srcId="{132BC6D8-CC23-4734-848F-0811FEC25F17}" destId="{201E1D27-4ADE-479A-9B3E-B307CAC0ADE0}" srcOrd="0" destOrd="0" presId="urn:microsoft.com/office/officeart/2018/2/layout/IconLabelList"/>
    <dgm:cxn modelId="{A8071F61-0F60-44D4-ABC4-82834CD94405}" type="presOf" srcId="{7D1E1264-4E7F-47C1-B794-AF63FDFB8C20}" destId="{4FD25476-AB13-4C7F-8BEB-B818B15DB8EC}" srcOrd="0" destOrd="0" presId="urn:microsoft.com/office/officeart/2018/2/layout/IconLabelList"/>
    <dgm:cxn modelId="{BCFF6072-DFD0-4FF3-9587-F7F3025E73ED}" srcId="{00E04DC4-7630-411C-B502-849706AF7186}" destId="{0015E645-DA30-425F-845B-29629959BE39}" srcOrd="1" destOrd="0" parTransId="{B3D2BB78-1A9C-44AE-AE58-78EB53F3B554}" sibTransId="{76D14859-F0D4-4A0B-8DE3-8E700990AB41}"/>
    <dgm:cxn modelId="{E6BA4152-AB62-4DAB-9BCB-28524AE8AFE8}" type="presOf" srcId="{00E04DC4-7630-411C-B502-849706AF7186}" destId="{17EE2350-D99E-4990-92D4-846337297CC2}" srcOrd="0" destOrd="0" presId="urn:microsoft.com/office/officeart/2018/2/layout/IconLabelList"/>
    <dgm:cxn modelId="{AA83DA58-6D20-4A19-96FC-1EB9D33A039F}" srcId="{00E04DC4-7630-411C-B502-849706AF7186}" destId="{132BC6D8-CC23-4734-848F-0811FEC25F17}" srcOrd="0" destOrd="0" parTransId="{AE8DA907-AD63-4871-B2B8-2AA0E2CA279D}" sibTransId="{0080418F-F9FA-4B4C-807E-01C9DBA9163A}"/>
    <dgm:cxn modelId="{0479C4C9-DE4B-4218-809F-5D99130612F3}" type="presOf" srcId="{0015E645-DA30-425F-845B-29629959BE39}" destId="{D5A8AB6D-80AE-46D3-99C1-4E490037A6EA}" srcOrd="0" destOrd="0" presId="urn:microsoft.com/office/officeart/2018/2/layout/IconLabelList"/>
    <dgm:cxn modelId="{A8EB50D9-E55E-443F-875E-2F1D16FD4B86}" type="presParOf" srcId="{17EE2350-D99E-4990-92D4-846337297CC2}" destId="{1382FBE0-D4C5-4532-A193-52DB84EF3FCB}" srcOrd="0" destOrd="0" presId="urn:microsoft.com/office/officeart/2018/2/layout/IconLabelList"/>
    <dgm:cxn modelId="{81AF4DC8-50C4-478F-BC96-66553A526202}" type="presParOf" srcId="{1382FBE0-D4C5-4532-A193-52DB84EF3FCB}" destId="{27684242-60EE-4B85-BACF-64BA3B2532F8}" srcOrd="0" destOrd="0" presId="urn:microsoft.com/office/officeart/2018/2/layout/IconLabelList"/>
    <dgm:cxn modelId="{0026C9F7-8D01-4CD8-9D48-57CB50A74B81}" type="presParOf" srcId="{1382FBE0-D4C5-4532-A193-52DB84EF3FCB}" destId="{FDD00323-6781-45CF-897C-E26FF5021C74}" srcOrd="1" destOrd="0" presId="urn:microsoft.com/office/officeart/2018/2/layout/IconLabelList"/>
    <dgm:cxn modelId="{DE03B841-BA41-4849-BF36-334A0B3A238C}" type="presParOf" srcId="{1382FBE0-D4C5-4532-A193-52DB84EF3FCB}" destId="{201E1D27-4ADE-479A-9B3E-B307CAC0ADE0}" srcOrd="2" destOrd="0" presId="urn:microsoft.com/office/officeart/2018/2/layout/IconLabelList"/>
    <dgm:cxn modelId="{DAD988FD-DAD1-4323-AADB-D265C5CF9876}" type="presParOf" srcId="{17EE2350-D99E-4990-92D4-846337297CC2}" destId="{ED3C3F53-6EC7-42EB-95AD-5536F8571552}" srcOrd="1" destOrd="0" presId="urn:microsoft.com/office/officeart/2018/2/layout/IconLabelList"/>
    <dgm:cxn modelId="{FD169C3D-49DE-4358-BAF9-BF447276E06B}" type="presParOf" srcId="{17EE2350-D99E-4990-92D4-846337297CC2}" destId="{255D2F06-E643-42B0-96C3-17C70FEE1BCD}" srcOrd="2" destOrd="0" presId="urn:microsoft.com/office/officeart/2018/2/layout/IconLabelList"/>
    <dgm:cxn modelId="{CF46B741-828D-423B-B82B-0A893295DBDF}" type="presParOf" srcId="{255D2F06-E643-42B0-96C3-17C70FEE1BCD}" destId="{161A5793-0C73-4185-ADDB-5A1C41F63EE2}" srcOrd="0" destOrd="0" presId="urn:microsoft.com/office/officeart/2018/2/layout/IconLabelList"/>
    <dgm:cxn modelId="{F0C82125-427F-4A03-AF92-4719A56219F9}" type="presParOf" srcId="{255D2F06-E643-42B0-96C3-17C70FEE1BCD}" destId="{EC85CFA9-6AA5-4545-A924-38BBAAB1BB13}" srcOrd="1" destOrd="0" presId="urn:microsoft.com/office/officeart/2018/2/layout/IconLabelList"/>
    <dgm:cxn modelId="{FC7CCDD9-C12B-4D1E-B96F-D7E0D789EE6C}" type="presParOf" srcId="{255D2F06-E643-42B0-96C3-17C70FEE1BCD}" destId="{D5A8AB6D-80AE-46D3-99C1-4E490037A6EA}" srcOrd="2" destOrd="0" presId="urn:microsoft.com/office/officeart/2018/2/layout/IconLabelList"/>
    <dgm:cxn modelId="{8BC46473-54D8-40EC-97B7-3BAD7D00311F}" type="presParOf" srcId="{17EE2350-D99E-4990-92D4-846337297CC2}" destId="{3F89C2AF-E601-4153-AC2C-5DAC640DB5BB}" srcOrd="3" destOrd="0" presId="urn:microsoft.com/office/officeart/2018/2/layout/IconLabelList"/>
    <dgm:cxn modelId="{3AC72B9B-2837-4A75-8117-D90AC994CA6A}" type="presParOf" srcId="{17EE2350-D99E-4990-92D4-846337297CC2}" destId="{155019F8-438C-4AC0-97C9-4961A31CB7C3}" srcOrd="4" destOrd="0" presId="urn:microsoft.com/office/officeart/2018/2/layout/IconLabelList"/>
    <dgm:cxn modelId="{C75344B5-EC63-4E3F-8683-376C24EDDF9A}" type="presParOf" srcId="{155019F8-438C-4AC0-97C9-4961A31CB7C3}" destId="{8E72D609-285F-4084-9C88-2BDE423A2606}" srcOrd="0" destOrd="0" presId="urn:microsoft.com/office/officeart/2018/2/layout/IconLabelList"/>
    <dgm:cxn modelId="{692E62FE-D535-4A4C-BDC9-879C43B7215E}" type="presParOf" srcId="{155019F8-438C-4AC0-97C9-4961A31CB7C3}" destId="{32F9003F-EC10-49A3-A43D-E3FC328BC5D4}" srcOrd="1" destOrd="0" presId="urn:microsoft.com/office/officeart/2018/2/layout/IconLabelList"/>
    <dgm:cxn modelId="{7E98D91D-3F5F-4B5B-BA1D-724977116809}" type="presParOf" srcId="{155019F8-438C-4AC0-97C9-4961A31CB7C3}" destId="{4FD25476-AB13-4C7F-8BEB-B818B15DB8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922BF-C644-4D6D-BEC2-C4CBDFDD51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B0A06DD-4156-41F2-A86A-C17BFC8A6C4B}">
      <dgm:prSet/>
      <dgm:spPr/>
      <dgm:t>
        <a:bodyPr/>
        <a:lstStyle/>
        <a:p>
          <a:r>
            <a:rPr lang="pt-BR" dirty="0"/>
            <a:t>Fazer uma análise da sua vinícola;</a:t>
          </a:r>
          <a:endParaRPr lang="en-US" dirty="0"/>
        </a:p>
      </dgm:t>
    </dgm:pt>
    <dgm:pt modelId="{94CD9786-0862-48EE-9F29-0B85A6B28901}" type="parTrans" cxnId="{6A79B072-DD42-441A-95B2-BF8A2612A986}">
      <dgm:prSet/>
      <dgm:spPr/>
      <dgm:t>
        <a:bodyPr/>
        <a:lstStyle/>
        <a:p>
          <a:endParaRPr lang="en-US"/>
        </a:p>
      </dgm:t>
    </dgm:pt>
    <dgm:pt modelId="{C506E7FE-E308-4313-800F-847D60F0CEA5}" type="sibTrans" cxnId="{6A79B072-DD42-441A-95B2-BF8A2612A986}">
      <dgm:prSet/>
      <dgm:spPr/>
      <dgm:t>
        <a:bodyPr/>
        <a:lstStyle/>
        <a:p>
          <a:endParaRPr lang="en-US"/>
        </a:p>
      </dgm:t>
    </dgm:pt>
    <dgm:pt modelId="{9973AB03-7FDB-42EE-89E8-2B929B971F9C}">
      <dgm:prSet/>
      <dgm:spPr/>
      <dgm:t>
        <a:bodyPr/>
        <a:lstStyle/>
        <a:p>
          <a:r>
            <a:rPr lang="pt-BR" dirty="0"/>
            <a:t>Implantar o sistema necessário para receber as informações de temperatura;</a:t>
          </a:r>
          <a:endParaRPr lang="en-US" dirty="0"/>
        </a:p>
      </dgm:t>
    </dgm:pt>
    <dgm:pt modelId="{085BC075-46BF-4649-BD63-BDC3A845968C}" type="parTrans" cxnId="{49039CD5-E9D4-4971-A811-831EE265ED69}">
      <dgm:prSet/>
      <dgm:spPr/>
      <dgm:t>
        <a:bodyPr/>
        <a:lstStyle/>
        <a:p>
          <a:endParaRPr lang="en-US"/>
        </a:p>
      </dgm:t>
    </dgm:pt>
    <dgm:pt modelId="{CC17BF39-57D9-49DE-ABAE-8AD42765D966}" type="sibTrans" cxnId="{49039CD5-E9D4-4971-A811-831EE265ED69}">
      <dgm:prSet/>
      <dgm:spPr/>
      <dgm:t>
        <a:bodyPr/>
        <a:lstStyle/>
        <a:p>
          <a:endParaRPr lang="en-US"/>
        </a:p>
      </dgm:t>
    </dgm:pt>
    <dgm:pt modelId="{0782E6CC-AD16-48CB-927F-A5FDBAEA557A}">
      <dgm:prSet/>
      <dgm:spPr/>
      <dgm:t>
        <a:bodyPr/>
        <a:lstStyle/>
        <a:p>
          <a:r>
            <a:rPr lang="pt-BR"/>
            <a:t>Utilizando as informações, automatizar o sistema de resfriamento e umidade;</a:t>
          </a:r>
          <a:endParaRPr lang="en-US"/>
        </a:p>
      </dgm:t>
    </dgm:pt>
    <dgm:pt modelId="{D15894F4-3C04-4565-9DC6-6EF0B8728582}" type="parTrans" cxnId="{92D365D4-3384-4C94-95E6-2275616D26F6}">
      <dgm:prSet/>
      <dgm:spPr/>
      <dgm:t>
        <a:bodyPr/>
        <a:lstStyle/>
        <a:p>
          <a:endParaRPr lang="en-US"/>
        </a:p>
      </dgm:t>
    </dgm:pt>
    <dgm:pt modelId="{78F7CAB4-D913-4855-9779-A4503B0E7BA3}" type="sibTrans" cxnId="{92D365D4-3384-4C94-95E6-2275616D26F6}">
      <dgm:prSet/>
      <dgm:spPr/>
      <dgm:t>
        <a:bodyPr/>
        <a:lstStyle/>
        <a:p>
          <a:endParaRPr lang="en-US"/>
        </a:p>
      </dgm:t>
    </dgm:pt>
    <dgm:pt modelId="{4C0F456E-2D0E-4F55-ABAF-BA517BDE403B}">
      <dgm:prSet/>
      <dgm:spPr/>
      <dgm:t>
        <a:bodyPr/>
        <a:lstStyle/>
        <a:p>
          <a:r>
            <a:rPr lang="pt-BR"/>
            <a:t>Você recebe as informações em tempo real;</a:t>
          </a:r>
          <a:endParaRPr lang="en-US"/>
        </a:p>
      </dgm:t>
    </dgm:pt>
    <dgm:pt modelId="{261A951E-1CA8-44A8-8185-3052090A177A}" type="parTrans" cxnId="{16BD28FA-F201-4CD8-9549-1DF304C4D907}">
      <dgm:prSet/>
      <dgm:spPr/>
      <dgm:t>
        <a:bodyPr/>
        <a:lstStyle/>
        <a:p>
          <a:endParaRPr lang="en-US"/>
        </a:p>
      </dgm:t>
    </dgm:pt>
    <dgm:pt modelId="{8F35A3C6-96C6-454F-8DE0-9F207680D56D}" type="sibTrans" cxnId="{16BD28FA-F201-4CD8-9549-1DF304C4D907}">
      <dgm:prSet/>
      <dgm:spPr/>
      <dgm:t>
        <a:bodyPr/>
        <a:lstStyle/>
        <a:p>
          <a:endParaRPr lang="en-US"/>
        </a:p>
      </dgm:t>
    </dgm:pt>
    <dgm:pt modelId="{827F9107-3BCD-41FD-A168-6F3695F5968A}">
      <dgm:prSet/>
      <dgm:spPr/>
      <dgm:t>
        <a:bodyPr/>
        <a:lstStyle/>
        <a:p>
          <a:r>
            <a:rPr lang="pt-BR"/>
            <a:t>Você economiza na energia e lucra na qualidade do seu vinho!.</a:t>
          </a:r>
          <a:endParaRPr lang="en-US"/>
        </a:p>
      </dgm:t>
    </dgm:pt>
    <dgm:pt modelId="{D21D40A0-4B83-4C5B-AE75-B6379DE32C53}" type="parTrans" cxnId="{8343289E-1CBD-492C-844D-49AD005FB2DD}">
      <dgm:prSet/>
      <dgm:spPr/>
      <dgm:t>
        <a:bodyPr/>
        <a:lstStyle/>
        <a:p>
          <a:endParaRPr lang="en-US"/>
        </a:p>
      </dgm:t>
    </dgm:pt>
    <dgm:pt modelId="{9E3B0518-8D11-4866-ADA6-A09156905674}" type="sibTrans" cxnId="{8343289E-1CBD-492C-844D-49AD005FB2DD}">
      <dgm:prSet/>
      <dgm:spPr/>
      <dgm:t>
        <a:bodyPr/>
        <a:lstStyle/>
        <a:p>
          <a:endParaRPr lang="en-US"/>
        </a:p>
      </dgm:t>
    </dgm:pt>
    <dgm:pt modelId="{BB5C1B46-5240-48DE-B29C-CD9127222EC2}" type="pres">
      <dgm:prSet presAssocID="{A1A922BF-C644-4D6D-BEC2-C4CBDFDD51B4}" presName="root" presStyleCnt="0">
        <dgm:presLayoutVars>
          <dgm:dir/>
          <dgm:resizeHandles val="exact"/>
        </dgm:presLayoutVars>
      </dgm:prSet>
      <dgm:spPr/>
    </dgm:pt>
    <dgm:pt modelId="{0CAE4616-7029-4780-AC07-20BC3BB218B9}" type="pres">
      <dgm:prSet presAssocID="{6B0A06DD-4156-41F2-A86A-C17BFC8A6C4B}" presName="compNode" presStyleCnt="0"/>
      <dgm:spPr/>
    </dgm:pt>
    <dgm:pt modelId="{E06CC75F-B077-4E80-A72B-952D49558B1D}" type="pres">
      <dgm:prSet presAssocID="{6B0A06DD-4156-41F2-A86A-C17BFC8A6C4B}" presName="bgRect" presStyleLbl="bgShp" presStyleIdx="0" presStyleCnt="5"/>
      <dgm:spPr/>
    </dgm:pt>
    <dgm:pt modelId="{DEFBF327-6781-4C20-A30D-5F4CBE16DB91}" type="pres">
      <dgm:prSet presAssocID="{6B0A06DD-4156-41F2-A86A-C17BFC8A6C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vas com preenchimento sólido"/>
        </a:ext>
      </dgm:extLst>
    </dgm:pt>
    <dgm:pt modelId="{2242583A-DD68-4428-8CBB-8032C38222EB}" type="pres">
      <dgm:prSet presAssocID="{6B0A06DD-4156-41F2-A86A-C17BFC8A6C4B}" presName="spaceRect" presStyleCnt="0"/>
      <dgm:spPr/>
    </dgm:pt>
    <dgm:pt modelId="{44C5633D-29D6-42ED-BBAE-1697A2E7F49B}" type="pres">
      <dgm:prSet presAssocID="{6B0A06DD-4156-41F2-A86A-C17BFC8A6C4B}" presName="parTx" presStyleLbl="revTx" presStyleIdx="0" presStyleCnt="5">
        <dgm:presLayoutVars>
          <dgm:chMax val="0"/>
          <dgm:chPref val="0"/>
        </dgm:presLayoutVars>
      </dgm:prSet>
      <dgm:spPr/>
    </dgm:pt>
    <dgm:pt modelId="{1C918D02-22AE-451A-B4B8-9A03FE70D653}" type="pres">
      <dgm:prSet presAssocID="{C506E7FE-E308-4313-800F-847D60F0CEA5}" presName="sibTrans" presStyleCnt="0"/>
      <dgm:spPr/>
    </dgm:pt>
    <dgm:pt modelId="{D6F1633F-C3C7-4314-9C64-5BF0FA5C45A0}" type="pres">
      <dgm:prSet presAssocID="{9973AB03-7FDB-42EE-89E8-2B929B971F9C}" presName="compNode" presStyleCnt="0"/>
      <dgm:spPr/>
    </dgm:pt>
    <dgm:pt modelId="{5C31B6B5-B5B6-412A-858E-5FAE86FD8B31}" type="pres">
      <dgm:prSet presAssocID="{9973AB03-7FDB-42EE-89E8-2B929B971F9C}" presName="bgRect" presStyleLbl="bgShp" presStyleIdx="1" presStyleCnt="5"/>
      <dgm:spPr/>
    </dgm:pt>
    <dgm:pt modelId="{AC838C6F-2B34-423B-8DE9-8AEAA6722B04}" type="pres">
      <dgm:prSet presAssocID="{9973AB03-7FDB-42EE-89E8-2B929B971F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2B2921A5-4B7D-48B2-8604-65A3862FB227}" type="pres">
      <dgm:prSet presAssocID="{9973AB03-7FDB-42EE-89E8-2B929B971F9C}" presName="spaceRect" presStyleCnt="0"/>
      <dgm:spPr/>
    </dgm:pt>
    <dgm:pt modelId="{EE44CEE7-B14D-46EA-A475-7AE216F7CF49}" type="pres">
      <dgm:prSet presAssocID="{9973AB03-7FDB-42EE-89E8-2B929B971F9C}" presName="parTx" presStyleLbl="revTx" presStyleIdx="1" presStyleCnt="5">
        <dgm:presLayoutVars>
          <dgm:chMax val="0"/>
          <dgm:chPref val="0"/>
        </dgm:presLayoutVars>
      </dgm:prSet>
      <dgm:spPr/>
    </dgm:pt>
    <dgm:pt modelId="{EA200E43-8CFD-4127-8FFF-766442769E43}" type="pres">
      <dgm:prSet presAssocID="{CC17BF39-57D9-49DE-ABAE-8AD42765D966}" presName="sibTrans" presStyleCnt="0"/>
      <dgm:spPr/>
    </dgm:pt>
    <dgm:pt modelId="{6044C780-2411-4372-84E7-604019BC12F9}" type="pres">
      <dgm:prSet presAssocID="{0782E6CC-AD16-48CB-927F-A5FDBAEA557A}" presName="compNode" presStyleCnt="0"/>
      <dgm:spPr/>
    </dgm:pt>
    <dgm:pt modelId="{0CFB8947-67EF-4281-95E9-469268899BC3}" type="pres">
      <dgm:prSet presAssocID="{0782E6CC-AD16-48CB-927F-A5FDBAEA557A}" presName="bgRect" presStyleLbl="bgShp" presStyleIdx="2" presStyleCnt="5"/>
      <dgm:spPr/>
    </dgm:pt>
    <dgm:pt modelId="{5BC5E2E9-D8E4-441F-B8A6-603B3E36ABF0}" type="pres">
      <dgm:prSet presAssocID="{0782E6CC-AD16-48CB-927F-A5FDBAEA55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ômetro"/>
        </a:ext>
      </dgm:extLst>
    </dgm:pt>
    <dgm:pt modelId="{04A7EBF0-1371-4D62-9CE3-9064AE8E7DA4}" type="pres">
      <dgm:prSet presAssocID="{0782E6CC-AD16-48CB-927F-A5FDBAEA557A}" presName="spaceRect" presStyleCnt="0"/>
      <dgm:spPr/>
    </dgm:pt>
    <dgm:pt modelId="{278E3935-EFA8-4CD4-8D93-6DF7733E8345}" type="pres">
      <dgm:prSet presAssocID="{0782E6CC-AD16-48CB-927F-A5FDBAEA557A}" presName="parTx" presStyleLbl="revTx" presStyleIdx="2" presStyleCnt="5">
        <dgm:presLayoutVars>
          <dgm:chMax val="0"/>
          <dgm:chPref val="0"/>
        </dgm:presLayoutVars>
      </dgm:prSet>
      <dgm:spPr/>
    </dgm:pt>
    <dgm:pt modelId="{0CA4C094-405E-49F4-BF04-40C73D73F152}" type="pres">
      <dgm:prSet presAssocID="{78F7CAB4-D913-4855-9779-A4503B0E7BA3}" presName="sibTrans" presStyleCnt="0"/>
      <dgm:spPr/>
    </dgm:pt>
    <dgm:pt modelId="{EA5F5089-689D-4EAF-82AF-83D0B7E66648}" type="pres">
      <dgm:prSet presAssocID="{4C0F456E-2D0E-4F55-ABAF-BA517BDE403B}" presName="compNode" presStyleCnt="0"/>
      <dgm:spPr/>
    </dgm:pt>
    <dgm:pt modelId="{891D92CE-1C6A-4097-9223-424C644782DA}" type="pres">
      <dgm:prSet presAssocID="{4C0F456E-2D0E-4F55-ABAF-BA517BDE403B}" presName="bgRect" presStyleLbl="bgShp" presStyleIdx="3" presStyleCnt="5"/>
      <dgm:spPr/>
    </dgm:pt>
    <dgm:pt modelId="{0CBE2C3E-C083-481B-B205-E690D95AC50B}" type="pres">
      <dgm:prSet presAssocID="{4C0F456E-2D0E-4F55-ABAF-BA517BDE40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com preenchimento sólido"/>
        </a:ext>
      </dgm:extLst>
    </dgm:pt>
    <dgm:pt modelId="{D694D26E-2713-4930-BA4B-37BDF2065808}" type="pres">
      <dgm:prSet presAssocID="{4C0F456E-2D0E-4F55-ABAF-BA517BDE403B}" presName="spaceRect" presStyleCnt="0"/>
      <dgm:spPr/>
    </dgm:pt>
    <dgm:pt modelId="{112EA998-726D-46A3-9CBE-0ABFF1F689AC}" type="pres">
      <dgm:prSet presAssocID="{4C0F456E-2D0E-4F55-ABAF-BA517BDE403B}" presName="parTx" presStyleLbl="revTx" presStyleIdx="3" presStyleCnt="5">
        <dgm:presLayoutVars>
          <dgm:chMax val="0"/>
          <dgm:chPref val="0"/>
        </dgm:presLayoutVars>
      </dgm:prSet>
      <dgm:spPr/>
    </dgm:pt>
    <dgm:pt modelId="{4D4E42EF-26B7-404E-9DA6-7C1191E9995E}" type="pres">
      <dgm:prSet presAssocID="{8F35A3C6-96C6-454F-8DE0-9F207680D56D}" presName="sibTrans" presStyleCnt="0"/>
      <dgm:spPr/>
    </dgm:pt>
    <dgm:pt modelId="{6C657EAC-9CE1-4B17-9E28-15573641F73A}" type="pres">
      <dgm:prSet presAssocID="{827F9107-3BCD-41FD-A168-6F3695F5968A}" presName="compNode" presStyleCnt="0"/>
      <dgm:spPr/>
    </dgm:pt>
    <dgm:pt modelId="{DDBD44AD-BD33-4ACF-91E8-A6072401D7BC}" type="pres">
      <dgm:prSet presAssocID="{827F9107-3BCD-41FD-A168-6F3695F5968A}" presName="bgRect" presStyleLbl="bgShp" presStyleIdx="4" presStyleCnt="5"/>
      <dgm:spPr/>
    </dgm:pt>
    <dgm:pt modelId="{F928E563-9202-4897-93B6-21764747B096}" type="pres">
      <dgm:prSet presAssocID="{827F9107-3BCD-41FD-A168-6F3695F596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 com tendência ascendente com preenchimento sólido"/>
        </a:ext>
      </dgm:extLst>
    </dgm:pt>
    <dgm:pt modelId="{5748791E-45F0-45C4-B465-3DC6C87C7509}" type="pres">
      <dgm:prSet presAssocID="{827F9107-3BCD-41FD-A168-6F3695F5968A}" presName="spaceRect" presStyleCnt="0"/>
      <dgm:spPr/>
    </dgm:pt>
    <dgm:pt modelId="{62B4752E-0F69-41A0-A176-52E117B1C000}" type="pres">
      <dgm:prSet presAssocID="{827F9107-3BCD-41FD-A168-6F3695F596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483401-5E25-4E88-A376-70FD9F5A8076}" type="presOf" srcId="{6B0A06DD-4156-41F2-A86A-C17BFC8A6C4B}" destId="{44C5633D-29D6-42ED-BBAE-1697A2E7F49B}" srcOrd="0" destOrd="0" presId="urn:microsoft.com/office/officeart/2018/2/layout/IconVerticalSolidList"/>
    <dgm:cxn modelId="{6341F336-2C92-4488-BCC7-1FB9372B988E}" type="presOf" srcId="{A1A922BF-C644-4D6D-BEC2-C4CBDFDD51B4}" destId="{BB5C1B46-5240-48DE-B29C-CD9127222EC2}" srcOrd="0" destOrd="0" presId="urn:microsoft.com/office/officeart/2018/2/layout/IconVerticalSolidList"/>
    <dgm:cxn modelId="{6A79B072-DD42-441A-95B2-BF8A2612A986}" srcId="{A1A922BF-C644-4D6D-BEC2-C4CBDFDD51B4}" destId="{6B0A06DD-4156-41F2-A86A-C17BFC8A6C4B}" srcOrd="0" destOrd="0" parTransId="{94CD9786-0862-48EE-9F29-0B85A6B28901}" sibTransId="{C506E7FE-E308-4313-800F-847D60F0CEA5}"/>
    <dgm:cxn modelId="{AF69B984-F1F1-4441-9C77-9E741E7D0AEF}" type="presOf" srcId="{9973AB03-7FDB-42EE-89E8-2B929B971F9C}" destId="{EE44CEE7-B14D-46EA-A475-7AE216F7CF49}" srcOrd="0" destOrd="0" presId="urn:microsoft.com/office/officeart/2018/2/layout/IconVerticalSolidList"/>
    <dgm:cxn modelId="{8343289E-1CBD-492C-844D-49AD005FB2DD}" srcId="{A1A922BF-C644-4D6D-BEC2-C4CBDFDD51B4}" destId="{827F9107-3BCD-41FD-A168-6F3695F5968A}" srcOrd="4" destOrd="0" parTransId="{D21D40A0-4B83-4C5B-AE75-B6379DE32C53}" sibTransId="{9E3B0518-8D11-4866-ADA6-A09156905674}"/>
    <dgm:cxn modelId="{F39A66A5-DD9D-4EDC-95B1-C975A13C83C6}" type="presOf" srcId="{0782E6CC-AD16-48CB-927F-A5FDBAEA557A}" destId="{278E3935-EFA8-4CD4-8D93-6DF7733E8345}" srcOrd="0" destOrd="0" presId="urn:microsoft.com/office/officeart/2018/2/layout/IconVerticalSolidList"/>
    <dgm:cxn modelId="{92D365D4-3384-4C94-95E6-2275616D26F6}" srcId="{A1A922BF-C644-4D6D-BEC2-C4CBDFDD51B4}" destId="{0782E6CC-AD16-48CB-927F-A5FDBAEA557A}" srcOrd="2" destOrd="0" parTransId="{D15894F4-3C04-4565-9DC6-6EF0B8728582}" sibTransId="{78F7CAB4-D913-4855-9779-A4503B0E7BA3}"/>
    <dgm:cxn modelId="{49039CD5-E9D4-4971-A811-831EE265ED69}" srcId="{A1A922BF-C644-4D6D-BEC2-C4CBDFDD51B4}" destId="{9973AB03-7FDB-42EE-89E8-2B929B971F9C}" srcOrd="1" destOrd="0" parTransId="{085BC075-46BF-4649-BD63-BDC3A845968C}" sibTransId="{CC17BF39-57D9-49DE-ABAE-8AD42765D966}"/>
    <dgm:cxn modelId="{001E54E5-36BC-4CCC-80FF-1BF153BEAAE6}" type="presOf" srcId="{827F9107-3BCD-41FD-A168-6F3695F5968A}" destId="{62B4752E-0F69-41A0-A176-52E117B1C000}" srcOrd="0" destOrd="0" presId="urn:microsoft.com/office/officeart/2018/2/layout/IconVerticalSolidList"/>
    <dgm:cxn modelId="{16BD28FA-F201-4CD8-9549-1DF304C4D907}" srcId="{A1A922BF-C644-4D6D-BEC2-C4CBDFDD51B4}" destId="{4C0F456E-2D0E-4F55-ABAF-BA517BDE403B}" srcOrd="3" destOrd="0" parTransId="{261A951E-1CA8-44A8-8185-3052090A177A}" sibTransId="{8F35A3C6-96C6-454F-8DE0-9F207680D56D}"/>
    <dgm:cxn modelId="{851839FB-4B4E-4B49-BD8A-3B02570130F2}" type="presOf" srcId="{4C0F456E-2D0E-4F55-ABAF-BA517BDE403B}" destId="{112EA998-726D-46A3-9CBE-0ABFF1F689AC}" srcOrd="0" destOrd="0" presId="urn:microsoft.com/office/officeart/2018/2/layout/IconVerticalSolidList"/>
    <dgm:cxn modelId="{9BBE5D39-1148-4CB3-A660-B586D4B7BA21}" type="presParOf" srcId="{BB5C1B46-5240-48DE-B29C-CD9127222EC2}" destId="{0CAE4616-7029-4780-AC07-20BC3BB218B9}" srcOrd="0" destOrd="0" presId="urn:microsoft.com/office/officeart/2018/2/layout/IconVerticalSolidList"/>
    <dgm:cxn modelId="{B625F9EB-8986-489E-98FC-C80E521F7FC7}" type="presParOf" srcId="{0CAE4616-7029-4780-AC07-20BC3BB218B9}" destId="{E06CC75F-B077-4E80-A72B-952D49558B1D}" srcOrd="0" destOrd="0" presId="urn:microsoft.com/office/officeart/2018/2/layout/IconVerticalSolidList"/>
    <dgm:cxn modelId="{EB3D4387-D0F3-4051-B6B6-3258445969F8}" type="presParOf" srcId="{0CAE4616-7029-4780-AC07-20BC3BB218B9}" destId="{DEFBF327-6781-4C20-A30D-5F4CBE16DB91}" srcOrd="1" destOrd="0" presId="urn:microsoft.com/office/officeart/2018/2/layout/IconVerticalSolidList"/>
    <dgm:cxn modelId="{884FF53C-4B66-481C-8A65-5F7C99A49E0D}" type="presParOf" srcId="{0CAE4616-7029-4780-AC07-20BC3BB218B9}" destId="{2242583A-DD68-4428-8CBB-8032C38222EB}" srcOrd="2" destOrd="0" presId="urn:microsoft.com/office/officeart/2018/2/layout/IconVerticalSolidList"/>
    <dgm:cxn modelId="{195DCB53-82D0-4D8B-A87F-E573337C6260}" type="presParOf" srcId="{0CAE4616-7029-4780-AC07-20BC3BB218B9}" destId="{44C5633D-29D6-42ED-BBAE-1697A2E7F49B}" srcOrd="3" destOrd="0" presId="urn:microsoft.com/office/officeart/2018/2/layout/IconVerticalSolidList"/>
    <dgm:cxn modelId="{35A8D987-41AB-473A-984A-9499C026CBB0}" type="presParOf" srcId="{BB5C1B46-5240-48DE-B29C-CD9127222EC2}" destId="{1C918D02-22AE-451A-B4B8-9A03FE70D653}" srcOrd="1" destOrd="0" presId="urn:microsoft.com/office/officeart/2018/2/layout/IconVerticalSolidList"/>
    <dgm:cxn modelId="{DDC952F5-2CBF-4F47-A34A-C42540F4C72C}" type="presParOf" srcId="{BB5C1B46-5240-48DE-B29C-CD9127222EC2}" destId="{D6F1633F-C3C7-4314-9C64-5BF0FA5C45A0}" srcOrd="2" destOrd="0" presId="urn:microsoft.com/office/officeart/2018/2/layout/IconVerticalSolidList"/>
    <dgm:cxn modelId="{2B9EC8D1-F5AF-4C52-8550-C17F7889528A}" type="presParOf" srcId="{D6F1633F-C3C7-4314-9C64-5BF0FA5C45A0}" destId="{5C31B6B5-B5B6-412A-858E-5FAE86FD8B31}" srcOrd="0" destOrd="0" presId="urn:microsoft.com/office/officeart/2018/2/layout/IconVerticalSolidList"/>
    <dgm:cxn modelId="{56F3DD06-42DB-4C2E-A984-0B42A2188E8A}" type="presParOf" srcId="{D6F1633F-C3C7-4314-9C64-5BF0FA5C45A0}" destId="{AC838C6F-2B34-423B-8DE9-8AEAA6722B04}" srcOrd="1" destOrd="0" presId="urn:microsoft.com/office/officeart/2018/2/layout/IconVerticalSolidList"/>
    <dgm:cxn modelId="{574D9C2F-A6DC-4CE8-9802-CE57AF93F7BF}" type="presParOf" srcId="{D6F1633F-C3C7-4314-9C64-5BF0FA5C45A0}" destId="{2B2921A5-4B7D-48B2-8604-65A3862FB227}" srcOrd="2" destOrd="0" presId="urn:microsoft.com/office/officeart/2018/2/layout/IconVerticalSolidList"/>
    <dgm:cxn modelId="{180CB1E2-B8F1-4953-9677-C8215FEAE9F3}" type="presParOf" srcId="{D6F1633F-C3C7-4314-9C64-5BF0FA5C45A0}" destId="{EE44CEE7-B14D-46EA-A475-7AE216F7CF49}" srcOrd="3" destOrd="0" presId="urn:microsoft.com/office/officeart/2018/2/layout/IconVerticalSolidList"/>
    <dgm:cxn modelId="{E0930B7F-42CB-4162-89B2-E6AF8896A05C}" type="presParOf" srcId="{BB5C1B46-5240-48DE-B29C-CD9127222EC2}" destId="{EA200E43-8CFD-4127-8FFF-766442769E43}" srcOrd="3" destOrd="0" presId="urn:microsoft.com/office/officeart/2018/2/layout/IconVerticalSolidList"/>
    <dgm:cxn modelId="{186558A4-68C6-44F1-93AF-591F4A4AED5F}" type="presParOf" srcId="{BB5C1B46-5240-48DE-B29C-CD9127222EC2}" destId="{6044C780-2411-4372-84E7-604019BC12F9}" srcOrd="4" destOrd="0" presId="urn:microsoft.com/office/officeart/2018/2/layout/IconVerticalSolidList"/>
    <dgm:cxn modelId="{1E73A355-0036-4EEE-82ED-0536369CC543}" type="presParOf" srcId="{6044C780-2411-4372-84E7-604019BC12F9}" destId="{0CFB8947-67EF-4281-95E9-469268899BC3}" srcOrd="0" destOrd="0" presId="urn:microsoft.com/office/officeart/2018/2/layout/IconVerticalSolidList"/>
    <dgm:cxn modelId="{C557C3A2-74F1-40DC-B7AF-A0B6AAA416DE}" type="presParOf" srcId="{6044C780-2411-4372-84E7-604019BC12F9}" destId="{5BC5E2E9-D8E4-441F-B8A6-603B3E36ABF0}" srcOrd="1" destOrd="0" presId="urn:microsoft.com/office/officeart/2018/2/layout/IconVerticalSolidList"/>
    <dgm:cxn modelId="{573A0E18-F260-4907-A161-1405936112C4}" type="presParOf" srcId="{6044C780-2411-4372-84E7-604019BC12F9}" destId="{04A7EBF0-1371-4D62-9CE3-9064AE8E7DA4}" srcOrd="2" destOrd="0" presId="urn:microsoft.com/office/officeart/2018/2/layout/IconVerticalSolidList"/>
    <dgm:cxn modelId="{491BED4B-2DFE-49E3-84DE-2987D4AD8B41}" type="presParOf" srcId="{6044C780-2411-4372-84E7-604019BC12F9}" destId="{278E3935-EFA8-4CD4-8D93-6DF7733E8345}" srcOrd="3" destOrd="0" presId="urn:microsoft.com/office/officeart/2018/2/layout/IconVerticalSolidList"/>
    <dgm:cxn modelId="{3CBAEEEC-E781-4C0A-97D0-743AF6090200}" type="presParOf" srcId="{BB5C1B46-5240-48DE-B29C-CD9127222EC2}" destId="{0CA4C094-405E-49F4-BF04-40C73D73F152}" srcOrd="5" destOrd="0" presId="urn:microsoft.com/office/officeart/2018/2/layout/IconVerticalSolidList"/>
    <dgm:cxn modelId="{F50D5A89-2542-4AA8-8CC1-C5D83970C7EA}" type="presParOf" srcId="{BB5C1B46-5240-48DE-B29C-CD9127222EC2}" destId="{EA5F5089-689D-4EAF-82AF-83D0B7E66648}" srcOrd="6" destOrd="0" presId="urn:microsoft.com/office/officeart/2018/2/layout/IconVerticalSolidList"/>
    <dgm:cxn modelId="{2462A0FF-B745-4B51-BF47-D56AF20DB680}" type="presParOf" srcId="{EA5F5089-689D-4EAF-82AF-83D0B7E66648}" destId="{891D92CE-1C6A-4097-9223-424C644782DA}" srcOrd="0" destOrd="0" presId="urn:microsoft.com/office/officeart/2018/2/layout/IconVerticalSolidList"/>
    <dgm:cxn modelId="{B4FDA425-8C22-4B81-84A6-6CF7F1163A43}" type="presParOf" srcId="{EA5F5089-689D-4EAF-82AF-83D0B7E66648}" destId="{0CBE2C3E-C083-481B-B205-E690D95AC50B}" srcOrd="1" destOrd="0" presId="urn:microsoft.com/office/officeart/2018/2/layout/IconVerticalSolidList"/>
    <dgm:cxn modelId="{7DDEBE24-E6B1-4AE0-8D13-5208009F1784}" type="presParOf" srcId="{EA5F5089-689D-4EAF-82AF-83D0B7E66648}" destId="{D694D26E-2713-4930-BA4B-37BDF2065808}" srcOrd="2" destOrd="0" presId="urn:microsoft.com/office/officeart/2018/2/layout/IconVerticalSolidList"/>
    <dgm:cxn modelId="{6D61902C-E05C-48DC-9E69-DF91D2226756}" type="presParOf" srcId="{EA5F5089-689D-4EAF-82AF-83D0B7E66648}" destId="{112EA998-726D-46A3-9CBE-0ABFF1F689AC}" srcOrd="3" destOrd="0" presId="urn:microsoft.com/office/officeart/2018/2/layout/IconVerticalSolidList"/>
    <dgm:cxn modelId="{A34E419D-9311-4783-8913-C9CDD23E2161}" type="presParOf" srcId="{BB5C1B46-5240-48DE-B29C-CD9127222EC2}" destId="{4D4E42EF-26B7-404E-9DA6-7C1191E9995E}" srcOrd="7" destOrd="0" presId="urn:microsoft.com/office/officeart/2018/2/layout/IconVerticalSolidList"/>
    <dgm:cxn modelId="{58F6AC69-C636-4A02-91FF-98406329F650}" type="presParOf" srcId="{BB5C1B46-5240-48DE-B29C-CD9127222EC2}" destId="{6C657EAC-9CE1-4B17-9E28-15573641F73A}" srcOrd="8" destOrd="0" presId="urn:microsoft.com/office/officeart/2018/2/layout/IconVerticalSolidList"/>
    <dgm:cxn modelId="{3A67C782-0E7C-40D6-9247-4752D2EB026E}" type="presParOf" srcId="{6C657EAC-9CE1-4B17-9E28-15573641F73A}" destId="{DDBD44AD-BD33-4ACF-91E8-A6072401D7BC}" srcOrd="0" destOrd="0" presId="urn:microsoft.com/office/officeart/2018/2/layout/IconVerticalSolidList"/>
    <dgm:cxn modelId="{D81E4E09-68C2-446E-A6E1-71B96CF04B6A}" type="presParOf" srcId="{6C657EAC-9CE1-4B17-9E28-15573641F73A}" destId="{F928E563-9202-4897-93B6-21764747B096}" srcOrd="1" destOrd="0" presId="urn:microsoft.com/office/officeart/2018/2/layout/IconVerticalSolidList"/>
    <dgm:cxn modelId="{0CEA91D4-7936-4A01-983E-22668724EE42}" type="presParOf" srcId="{6C657EAC-9CE1-4B17-9E28-15573641F73A}" destId="{5748791E-45F0-45C4-B465-3DC6C87C7509}" srcOrd="2" destOrd="0" presId="urn:microsoft.com/office/officeart/2018/2/layout/IconVerticalSolidList"/>
    <dgm:cxn modelId="{BF3A0D39-922D-4845-959C-477C47DE7793}" type="presParOf" srcId="{6C657EAC-9CE1-4B17-9E28-15573641F73A}" destId="{62B4752E-0F69-41A0-A176-52E117B1C0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84242-60EE-4B85-BACF-64BA3B2532F8}">
      <dsp:nvSpPr>
        <dsp:cNvPr id="0" name=""/>
        <dsp:cNvSpPr/>
      </dsp:nvSpPr>
      <dsp:spPr>
        <a:xfrm>
          <a:off x="4606151" y="607131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E1D27-4ADE-479A-9B3E-B307CAC0ADE0}">
      <dsp:nvSpPr>
        <dsp:cNvPr id="0" name=""/>
        <dsp:cNvSpPr/>
      </dsp:nvSpPr>
      <dsp:spPr>
        <a:xfrm>
          <a:off x="417971" y="2281273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 vinho é uma bebida muito clássica e muito sofisticada, mas também tem um processo de maturação bem definido;</a:t>
          </a:r>
          <a:endParaRPr lang="en-US" sz="1100" kern="1200" dirty="0"/>
        </a:p>
      </dsp:txBody>
      <dsp:txXfrm>
        <a:off x="417971" y="2281273"/>
        <a:ext cx="2889450" cy="765000"/>
      </dsp:txXfrm>
    </dsp:sp>
    <dsp:sp modelId="{161A5793-0C73-4185-ADDB-5A1C41F63EE2}">
      <dsp:nvSpPr>
        <dsp:cNvPr id="0" name=""/>
        <dsp:cNvSpPr/>
      </dsp:nvSpPr>
      <dsp:spPr>
        <a:xfrm>
          <a:off x="1215484" y="604751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8AB6D-80AE-46D3-99C1-4E490037A6EA}">
      <dsp:nvSpPr>
        <dsp:cNvPr id="0" name=""/>
        <dsp:cNvSpPr/>
      </dsp:nvSpPr>
      <dsp:spPr>
        <a:xfrm>
          <a:off x="3813075" y="2281273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 principal desafio é manter o vinho em processo de maturação em uma temperatura e umidade ideais para um bom envelhecimento;</a:t>
          </a:r>
          <a:endParaRPr lang="en-US" sz="1100" kern="1200" dirty="0"/>
        </a:p>
      </dsp:txBody>
      <dsp:txXfrm>
        <a:off x="3813075" y="2281273"/>
        <a:ext cx="2889450" cy="765000"/>
      </dsp:txXfrm>
    </dsp:sp>
    <dsp:sp modelId="{8E72D609-285F-4084-9C88-2BDE423A2606}">
      <dsp:nvSpPr>
        <dsp:cNvPr id="0" name=""/>
        <dsp:cNvSpPr/>
      </dsp:nvSpPr>
      <dsp:spPr>
        <a:xfrm>
          <a:off x="8002777" y="61608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25476-AB13-4C7F-8BEB-B818B15DB8EC}">
      <dsp:nvSpPr>
        <dsp:cNvPr id="0" name=""/>
        <dsp:cNvSpPr/>
      </dsp:nvSpPr>
      <dsp:spPr>
        <a:xfrm>
          <a:off x="7208178" y="2281273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 problema esta justamente nesse controle de temperatura, pois uma alteração brusca na temperatura e umidade afeta na qualidade do vinho, podendo levar a perda total do seu produto.</a:t>
          </a:r>
          <a:endParaRPr lang="en-US" sz="1100" kern="1200"/>
        </a:p>
      </dsp:txBody>
      <dsp:txXfrm>
        <a:off x="7208178" y="2281273"/>
        <a:ext cx="2889450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CC75F-B077-4E80-A72B-952D49558B1D}">
      <dsp:nvSpPr>
        <dsp:cNvPr id="0" name=""/>
        <dsp:cNvSpPr/>
      </dsp:nvSpPr>
      <dsp:spPr>
        <a:xfrm>
          <a:off x="0" y="4520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BF327-6781-4C20-A30D-5F4CBE16DB91}">
      <dsp:nvSpPr>
        <dsp:cNvPr id="0" name=""/>
        <dsp:cNvSpPr/>
      </dsp:nvSpPr>
      <dsp:spPr>
        <a:xfrm>
          <a:off x="291237" y="221143"/>
          <a:ext cx="529523" cy="529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5633D-29D6-42ED-BBAE-1697A2E7F49B}">
      <dsp:nvSpPr>
        <dsp:cNvPr id="0" name=""/>
        <dsp:cNvSpPr/>
      </dsp:nvSpPr>
      <dsp:spPr>
        <a:xfrm>
          <a:off x="1111998" y="4520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Fazer uma análise da sua vinícola;</a:t>
          </a:r>
          <a:endParaRPr lang="en-US" sz="1800" kern="1200" dirty="0"/>
        </a:p>
      </dsp:txBody>
      <dsp:txXfrm>
        <a:off x="1111998" y="4520"/>
        <a:ext cx="4514543" cy="962769"/>
      </dsp:txXfrm>
    </dsp:sp>
    <dsp:sp modelId="{5C31B6B5-B5B6-412A-858E-5FAE86FD8B31}">
      <dsp:nvSpPr>
        <dsp:cNvPr id="0" name=""/>
        <dsp:cNvSpPr/>
      </dsp:nvSpPr>
      <dsp:spPr>
        <a:xfrm>
          <a:off x="0" y="1207982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3846542"/>
            <a:satOff val="1663"/>
            <a:lumOff val="1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38C6F-2B34-423B-8DE9-8AEAA6722B04}">
      <dsp:nvSpPr>
        <dsp:cNvPr id="0" name=""/>
        <dsp:cNvSpPr/>
      </dsp:nvSpPr>
      <dsp:spPr>
        <a:xfrm>
          <a:off x="291237" y="1424605"/>
          <a:ext cx="529523" cy="529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4CEE7-B14D-46EA-A475-7AE216F7CF49}">
      <dsp:nvSpPr>
        <dsp:cNvPr id="0" name=""/>
        <dsp:cNvSpPr/>
      </dsp:nvSpPr>
      <dsp:spPr>
        <a:xfrm>
          <a:off x="1111998" y="1207982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Implantar o sistema necessário para receber as informações de temperatura;</a:t>
          </a:r>
          <a:endParaRPr lang="en-US" sz="1800" kern="1200" dirty="0"/>
        </a:p>
      </dsp:txBody>
      <dsp:txXfrm>
        <a:off x="1111998" y="1207982"/>
        <a:ext cx="4514543" cy="962769"/>
      </dsp:txXfrm>
    </dsp:sp>
    <dsp:sp modelId="{0CFB8947-67EF-4281-95E9-469268899BC3}">
      <dsp:nvSpPr>
        <dsp:cNvPr id="0" name=""/>
        <dsp:cNvSpPr/>
      </dsp:nvSpPr>
      <dsp:spPr>
        <a:xfrm>
          <a:off x="0" y="2411444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7693084"/>
            <a:satOff val="3327"/>
            <a:lumOff val="2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5E2E9-D8E4-441F-B8A6-603B3E36ABF0}">
      <dsp:nvSpPr>
        <dsp:cNvPr id="0" name=""/>
        <dsp:cNvSpPr/>
      </dsp:nvSpPr>
      <dsp:spPr>
        <a:xfrm>
          <a:off x="291237" y="2628067"/>
          <a:ext cx="529523" cy="529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E3935-EFA8-4CD4-8D93-6DF7733E8345}">
      <dsp:nvSpPr>
        <dsp:cNvPr id="0" name=""/>
        <dsp:cNvSpPr/>
      </dsp:nvSpPr>
      <dsp:spPr>
        <a:xfrm>
          <a:off x="1111998" y="2411444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Utilizando as informações, automatizar o sistema de resfriamento e umidade;</a:t>
          </a:r>
          <a:endParaRPr lang="en-US" sz="1800" kern="1200"/>
        </a:p>
      </dsp:txBody>
      <dsp:txXfrm>
        <a:off x="1111998" y="2411444"/>
        <a:ext cx="4514543" cy="962769"/>
      </dsp:txXfrm>
    </dsp:sp>
    <dsp:sp modelId="{891D92CE-1C6A-4097-9223-424C644782DA}">
      <dsp:nvSpPr>
        <dsp:cNvPr id="0" name=""/>
        <dsp:cNvSpPr/>
      </dsp:nvSpPr>
      <dsp:spPr>
        <a:xfrm>
          <a:off x="0" y="3614906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11539625"/>
            <a:satOff val="4990"/>
            <a:lumOff val="33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E2C3E-C083-481B-B205-E690D95AC50B}">
      <dsp:nvSpPr>
        <dsp:cNvPr id="0" name=""/>
        <dsp:cNvSpPr/>
      </dsp:nvSpPr>
      <dsp:spPr>
        <a:xfrm>
          <a:off x="291237" y="3831529"/>
          <a:ext cx="529523" cy="529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EA998-726D-46A3-9CBE-0ABFF1F689AC}">
      <dsp:nvSpPr>
        <dsp:cNvPr id="0" name=""/>
        <dsp:cNvSpPr/>
      </dsp:nvSpPr>
      <dsp:spPr>
        <a:xfrm>
          <a:off x="1111998" y="3614906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Você recebe as informações em tempo real;</a:t>
          </a:r>
          <a:endParaRPr lang="en-US" sz="1800" kern="1200"/>
        </a:p>
      </dsp:txBody>
      <dsp:txXfrm>
        <a:off x="1111998" y="3614906"/>
        <a:ext cx="4514543" cy="962769"/>
      </dsp:txXfrm>
    </dsp:sp>
    <dsp:sp modelId="{DDBD44AD-BD33-4ACF-91E8-A6072401D7BC}">
      <dsp:nvSpPr>
        <dsp:cNvPr id="0" name=""/>
        <dsp:cNvSpPr/>
      </dsp:nvSpPr>
      <dsp:spPr>
        <a:xfrm>
          <a:off x="0" y="4818368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8E563-9202-4897-93B6-21764747B096}">
      <dsp:nvSpPr>
        <dsp:cNvPr id="0" name=""/>
        <dsp:cNvSpPr/>
      </dsp:nvSpPr>
      <dsp:spPr>
        <a:xfrm>
          <a:off x="291237" y="5034991"/>
          <a:ext cx="529523" cy="529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4752E-0F69-41A0-A176-52E117B1C000}">
      <dsp:nvSpPr>
        <dsp:cNvPr id="0" name=""/>
        <dsp:cNvSpPr/>
      </dsp:nvSpPr>
      <dsp:spPr>
        <a:xfrm>
          <a:off x="1111998" y="4818368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Você economiza na energia e lucra na qualidade do seu vinho!.</a:t>
          </a:r>
          <a:endParaRPr lang="en-US" sz="1800" kern="1200"/>
        </a:p>
      </dsp:txBody>
      <dsp:txXfrm>
        <a:off x="1111998" y="4818368"/>
        <a:ext cx="4514543" cy="962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6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7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Barris de vinho">
            <a:extLst>
              <a:ext uri="{FF2B5EF4-FFF2-40B4-BE49-F238E27FC236}">
                <a16:creationId xmlns:a16="http://schemas.microsoft.com/office/drawing/2014/main" id="{AF85C1E0-2817-9C9F-255E-517B368B5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548" r="-1" b="1017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7601B7-1799-A8C9-3B29-E5F2B4396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335" y="1538068"/>
            <a:ext cx="10190071" cy="993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</a:t>
            </a:r>
            <a:r>
              <a:rPr lang="en-US" sz="5200" dirty="0">
                <a:solidFill>
                  <a:srgbClr val="FFFFFF"/>
                </a:solidFill>
              </a:rPr>
              <a:t> GRAND VINUM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D2CEA-23CD-20D4-1BB2-58D05DE9B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Denílson Almeida dos Reis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Jefferson Araujo Silva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Leonardo Da Nave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Letícia Santos Araújo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Mateus Resende da Silva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Pedro Henrique Gonçalves Silva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Samuel Mariano André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Vinícius dos Reis Pereira</a:t>
            </a:r>
          </a:p>
        </p:txBody>
      </p:sp>
    </p:spTree>
    <p:extLst>
      <p:ext uri="{BB962C8B-B14F-4D97-AF65-F5344CB8AC3E}">
        <p14:creationId xmlns:p14="http://schemas.microsoft.com/office/powerpoint/2010/main" val="19611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00D801-79CB-4F23-8DF8-6B0F45FCD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52F426-0370-4291-8DA2-6F1DB66E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4" name="Picture 13">
              <a:extLst>
                <a:ext uri="{FF2B5EF4-FFF2-40B4-BE49-F238E27FC236}">
                  <a16:creationId xmlns:a16="http://schemas.microsoft.com/office/drawing/2014/main" id="{987AEA36-C28D-4764-988B-6C2AC650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621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Group 38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95405C5-C457-AF66-1291-14C25668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t-BR"/>
              <a:t>Armazenamento de vinhos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53088C2-99C9-2D30-B6A3-B792BE880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189810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91980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E9E3F41-31AC-E361-639E-2B4553F1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pt-BR" dirty="0"/>
              <a:t>A Soluções Grand Vinum</a:t>
            </a:r>
          </a:p>
        </p:txBody>
      </p:sp>
      <p:pic>
        <p:nvPicPr>
          <p:cNvPr id="7" name="Graphic 6" descr="Na mosca">
            <a:extLst>
              <a:ext uri="{FF2B5EF4-FFF2-40B4-BE49-F238E27FC236}">
                <a16:creationId xmlns:a16="http://schemas.microsoft.com/office/drawing/2014/main" id="{978F5539-1230-8A91-C7DF-9ADCFAF51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F0776-DC4A-747A-3FDB-22838B9A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pt-BR" sz="1800"/>
              <a:t>Somos uma empresa que tem como objetivo aprimorar o controle de temperatura e umidade, para um armazenamento supereficiente em vinícolas.</a:t>
            </a:r>
          </a:p>
        </p:txBody>
      </p:sp>
    </p:spTree>
    <p:extLst>
      <p:ext uri="{BB962C8B-B14F-4D97-AF65-F5344CB8AC3E}">
        <p14:creationId xmlns:p14="http://schemas.microsoft.com/office/powerpoint/2010/main" val="125188550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B933CA-08E3-0122-1357-95203DB2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744909"/>
            <a:ext cx="5562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Diagrama de visão de negócio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B31D065-801C-844A-E6B4-BDDAEAB6A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421" y="139822"/>
            <a:ext cx="5466010" cy="6565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519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E34E59F-E44F-8F02-009D-EDBAFEDA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Ferramenta de </a:t>
            </a:r>
            <a:r>
              <a:rPr lang="en-US" dirty="0" err="1"/>
              <a:t>Gestão</a:t>
            </a:r>
            <a:endParaRPr lang="en-US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4F1F74F-B1B3-585F-6A93-703B63EEA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2" y="1295402"/>
            <a:ext cx="6402214" cy="360124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04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D23B5-5B40-6E98-726F-4A1A2A9C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746006"/>
            <a:ext cx="10895106" cy="1325563"/>
          </a:xfrm>
        </p:spPr>
        <p:txBody>
          <a:bodyPr/>
          <a:lstStyle/>
          <a:p>
            <a:pPr algn="ctr"/>
            <a:r>
              <a:rPr lang="pt-BR"/>
              <a:t>Site Institucional</a:t>
            </a:r>
            <a:endParaRPr lang="pt-BR" dirty="0"/>
          </a:p>
        </p:txBody>
      </p:sp>
      <p:pic>
        <p:nvPicPr>
          <p:cNvPr id="5" name="Gráfico 4" descr="Internet estrutura de tópicos">
            <a:extLst>
              <a:ext uri="{FF2B5EF4-FFF2-40B4-BE49-F238E27FC236}">
                <a16:creationId xmlns:a16="http://schemas.microsoft.com/office/drawing/2014/main" id="{78899A95-B546-52E0-A72C-93A7C707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653" y="1691323"/>
            <a:ext cx="3571188" cy="35711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949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Espaço Reservado para Conteúdo 7" descr="Mulher de barril">
            <a:extLst>
              <a:ext uri="{FF2B5EF4-FFF2-40B4-BE49-F238E27FC236}">
                <a16:creationId xmlns:a16="http://schemas.microsoft.com/office/drawing/2014/main" id="{3CBCA916-1912-A939-81AC-98DDDF7AA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5918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3C7BB3-0A8C-6A6F-432D-E972702F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pt-BR"/>
              <a:t>Próximos passos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3344D0C-99F1-1570-01F1-D929C9C31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9539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561550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Montserrat</vt:lpstr>
      <vt:lpstr>Sabon Next LT</vt:lpstr>
      <vt:lpstr>DappledVTI</vt:lpstr>
      <vt:lpstr>SOLUÇÕES GRAND VINUM</vt:lpstr>
      <vt:lpstr>Apresentação do PowerPoint</vt:lpstr>
      <vt:lpstr>Armazenamento de vinhos</vt:lpstr>
      <vt:lpstr>A Soluções Grand Vinum</vt:lpstr>
      <vt:lpstr>Diagrama de visão de negócio</vt:lpstr>
      <vt:lpstr>Ferramenta de Gestão</vt:lpstr>
      <vt:lpstr>Site Institucional</vt:lpstr>
      <vt:lpstr>Apresentação do PowerPoint</vt:lpstr>
      <vt:lpstr>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SOLUÇÕES GRAND VINUM</dc:title>
  <dc:creator>JEFFERSON ARAUJO SILVA .</dc:creator>
  <cp:lastModifiedBy>LEONARDO DA NAVE .</cp:lastModifiedBy>
  <cp:revision>4</cp:revision>
  <dcterms:created xsi:type="dcterms:W3CDTF">2022-09-04T13:27:00Z</dcterms:created>
  <dcterms:modified xsi:type="dcterms:W3CDTF">2022-09-05T01:05:24Z</dcterms:modified>
</cp:coreProperties>
</file>