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 horzBarState="maximized">
    <p:restoredLeft sz="15014" autoAdjust="0"/>
    <p:restoredTop sz="94660"/>
  </p:normalViewPr>
  <p:slideViewPr>
    <p:cSldViewPr snapToGrid="0">
      <p:cViewPr>
        <p:scale>
          <a:sx n="70" d="100"/>
          <a:sy n="70" d="100"/>
        </p:scale>
        <p:origin x="-744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tableStyles" Target="tableStyle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F50B7F0-C4B2-4D1F-AB7F-14AC30736E51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8A1C06-04A5-4DFC-AF43-08CB87F3CB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F50B7F0-C4B2-4D1F-AB7F-14AC30736E51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8A1C06-04A5-4DFC-AF43-08CB87F3CB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F50B7F0-C4B2-4D1F-AB7F-14AC30736E51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8A1C06-04A5-4DFC-AF43-08CB87F3CB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F50B7F0-C4B2-4D1F-AB7F-14AC30736E51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8A1C06-04A5-4DFC-AF43-08CB87F3CB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6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F50B7F0-C4B2-4D1F-AB7F-14AC30736E51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8A1C06-04A5-4DFC-AF43-08CB87F3CB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61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62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F50B7F0-C4B2-4D1F-AB7F-14AC30736E51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10486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8A1C06-04A5-4DFC-AF43-08CB87F3CB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5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6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1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8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1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F50B7F0-C4B2-4D1F-AB7F-14AC30736E51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104862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8A1C06-04A5-4DFC-AF43-08CB87F3CB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F50B7F0-C4B2-4D1F-AB7F-14AC30736E51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10486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8A1C06-04A5-4DFC-AF43-08CB87F3CB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F50B7F0-C4B2-4D1F-AB7F-14AC30736E51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104866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8A1C06-04A5-4DFC-AF43-08CB87F3CB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70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F50B7F0-C4B2-4D1F-AB7F-14AC30736E51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104867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8A1C06-04A5-4DFC-AF43-08CB87F3CB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5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26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F50B7F0-C4B2-4D1F-AB7F-14AC30736E51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10486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8A1C06-04A5-4DFC-AF43-08CB87F3CB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0B7F0-C4B2-4D1F-AB7F-14AC30736E51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A1C06-04A5-4DFC-AF43-08CB87F3CBA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9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9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9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9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9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9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9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5" descr="GPA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68300" y="317500"/>
            <a:ext cx="11468100" cy="1620482"/>
          </a:xfrm>
          <a:prstGeom prst="rect"/>
          <a:ln w="38100" cap="sq">
            <a:solidFill>
              <a:srgbClr val="000000"/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sp>
        <p:nvSpPr>
          <p:cNvPr id="1048586" name="TextBox 8"/>
          <p:cNvSpPr txBox="1"/>
          <p:nvPr/>
        </p:nvSpPr>
        <p:spPr>
          <a:xfrm>
            <a:off x="313899" y="2156346"/>
            <a:ext cx="11409528" cy="8026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0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“Department of Computer Engineering”</a:t>
            </a:r>
            <a:endParaRPr b="1" dirty="0" sz="4000" lang="en-US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587" name="TextBox 9"/>
          <p:cNvSpPr txBox="1"/>
          <p:nvPr/>
        </p:nvSpPr>
        <p:spPr>
          <a:xfrm>
            <a:off x="2088108" y="3002510"/>
            <a:ext cx="7888405" cy="904239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2800" lang="en-US" smtClean="0"/>
              <a:t>Micro Project on:</a:t>
            </a:r>
          </a:p>
          <a:p>
            <a:pPr algn="ctr"/>
            <a:endParaRPr dirty="0" lang="en-US"/>
          </a:p>
        </p:txBody>
      </p:sp>
      <p:sp>
        <p:nvSpPr>
          <p:cNvPr id="1048588" name="TextBox 10"/>
          <p:cNvSpPr txBox="1"/>
          <p:nvPr/>
        </p:nvSpPr>
        <p:spPr>
          <a:xfrm>
            <a:off x="2156346" y="3562065"/>
            <a:ext cx="7792871" cy="586739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2800" lang="en-US" u="sng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CRIME RECORD MANAGEMENT </a:t>
            </a:r>
            <a:endParaRPr dirty="0" sz="2800" lang="en-US" u="sng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589" name="TextBox 11"/>
          <p:cNvSpPr txBox="1"/>
          <p:nvPr/>
        </p:nvSpPr>
        <p:spPr>
          <a:xfrm>
            <a:off x="6196084" y="4176215"/>
            <a:ext cx="5571284" cy="1894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US" smtClean="0"/>
              <a:t>Presented by:</a:t>
            </a:r>
          </a:p>
          <a:p>
            <a:pPr indent="-342900" marL="342900">
              <a:buAutoNum type="arabicPeriod"/>
            </a:pPr>
            <a:r>
              <a:rPr dirty="0" sz="2800" lang="en-US" smtClean="0"/>
              <a:t>Khushi</a:t>
            </a:r>
            <a:r>
              <a:rPr dirty="0" sz="2800" lang="en-US" smtClean="0"/>
              <a:t> </a:t>
            </a:r>
            <a:r>
              <a:rPr dirty="0" sz="2800" lang="en-US" smtClean="0"/>
              <a:t>Mehata</a:t>
            </a:r>
            <a:r>
              <a:rPr dirty="0" sz="2800" lang="en-US" smtClean="0"/>
              <a:t> (196019)</a:t>
            </a:r>
          </a:p>
          <a:p>
            <a:pPr indent="-342900" marL="342900">
              <a:buAutoNum type="arabicPeriod"/>
            </a:pPr>
            <a:r>
              <a:rPr dirty="0" sz="2800" lang="en-US" smtClean="0"/>
              <a:t>Khushi</a:t>
            </a:r>
            <a:r>
              <a:rPr dirty="0" sz="2800" lang="en-US" smtClean="0"/>
              <a:t> </a:t>
            </a:r>
            <a:r>
              <a:rPr dirty="0" sz="2800" lang="en-US" smtClean="0"/>
              <a:t>Asodekar</a:t>
            </a:r>
            <a:r>
              <a:rPr dirty="0" sz="2800" lang="en-US" smtClean="0"/>
              <a:t> (196036) </a:t>
            </a:r>
          </a:p>
          <a:p>
            <a:pPr indent="-342900" marL="342900">
              <a:buAutoNum type="arabicPeriod"/>
            </a:pPr>
            <a:endParaRPr dirty="0" lang="en-US" smtClean="0"/>
          </a:p>
        </p:txBody>
      </p:sp>
      <p:sp>
        <p:nvSpPr>
          <p:cNvPr id="1048590" name="TextBox 12"/>
          <p:cNvSpPr txBox="1"/>
          <p:nvPr/>
        </p:nvSpPr>
        <p:spPr>
          <a:xfrm>
            <a:off x="409430" y="5800299"/>
            <a:ext cx="11354939" cy="5105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 u="sng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Guided By:-  Prof. </a:t>
            </a:r>
            <a:r>
              <a:rPr dirty="0" sz="2400" lang="en-US" u="sng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Dhaiwal</a:t>
            </a:r>
            <a:r>
              <a:rPr dirty="0" sz="2400" lang="en-US" u="sng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sir</a:t>
            </a:r>
            <a:endParaRPr dirty="0" sz="2400" lang="en-US" u="sng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Content Placeholder 3" descr="Screenshot (64).pn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180152" y="1880595"/>
            <a:ext cx="10020300" cy="4351338"/>
          </a:xfrm>
          <a:prstGeom prst="rect"/>
          <a:ln w="38100" cap="sq">
            <a:solidFill>
              <a:srgbClr val="000000"/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sp>
        <p:nvSpPr>
          <p:cNvPr id="1048607" name="TextBox 4"/>
          <p:cNvSpPr txBox="1"/>
          <p:nvPr/>
        </p:nvSpPr>
        <p:spPr>
          <a:xfrm>
            <a:off x="1699905" y="579840"/>
            <a:ext cx="8750300" cy="7694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4400" lang="en-US" u="sng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BUTTON IN GUI BIND WITH METHOD</a:t>
            </a:r>
            <a:endParaRPr dirty="0" sz="4400" lang="en-US" u="sng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extBox 3"/>
          <p:cNvSpPr txBox="1"/>
          <p:nvPr/>
        </p:nvSpPr>
        <p:spPr>
          <a:xfrm>
            <a:off x="2171700" y="2374900"/>
            <a:ext cx="7962900" cy="1107996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66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PROCESS:-</a:t>
            </a:r>
            <a:endParaRPr b="1" dirty="0" sz="6600" lang="en-US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3914"/>
          </a:xfrm>
        </p:spPr>
        <p:txBody>
          <a:bodyPr anchor="t">
            <a:normAutofit fontScale="90000"/>
          </a:bodyPr>
          <a:p>
            <a:r>
              <a:rPr dirty="0" sz="3100" lang="en-US">
                <a:latin typeface="+mn-lt"/>
              </a:rPr>
              <a:t>This project works to store the data related to criminals and view it as required while </a:t>
            </a:r>
            <a:r>
              <a:rPr dirty="0" sz="3100" lang="en-US" smtClean="0">
                <a:latin typeface="+mn-lt"/>
              </a:rPr>
              <a:t>investigation</a:t>
            </a:r>
            <a:r>
              <a:rPr dirty="0" sz="2400" lang="en-US">
                <a:latin typeface="+mn-lt"/>
              </a:rPr>
              <a:t>.     </a:t>
            </a:r>
            <a:r>
              <a:rPr dirty="0" sz="2400" lang="en-US"/>
              <a:t/>
            </a:r>
            <a:br>
              <a:rPr dirty="0" sz="2400" lang="en-US"/>
            </a:br>
            <a:r>
              <a:rPr dirty="0" sz="2400" lang="en-US"/>
              <a:t/>
            </a:r>
            <a:br>
              <a:rPr dirty="0" sz="2400" lang="en-US"/>
            </a:br>
            <a:r>
              <a:rPr dirty="0" sz="2400" lang="en-US"/>
              <a:t/>
            </a:r>
            <a:br>
              <a:rPr dirty="0" sz="2400" lang="en-US"/>
            </a:br>
            <a:r>
              <a:rPr dirty="0" sz="2400" lang="en-US"/>
              <a:t/>
            </a:r>
            <a:br>
              <a:rPr dirty="0" sz="2400" lang="en-US"/>
            </a:br>
            <a:r>
              <a:rPr dirty="0" sz="2400" lang="en-US"/>
              <a:t/>
            </a:r>
            <a:br>
              <a:rPr dirty="0" sz="2400" lang="en-US"/>
            </a:br>
            <a:r>
              <a:rPr dirty="0" sz="2400" lang="en-US"/>
              <a:t/>
            </a:r>
            <a:br>
              <a:rPr dirty="0" sz="2400" lang="en-US"/>
            </a:br>
            <a:r>
              <a:rPr dirty="0" sz="2400" lang="en-US"/>
              <a:t/>
            </a:r>
            <a:br>
              <a:rPr dirty="0" sz="2400" lang="en-US"/>
            </a:br>
            <a:r>
              <a:rPr dirty="0" sz="2400" lang="en-US"/>
              <a:t/>
            </a:r>
            <a:br>
              <a:rPr dirty="0" sz="2400" lang="en-US"/>
            </a:br>
            <a:r>
              <a:rPr dirty="0" sz="2400" lang="en-US"/>
              <a:t/>
            </a:r>
            <a:br>
              <a:rPr dirty="0" sz="2400" lang="en-US"/>
            </a:br>
            <a:r>
              <a:rPr dirty="0" sz="2400" lang="en-US"/>
              <a:t/>
            </a:r>
            <a:br>
              <a:rPr dirty="0" sz="2400" lang="en-US"/>
            </a:br>
            <a:r>
              <a:rPr dirty="0" sz="2400" lang="en-US"/>
              <a:t/>
            </a:r>
            <a:br>
              <a:rPr dirty="0" sz="2400" lang="en-US"/>
            </a:br>
            <a:r>
              <a:rPr dirty="0" sz="2400" lang="en-US"/>
              <a:t/>
            </a:r>
            <a:br>
              <a:rPr dirty="0" sz="2400" lang="en-US"/>
            </a:br>
            <a:r>
              <a:rPr dirty="0" sz="2400" lang="en-US"/>
              <a:t/>
            </a:r>
            <a:br>
              <a:rPr dirty="0" sz="2400" lang="en-US"/>
            </a:br>
            <a:r>
              <a:rPr dirty="0" sz="2400" lang="en-US"/>
              <a:t/>
            </a:r>
            <a:br>
              <a:rPr dirty="0" sz="2400" lang="en-US"/>
            </a:br>
            <a:r>
              <a:rPr dirty="0" sz="2400" lang="en-US"/>
              <a:t/>
            </a:r>
            <a:br>
              <a:rPr dirty="0" sz="2400" lang="en-US"/>
            </a:br>
            <a:r>
              <a:rPr dirty="0" sz="2400" lang="en-US"/>
              <a:t/>
            </a:r>
            <a:br>
              <a:rPr dirty="0" sz="2400" lang="en-US"/>
            </a:br>
            <a:r>
              <a:rPr dirty="0" sz="3100" lang="en-US">
                <a:latin typeface="+mn-lt"/>
              </a:rPr>
              <a:t>This is a login page to login . Username and password makes the project  more safer so other cant login only user can login  the project.</a:t>
            </a:r>
            <a:endParaRPr dirty="0" sz="3100" lang="en-IN">
              <a:latin typeface="+mn-lt"/>
            </a:endParaRPr>
          </a:p>
        </p:txBody>
      </p:sp>
      <p:pic>
        <p:nvPicPr>
          <p:cNvPr id="2097158" name="Content Placeholder 4"/>
          <p:cNvPicPr>
            <a:picLocks noChangeAspect="1" noGrp="1"/>
          </p:cNvPicPr>
          <p:nvPr>
            <p:ph idx="4294967295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526096" y="1345406"/>
            <a:ext cx="8335963" cy="3925094"/>
          </a:xfrm>
          <a:prstGeom prst="rect"/>
          <a:ln w="38100" cap="sq">
            <a:solidFill>
              <a:srgbClr val="000000"/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ext Placeholder 3"/>
          <p:cNvSpPr>
            <a:spLocks noGrp="1"/>
          </p:cNvSpPr>
          <p:nvPr>
            <p:ph type="body" idx="1"/>
          </p:nvPr>
        </p:nvSpPr>
        <p:spPr>
          <a:xfrm>
            <a:off x="217488" y="478161"/>
            <a:ext cx="5157787" cy="1228402"/>
          </a:xfrm>
        </p:spPr>
        <p:txBody>
          <a:bodyPr>
            <a:normAutofit fontScale="92308" lnSpcReduction="20000"/>
          </a:bodyPr>
          <a:p>
            <a:r>
              <a:rPr b="0" dirty="0" sz="2600" lang="en-US"/>
              <a:t>After login it checks the username and password </a:t>
            </a:r>
            <a:br>
              <a:rPr b="0" dirty="0" sz="2600" lang="en-US"/>
            </a:br>
            <a:r>
              <a:rPr b="0" dirty="0" sz="2600" lang="en-US"/>
              <a:t>and message of </a:t>
            </a:r>
            <a:r>
              <a:rPr b="0" dirty="0" sz="2600" lang="en-US" smtClean="0"/>
              <a:t>successfully login:-</a:t>
            </a:r>
            <a:endParaRPr dirty="0" sz="2600" lang="en-IN"/>
          </a:p>
        </p:txBody>
      </p:sp>
      <p:pic>
        <p:nvPicPr>
          <p:cNvPr id="2097159" name="Content Placeholder 8"/>
          <p:cNvPicPr>
            <a:picLocks noChangeAspect="1" noGrp="1"/>
          </p:cNvPicPr>
          <p:nvPr>
            <p:ph sz="half" idx="2"/>
          </p:nvPr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28600" y="2015232"/>
            <a:ext cx="5550625" cy="4461768"/>
          </a:xfrm>
          <a:prstGeom prst="rect"/>
          <a:ln w="38100" cap="sq">
            <a:solidFill>
              <a:srgbClr val="000000"/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sp>
        <p:nvSpPr>
          <p:cNvPr id="1048623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550417"/>
            <a:ext cx="5183188" cy="532660"/>
          </a:xfrm>
        </p:spPr>
        <p:txBody>
          <a:bodyPr>
            <a:normAutofit/>
          </a:bodyPr>
          <a:p>
            <a:r>
              <a:rPr b="0" dirty="0" sz="2600" lang="en-US"/>
              <a:t>If wrong username and </a:t>
            </a:r>
            <a:r>
              <a:rPr b="0" dirty="0" sz="2600" lang="en-US" smtClean="0"/>
              <a:t>password:-</a:t>
            </a:r>
            <a:endParaRPr b="0" dirty="0" sz="2600" lang="en-IN"/>
          </a:p>
        </p:txBody>
      </p:sp>
      <p:pic>
        <p:nvPicPr>
          <p:cNvPr id="2097160" name="Content Placeholder 10"/>
          <p:cNvPicPr>
            <a:picLocks noChangeAspect="1" noGrp="1"/>
          </p:cNvPicPr>
          <p:nvPr>
            <p:ph sz="quarter" idx="4"/>
          </p:nvPr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197600" y="2015233"/>
            <a:ext cx="5816600" cy="4487167"/>
          </a:xfrm>
          <a:prstGeom prst="rect"/>
          <a:ln w="38100" cap="sq">
            <a:solidFill>
              <a:srgbClr val="000000"/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Content Placeholder 9"/>
          <p:cNvPicPr>
            <a:picLocks noChangeAspect="1" noGrp="1"/>
          </p:cNvPicPr>
          <p:nvPr>
            <p:ph type="pic" idx="1"/>
          </p:nvPr>
        </p:nvPicPr>
        <p:blipFill rotWithShape="1">
          <a:blip xmlns:r="http://schemas.openxmlformats.org/officeDocument/2006/relationships" r:embed="rId1"/>
          <a:srcRect l="14381" r="14381"/>
          <a:stretch>
            <a:fillRect/>
          </a:stretch>
        </p:blipFill>
        <p:spPr>
          <a:xfrm>
            <a:off x="5405154" y="1282368"/>
            <a:ext cx="6172200" cy="4873625"/>
          </a:xfrm>
          <a:prstGeom prst="rect"/>
          <a:ln w="38100" cap="sq">
            <a:solidFill>
              <a:srgbClr val="000000"/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sp>
        <p:nvSpPr>
          <p:cNvPr id="1048630" name="TextBox 12"/>
          <p:cNvSpPr txBox="1"/>
          <p:nvPr/>
        </p:nvSpPr>
        <p:spPr>
          <a:xfrm>
            <a:off x="586854" y="241300"/>
            <a:ext cx="10863618" cy="584775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3200" lang="en-US" u="sng" smtClean="0"/>
              <a:t>AFTER LOGIN PAGE</a:t>
            </a:r>
            <a:endParaRPr dirty="0" sz="3200" lang="en-US" u="sng"/>
          </a:p>
        </p:txBody>
      </p:sp>
      <p:sp>
        <p:nvSpPr>
          <p:cNvPr id="1048631" name="Oval 20"/>
          <p:cNvSpPr/>
          <p:nvPr/>
        </p:nvSpPr>
        <p:spPr>
          <a:xfrm>
            <a:off x="7124131" y="1501254"/>
            <a:ext cx="313898" cy="382137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1</a:t>
            </a:r>
            <a:endParaRPr dirty="0" lang="en-US"/>
          </a:p>
        </p:txBody>
      </p:sp>
      <p:sp>
        <p:nvSpPr>
          <p:cNvPr id="1048632" name="Oval 21"/>
          <p:cNvSpPr/>
          <p:nvPr/>
        </p:nvSpPr>
        <p:spPr>
          <a:xfrm>
            <a:off x="7083188" y="2101756"/>
            <a:ext cx="354842" cy="354842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2</a:t>
            </a:r>
            <a:endParaRPr dirty="0" lang="en-US"/>
          </a:p>
        </p:txBody>
      </p:sp>
      <p:sp>
        <p:nvSpPr>
          <p:cNvPr id="1048633" name="Oval 22"/>
          <p:cNvSpPr/>
          <p:nvPr/>
        </p:nvSpPr>
        <p:spPr>
          <a:xfrm>
            <a:off x="7110484" y="2729550"/>
            <a:ext cx="368489" cy="354843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3</a:t>
            </a:r>
            <a:endParaRPr dirty="0" lang="en-US"/>
          </a:p>
        </p:txBody>
      </p:sp>
      <p:sp>
        <p:nvSpPr>
          <p:cNvPr id="1048634" name="Oval 23"/>
          <p:cNvSpPr/>
          <p:nvPr/>
        </p:nvSpPr>
        <p:spPr>
          <a:xfrm>
            <a:off x="7110484" y="3261816"/>
            <a:ext cx="354842" cy="368488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4</a:t>
            </a:r>
            <a:endParaRPr dirty="0" lang="en-US"/>
          </a:p>
        </p:txBody>
      </p:sp>
      <p:sp>
        <p:nvSpPr>
          <p:cNvPr id="1048635" name="Oval 24"/>
          <p:cNvSpPr/>
          <p:nvPr/>
        </p:nvSpPr>
        <p:spPr>
          <a:xfrm>
            <a:off x="7069539" y="3835020"/>
            <a:ext cx="395785" cy="313899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5</a:t>
            </a:r>
            <a:endParaRPr dirty="0" lang="en-US"/>
          </a:p>
        </p:txBody>
      </p:sp>
      <p:sp>
        <p:nvSpPr>
          <p:cNvPr id="1048636" name="TextBox 10"/>
          <p:cNvSpPr txBox="1"/>
          <p:nvPr/>
        </p:nvSpPr>
        <p:spPr>
          <a:xfrm>
            <a:off x="545911" y="1502688"/>
            <a:ext cx="3603009" cy="5355312"/>
          </a:xfrm>
          <a:prstGeom prst="rect"/>
          <a:noFill/>
        </p:spPr>
        <p:txBody>
          <a:bodyPr rtlCol="0" wrap="square">
            <a:spAutoFit/>
          </a:bodyPr>
          <a:p>
            <a:pPr indent="-342900" marL="342900"/>
            <a:endParaRPr dirty="0" lang="en-US" smtClean="0"/>
          </a:p>
          <a:p>
            <a:pPr indent="-342900" marL="342900">
              <a:buAutoNum type="arabicParenR"/>
            </a:pPr>
            <a:r>
              <a:rPr dirty="0" sz="2400" lang="en-US" smtClean="0"/>
              <a:t>To add fir in records</a:t>
            </a:r>
          </a:p>
          <a:p>
            <a:pPr indent="-342900" marL="342900">
              <a:buAutoNum type="arabicParenR"/>
            </a:pPr>
            <a:endParaRPr dirty="0" sz="2400" lang="en-US" smtClean="0"/>
          </a:p>
          <a:p>
            <a:pPr indent="-342900" marL="342900">
              <a:buAutoNum type="arabicParenR" startAt="2"/>
            </a:pPr>
            <a:r>
              <a:rPr dirty="0" sz="2400" lang="en-US" smtClean="0"/>
              <a:t>To add the criminal data</a:t>
            </a:r>
          </a:p>
          <a:p>
            <a:pPr indent="-342900" marL="342900">
              <a:buAutoNum type="arabicParenR" startAt="2"/>
            </a:pPr>
            <a:endParaRPr dirty="0" sz="2400" lang="en-US" smtClean="0"/>
          </a:p>
          <a:p>
            <a:r>
              <a:rPr dirty="0" sz="2400" lang="en-US" smtClean="0"/>
              <a:t>3)  To view fir in record</a:t>
            </a:r>
          </a:p>
          <a:p>
            <a:endParaRPr dirty="0" sz="2400" lang="en-US" smtClean="0"/>
          </a:p>
          <a:p>
            <a:r>
              <a:rPr dirty="0" sz="2400" lang="en-US" smtClean="0"/>
              <a:t>4)  To view criminal record</a:t>
            </a:r>
          </a:p>
          <a:p>
            <a:endParaRPr dirty="0" sz="2400" lang="en-US" smtClean="0"/>
          </a:p>
          <a:p>
            <a:pPr indent="-342900" marL="342900">
              <a:buAutoNum type="arabicParenR" startAt="5"/>
            </a:pPr>
            <a:r>
              <a:rPr dirty="0" sz="2400" lang="en-US" smtClean="0"/>
              <a:t>To update the record</a:t>
            </a:r>
          </a:p>
          <a:p>
            <a:pPr indent="-342900" marL="342900">
              <a:buAutoNum type="arabicParenR"/>
            </a:pPr>
            <a:endParaRPr dirty="0" lang="en-US" smtClean="0"/>
          </a:p>
          <a:p>
            <a:pPr indent="-342900" marL="342900">
              <a:buAutoNum type="arabicParenR" startAt="5"/>
            </a:pPr>
            <a:endParaRPr dirty="0" lang="en-US" smtClean="0"/>
          </a:p>
          <a:p>
            <a:pPr indent="-342900" marL="342900">
              <a:buAutoNum type="arabicParenR" startAt="2"/>
            </a:pPr>
            <a:endParaRPr dirty="0" lang="en-US" smtClean="0"/>
          </a:p>
          <a:p>
            <a:endParaRPr dirty="0" lang="en-US" smtClean="0"/>
          </a:p>
          <a:p>
            <a:r>
              <a:rPr dirty="0" lang="en-US" smtClean="0"/>
              <a:t> 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Placeholder 5"/>
          <p:cNvPicPr>
            <a:picLocks noChangeAspect="1" noGrp="1"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14381" r="14381"/>
          <a:stretch>
            <a:fillRect/>
          </a:stretch>
        </p:blipFill>
        <p:spPr>
          <a:xfrm>
            <a:off x="941696" y="1282891"/>
            <a:ext cx="10167582" cy="5151368"/>
          </a:xfrm>
          <a:prstGeom prst="rect"/>
          <a:ln w="38100" cap="sq">
            <a:solidFill>
              <a:srgbClr val="000000"/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sp>
        <p:nvSpPr>
          <p:cNvPr id="1048637" name="TextBox 9"/>
          <p:cNvSpPr txBox="1"/>
          <p:nvPr/>
        </p:nvSpPr>
        <p:spPr>
          <a:xfrm>
            <a:off x="955344" y="354842"/>
            <a:ext cx="10112991" cy="707886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4000" lang="en-IN" u="sng" smtClean="0"/>
              <a:t>TO ADD FIR:-</a:t>
            </a:r>
            <a:endParaRPr dirty="0" sz="4000" lang="en-US" u="sng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Placeholder 5"/>
          <p:cNvPicPr>
            <a:picLocks noChangeAspect="1" noGrp="1"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14381" r="14381"/>
          <a:stretch>
            <a:fillRect/>
          </a:stretch>
        </p:blipFill>
        <p:spPr>
          <a:xfrm>
            <a:off x="709683" y="1569493"/>
            <a:ext cx="10809027" cy="4790364"/>
          </a:xfrm>
          <a:prstGeom prst="rect"/>
          <a:ln w="38100" cap="sq">
            <a:solidFill>
              <a:srgbClr val="000000"/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sp>
        <p:nvSpPr>
          <p:cNvPr id="1048638" name="TextBox 4"/>
          <p:cNvSpPr txBox="1"/>
          <p:nvPr/>
        </p:nvSpPr>
        <p:spPr>
          <a:xfrm>
            <a:off x="709685" y="423081"/>
            <a:ext cx="10768082" cy="707886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4000" lang="en-IN" u="sng" smtClean="0"/>
              <a:t>TO ADD CRIMINAL DATA:-</a:t>
            </a:r>
            <a:endParaRPr dirty="0" sz="4000" lang="en-US" u="sng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Picture Placeholder 5"/>
          <p:cNvPicPr>
            <a:picLocks noChangeAspect="1" noGrp="1"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14381" r="14381"/>
          <a:stretch>
            <a:fillRect/>
          </a:stretch>
        </p:blipFill>
        <p:spPr>
          <a:xfrm>
            <a:off x="682388" y="1546983"/>
            <a:ext cx="10699845" cy="4873625"/>
          </a:xfrm>
          <a:prstGeom prst="rect"/>
          <a:ln w="38100" cap="sq">
            <a:solidFill>
              <a:srgbClr val="000000"/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sp>
        <p:nvSpPr>
          <p:cNvPr id="1048639" name="TextBox 4"/>
          <p:cNvSpPr txBox="1"/>
          <p:nvPr/>
        </p:nvSpPr>
        <p:spPr>
          <a:xfrm>
            <a:off x="655093" y="668740"/>
            <a:ext cx="10699843" cy="64633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3600" lang="en-US" u="sng" smtClean="0"/>
              <a:t>SEARCHING FOR FIR DETAILS:-</a:t>
            </a:r>
            <a:endParaRPr dirty="0" sz="3600" lang="en-US" u="sng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Picture Placeholder 5"/>
          <p:cNvPicPr>
            <a:picLocks noChangeAspect="1" noGrp="1"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14381" r="14381"/>
          <a:stretch>
            <a:fillRect/>
          </a:stretch>
        </p:blipFill>
        <p:spPr>
          <a:xfrm>
            <a:off x="709683" y="1692322"/>
            <a:ext cx="10740788" cy="4646400"/>
          </a:xfrm>
          <a:prstGeom prst="rect"/>
          <a:ln w="38100" cap="sq">
            <a:solidFill>
              <a:srgbClr val="000000"/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sp>
        <p:nvSpPr>
          <p:cNvPr id="1048640" name="TextBox 4"/>
          <p:cNvSpPr txBox="1"/>
          <p:nvPr/>
        </p:nvSpPr>
        <p:spPr>
          <a:xfrm>
            <a:off x="723332" y="573206"/>
            <a:ext cx="10809026" cy="707886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4000" lang="en-US" u="sng" smtClean="0"/>
              <a:t>SEARCHING FOR CRIMINAL DETAILS:-</a:t>
            </a:r>
            <a:endParaRPr dirty="0" sz="4000" lang="en-US" u="sng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Picture Placeholder 5"/>
          <p:cNvPicPr>
            <a:picLocks noChangeAspect="1" noGrp="1"/>
          </p:cNvPicPr>
          <p:nvPr>
            <p:ph type="pic" idx="1"/>
          </p:nvPr>
        </p:nvPicPr>
        <p:blipFill rotWithShape="1">
          <a:blip xmlns:r="http://schemas.openxmlformats.org/officeDocument/2006/relationships" r:embed="rId1"/>
          <a:srcRect l="20227" t="32482" r="21964" b="36039"/>
          <a:stretch>
            <a:fillRect/>
          </a:stretch>
        </p:blipFill>
        <p:spPr>
          <a:xfrm>
            <a:off x="5577840" y="274320"/>
            <a:ext cx="5008880" cy="1859280"/>
          </a:xfrm>
        </p:spPr>
      </p:pic>
      <p:pic>
        <p:nvPicPr>
          <p:cNvPr id="2097167" name="Picture 7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l="21750" t="34074" r="23083" b="31555"/>
          <a:stretch>
            <a:fillRect/>
          </a:stretch>
        </p:blipFill>
        <p:spPr>
          <a:xfrm>
            <a:off x="5577840" y="2499360"/>
            <a:ext cx="5008880" cy="1859280"/>
          </a:xfrm>
          <a:prstGeom prst="rect"/>
        </p:spPr>
      </p:pic>
      <p:pic>
        <p:nvPicPr>
          <p:cNvPr id="2097168" name="Picture 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/>
          <a:srcRect l="26210" t="34667" r="25935" b="31110"/>
          <a:stretch>
            <a:fillRect/>
          </a:stretch>
        </p:blipFill>
        <p:spPr>
          <a:xfrm>
            <a:off x="5577840" y="4572000"/>
            <a:ext cx="5008880" cy="1859281"/>
          </a:xfrm>
          <a:prstGeom prst="rect"/>
        </p:spPr>
      </p:pic>
      <p:sp>
        <p:nvSpPr>
          <p:cNvPr id="1048641" name="TextBox 11"/>
          <p:cNvSpPr txBox="1"/>
          <p:nvPr/>
        </p:nvSpPr>
        <p:spPr>
          <a:xfrm>
            <a:off x="627797" y="341194"/>
            <a:ext cx="4148919" cy="4893647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itchFamily="34" charset="0"/>
              <a:buChar char="•"/>
            </a:pPr>
            <a:r>
              <a:rPr dirty="0" sz="2400" lang="en-US" smtClean="0"/>
              <a:t>PROVIDE HELP TO ADD FIR</a:t>
            </a:r>
          </a:p>
          <a:p>
            <a:pPr>
              <a:buFont typeface="Arial" pitchFamily="34" charset="0"/>
              <a:buChar char="•"/>
            </a:pPr>
            <a:endParaRPr dirty="0" sz="2400" lang="en-US" smtClean="0"/>
          </a:p>
          <a:p>
            <a:pPr>
              <a:buFont typeface="Arial" pitchFamily="34" charset="0"/>
              <a:buChar char="•"/>
            </a:pPr>
            <a:endParaRPr dirty="0" sz="2400" lang="en-US" smtClean="0"/>
          </a:p>
          <a:p>
            <a:pPr>
              <a:buFont typeface="Arial" pitchFamily="34" charset="0"/>
              <a:buChar char="•"/>
            </a:pPr>
            <a:endParaRPr dirty="0" sz="2400" lang="en-US" smtClean="0"/>
          </a:p>
          <a:p>
            <a:endParaRPr dirty="0" sz="2400" lang="en-US" smtClean="0"/>
          </a:p>
          <a:p>
            <a:endParaRPr dirty="0" sz="2400" lang="en-US" smtClean="0"/>
          </a:p>
          <a:p>
            <a:pPr>
              <a:buFont typeface="Arial" pitchFamily="34" charset="0"/>
              <a:buChar char="•"/>
            </a:pPr>
            <a:r>
              <a:rPr dirty="0" sz="2400" lang="en-US" smtClean="0"/>
              <a:t>PROVIDE HELP TO ADD CRIMINAL </a:t>
            </a:r>
          </a:p>
          <a:p>
            <a:pPr>
              <a:buFont typeface="Arial" pitchFamily="34" charset="0"/>
              <a:buChar char="•"/>
            </a:pPr>
            <a:endParaRPr dirty="0" sz="2400" lang="en-US" smtClean="0"/>
          </a:p>
          <a:p>
            <a:pPr>
              <a:buFont typeface="Arial" pitchFamily="34" charset="0"/>
              <a:buChar char="•"/>
            </a:pPr>
            <a:endParaRPr dirty="0" sz="2400" lang="en-US" smtClean="0"/>
          </a:p>
          <a:p>
            <a:pPr>
              <a:buFont typeface="Arial" pitchFamily="34" charset="0"/>
              <a:buChar char="•"/>
            </a:pPr>
            <a:endParaRPr dirty="0" sz="2400" lang="en-US" smtClean="0"/>
          </a:p>
          <a:p>
            <a:pPr>
              <a:buFont typeface="Arial" pitchFamily="34" charset="0"/>
              <a:buChar char="•"/>
            </a:pPr>
            <a:endParaRPr dirty="0" sz="2400" lang="en-US" smtClean="0"/>
          </a:p>
          <a:p>
            <a:pPr>
              <a:buFont typeface="Arial" pitchFamily="34" charset="0"/>
              <a:buChar char="•"/>
            </a:pPr>
            <a:r>
              <a:rPr dirty="0" sz="2400" lang="en-US" smtClean="0"/>
              <a:t>PROVIDE HELP TO SEARCH FIR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Subtitle 7"/>
          <p:cNvSpPr>
            <a:spLocks noGrp="1"/>
          </p:cNvSpPr>
          <p:nvPr>
            <p:ph type="subTitle" idx="1"/>
          </p:nvPr>
        </p:nvSpPr>
        <p:spPr>
          <a:xfrm>
            <a:off x="286602" y="1937450"/>
            <a:ext cx="11600597" cy="4920549"/>
          </a:xfrm>
        </p:spPr>
        <p:txBody>
          <a:bodyPr>
            <a:noAutofit/>
          </a:bodyPr>
          <a:p>
            <a:r>
              <a:rPr dirty="0" sz="3200" lang="en-US"/>
              <a:t>This is a project related to crime record . It is mainly use to store criminal record . As crime has increase in this digital world .To store the data of criminals . So it will become easy to fetch the data of </a:t>
            </a:r>
            <a:r>
              <a:rPr dirty="0" sz="3200" lang="en-US" smtClean="0"/>
              <a:t>criminals.</a:t>
            </a:r>
            <a:endParaRPr dirty="0" sz="3200" lang="en-US"/>
          </a:p>
          <a:p>
            <a:r>
              <a:rPr dirty="0" sz="3200" lang="en-US"/>
              <a:t>The proposed crime records management system can overcome the limitations of the existing system. The system provides proper security and reduces manual work </a:t>
            </a:r>
            <a:r>
              <a:rPr dirty="0" sz="3200" lang="en-US">
                <a:solidFill>
                  <a:srgbClr val="666666"/>
                </a:solidFill>
              </a:rPr>
              <a:t>.</a:t>
            </a:r>
            <a:endParaRPr dirty="0" sz="3200" lang="en-US"/>
          </a:p>
        </p:txBody>
      </p:sp>
      <p:sp>
        <p:nvSpPr>
          <p:cNvPr id="1048592" name="TextBox 4"/>
          <p:cNvSpPr txBox="1"/>
          <p:nvPr/>
        </p:nvSpPr>
        <p:spPr>
          <a:xfrm>
            <a:off x="218364" y="709684"/>
            <a:ext cx="11791666" cy="878839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4400" lang="en-US" u="sng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INTRODUCTION TO PROJECT</a:t>
            </a:r>
            <a:endParaRPr dirty="0" sz="4400" lang="en-US" u="sng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Placeholder 5"/>
          <p:cNvPicPr>
            <a:picLocks noChangeAspect="1" noGrp="1"/>
          </p:cNvPicPr>
          <p:nvPr>
            <p:ph type="pic" idx="1"/>
          </p:nvPr>
        </p:nvPicPr>
        <p:blipFill rotWithShape="1">
          <a:blip xmlns:r="http://schemas.openxmlformats.org/officeDocument/2006/relationships" r:embed="rId1"/>
          <a:srcRect l="24916" t="30815" r="27123" b="30619"/>
          <a:stretch>
            <a:fillRect/>
          </a:stretch>
        </p:blipFill>
        <p:spPr>
          <a:xfrm>
            <a:off x="6654800" y="629919"/>
            <a:ext cx="4155440" cy="2072337"/>
          </a:xfrm>
        </p:spPr>
      </p:pic>
      <p:pic>
        <p:nvPicPr>
          <p:cNvPr id="2097170" name="Picture 7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l="27167" t="34518" r="27834" b="33185"/>
          <a:stretch>
            <a:fillRect/>
          </a:stretch>
        </p:blipFill>
        <p:spPr>
          <a:xfrm>
            <a:off x="6709390" y="3650473"/>
            <a:ext cx="4155440" cy="2214880"/>
          </a:xfrm>
          <a:prstGeom prst="rect"/>
        </p:spPr>
      </p:pic>
      <p:sp>
        <p:nvSpPr>
          <p:cNvPr id="1048642" name="TextBox 10"/>
          <p:cNvSpPr txBox="1"/>
          <p:nvPr/>
        </p:nvSpPr>
        <p:spPr>
          <a:xfrm>
            <a:off x="655092" y="750626"/>
            <a:ext cx="4817660" cy="4154984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itchFamily="34" charset="0"/>
              <a:buChar char="•"/>
            </a:pPr>
            <a:r>
              <a:rPr dirty="0" sz="2400" lang="en-US" smtClean="0"/>
              <a:t>PROVIDE HELP TO SEARCH CRIMINAL</a:t>
            </a:r>
          </a:p>
          <a:p>
            <a:pPr>
              <a:buFont typeface="Arial" pitchFamily="34" charset="0"/>
              <a:buChar char="•"/>
            </a:pPr>
            <a:endParaRPr dirty="0" sz="2400" lang="en-US" smtClean="0"/>
          </a:p>
          <a:p>
            <a:pPr>
              <a:buFont typeface="Arial" pitchFamily="34" charset="0"/>
              <a:buChar char="•"/>
            </a:pPr>
            <a:endParaRPr dirty="0" sz="2400" lang="en-US" smtClean="0"/>
          </a:p>
          <a:p>
            <a:pPr>
              <a:buFont typeface="Arial" pitchFamily="34" charset="0"/>
              <a:buChar char="•"/>
            </a:pPr>
            <a:endParaRPr dirty="0" sz="2400" lang="en-US" smtClean="0"/>
          </a:p>
          <a:p>
            <a:pPr>
              <a:buFont typeface="Arial" pitchFamily="34" charset="0"/>
              <a:buChar char="•"/>
            </a:pPr>
            <a:endParaRPr dirty="0" sz="2400" lang="en-US" smtClean="0"/>
          </a:p>
          <a:p>
            <a:pPr>
              <a:buFont typeface="Arial" pitchFamily="34" charset="0"/>
              <a:buChar char="•"/>
            </a:pPr>
            <a:endParaRPr dirty="0" sz="2400" lang="en-US" smtClean="0"/>
          </a:p>
          <a:p>
            <a:pPr>
              <a:buFont typeface="Arial" pitchFamily="34" charset="0"/>
              <a:buChar char="•"/>
            </a:pPr>
            <a:endParaRPr dirty="0" sz="2400" lang="en-US" smtClean="0"/>
          </a:p>
          <a:p>
            <a:pPr>
              <a:buFont typeface="Arial" pitchFamily="34" charset="0"/>
              <a:buChar char="•"/>
            </a:pPr>
            <a:endParaRPr dirty="0" sz="2400" lang="en-US" smtClean="0"/>
          </a:p>
          <a:p>
            <a:pPr>
              <a:buFont typeface="Arial" pitchFamily="34" charset="0"/>
              <a:buChar char="•"/>
            </a:pPr>
            <a:r>
              <a:rPr dirty="0" sz="2400" lang="en-US" smtClean="0"/>
              <a:t>PROVIDE HELP TO UPDATE IN RECORD</a:t>
            </a:r>
            <a:endParaRPr dirty="0" sz="2400"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Content Placeholder 7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18867" y="1371600"/>
            <a:ext cx="10809026" cy="5083791"/>
          </a:xfrm>
        </p:spPr>
      </p:pic>
      <p:sp>
        <p:nvSpPr>
          <p:cNvPr id="1048643" name="TextBox 5"/>
          <p:cNvSpPr txBox="1"/>
          <p:nvPr/>
        </p:nvSpPr>
        <p:spPr>
          <a:xfrm>
            <a:off x="2088108" y="532263"/>
            <a:ext cx="7861110" cy="584775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3200" lang="en-US" u="sng" smtClean="0"/>
              <a:t>ABOUT CRIMINAL MANAGEMENT</a:t>
            </a:r>
            <a:endParaRPr dirty="0" sz="3200" lang="en-US" u="sng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extBox 3"/>
          <p:cNvSpPr txBox="1"/>
          <p:nvPr/>
        </p:nvSpPr>
        <p:spPr>
          <a:xfrm>
            <a:off x="1596788" y="2702257"/>
            <a:ext cx="8720920" cy="1200329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7200" lang="en-US" smtClean="0"/>
              <a:t>THANK YOU !</a:t>
            </a:r>
            <a:endParaRPr dirty="0" sz="720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867229" y="176440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dirty="0" sz="4800" lang="en-US" u="sng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CONTENT WE USED IN THIS </a:t>
            </a:r>
            <a:r>
              <a:rPr dirty="0" sz="4800" lang="en-US" u="sng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PROJECT:-</a:t>
            </a:r>
            <a:endParaRPr dirty="0" sz="4800" lang="en-US" u="sng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599" name="TextBox 5"/>
          <p:cNvSpPr txBox="1"/>
          <p:nvPr/>
        </p:nvSpPr>
        <p:spPr>
          <a:xfrm>
            <a:off x="395352" y="1318416"/>
            <a:ext cx="11082415" cy="25679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GUI :-</a:t>
            </a:r>
          </a:p>
          <a:p>
            <a:pPr indent="-342900" marL="342900">
              <a:buAutoNum type="arabicParenR"/>
            </a:pPr>
            <a:r>
              <a:rPr dirty="0" sz="2800" lang="en-US" smtClean="0"/>
              <a:t>Use (</a:t>
            </a:r>
            <a:r>
              <a:rPr dirty="0" sz="2800" lang="en-US" smtClean="0"/>
              <a:t>tkinter</a:t>
            </a:r>
            <a:r>
              <a:rPr dirty="0" sz="2800" lang="en-US" smtClean="0"/>
              <a:t> import*) for GUI</a:t>
            </a:r>
          </a:p>
          <a:p>
            <a:pPr indent="-342900" marL="342900">
              <a:buAutoNum type="arabicParenR"/>
            </a:pPr>
            <a:r>
              <a:rPr dirty="0" sz="2800" lang="en-US" smtClean="0"/>
              <a:t>MessageBox</a:t>
            </a:r>
            <a:r>
              <a:rPr dirty="0" sz="2800" lang="en-US" smtClean="0"/>
              <a:t> widget module is used to display a message </a:t>
            </a:r>
            <a:endParaRPr dirty="0" sz="2800" lang="en-US" smtClean="0"/>
          </a:p>
          <a:p>
            <a:pPr indent="-342900" marL="342900">
              <a:buAutoNum type="arabicParenR"/>
            </a:pPr>
            <a:r>
              <a:rPr dirty="0" sz="2800" lang="en-US" smtClean="0"/>
              <a:t>Tkinter</a:t>
            </a:r>
            <a:r>
              <a:rPr dirty="0" sz="2800" lang="en-US" smtClean="0"/>
              <a:t> </a:t>
            </a:r>
            <a:r>
              <a:rPr dirty="0" sz="2800" lang="en-US" smtClean="0"/>
              <a:t>L</a:t>
            </a:r>
            <a:r>
              <a:rPr dirty="0" sz="2800" lang="en-US" smtClean="0"/>
              <a:t>abel is a widget that is used to implement display boxes where you can place text or images</a:t>
            </a:r>
            <a:endParaRPr dirty="0" sz="2800" lang="en-US"/>
          </a:p>
        </p:txBody>
      </p:sp>
      <p:sp>
        <p:nvSpPr>
          <p:cNvPr id="1048600" name="TextBox 6"/>
          <p:cNvSpPr txBox="1"/>
          <p:nvPr/>
        </p:nvSpPr>
        <p:spPr>
          <a:xfrm>
            <a:off x="482720" y="3654567"/>
            <a:ext cx="10130972" cy="25679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DATABASE :-</a:t>
            </a:r>
          </a:p>
          <a:p>
            <a:pPr indent="-342900" marL="342900">
              <a:buAutoNum type="arabicParenR"/>
            </a:pPr>
            <a:r>
              <a:rPr dirty="0" sz="2800" lang="en-US" smtClean="0"/>
              <a:t>(import sqllite3) for database connection</a:t>
            </a:r>
          </a:p>
          <a:p>
            <a:pPr indent="-342900" marL="342900">
              <a:buAutoNum type="arabicParenR"/>
            </a:pPr>
            <a:r>
              <a:rPr dirty="0" sz="2800" lang="en-US" smtClean="0"/>
              <a:t>Use of </a:t>
            </a:r>
            <a:r>
              <a:rPr dirty="0" sz="2800" lang="en-US" smtClean="0"/>
              <a:t>insert , select and update </a:t>
            </a:r>
            <a:r>
              <a:rPr dirty="0" sz="2800" lang="en-US" smtClean="0"/>
              <a:t>query </a:t>
            </a:r>
            <a:r>
              <a:rPr dirty="0" sz="2800" lang="en-US" smtClean="0"/>
              <a:t>to insert and update the </a:t>
            </a:r>
            <a:r>
              <a:rPr dirty="0" sz="2800" lang="en-US" smtClean="0"/>
              <a:t>information of criminal</a:t>
            </a:r>
          </a:p>
          <a:p>
            <a:pPr indent="-342900" marL="342900">
              <a:buAutoNum type="arabicParenR"/>
            </a:pPr>
            <a:r>
              <a:rPr dirty="0" sz="2800" lang="en-US" smtClean="0"/>
              <a:t>Create query to create the table </a:t>
            </a:r>
            <a:endParaRPr dirty="0" sz="280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extBox 3"/>
          <p:cNvSpPr txBox="1"/>
          <p:nvPr/>
        </p:nvSpPr>
        <p:spPr>
          <a:xfrm>
            <a:off x="283780" y="425669"/>
            <a:ext cx="11719034" cy="45491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b="1" dirty="0" sz="28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:-</a:t>
            </a:r>
          </a:p>
          <a:p>
            <a:endParaRPr b="1" dirty="0" sz="2800" lang="en-US" smtClean="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indent="-342900" marL="342900">
              <a:buAutoNum type="arabicParenR"/>
            </a:pPr>
            <a:r>
              <a:rPr dirty="0" sz="2800" lang="en-US" smtClean="0"/>
              <a:t> </a:t>
            </a:r>
            <a:r>
              <a:rPr dirty="0" sz="2800" lang="en-US" smtClean="0"/>
              <a:t>Toplevel</a:t>
            </a:r>
            <a:r>
              <a:rPr dirty="0" sz="2800" lang="en-US" smtClean="0"/>
              <a:t> () </a:t>
            </a:r>
            <a:r>
              <a:rPr dirty="0" sz="2800" lang="en-US" smtClean="0"/>
              <a:t>method  is used when a python application needs to represent some extra information, pop-up, or the group of widgets on the new window.</a:t>
            </a:r>
            <a:endParaRPr dirty="0" sz="2800" lang="en-US" smtClean="0"/>
          </a:p>
          <a:p>
            <a:pPr indent="-342900" marL="342900">
              <a:buAutoNum type="arabicParenR"/>
            </a:pPr>
            <a:r>
              <a:rPr dirty="0" sz="2800" lang="en-US" smtClean="0"/>
              <a:t> </a:t>
            </a:r>
            <a:r>
              <a:rPr dirty="0" sz="2800" lang="en-US" smtClean="0"/>
              <a:t>destroy() </a:t>
            </a:r>
            <a:r>
              <a:rPr dirty="0" sz="2800" lang="en-US" smtClean="0"/>
              <a:t>method in </a:t>
            </a:r>
            <a:r>
              <a:rPr dirty="0" sz="2800" lang="en-US" err="1" smtClean="0"/>
              <a:t>tkinter</a:t>
            </a:r>
            <a:r>
              <a:rPr dirty="0" sz="2800" lang="en-US" smtClean="0"/>
              <a:t> is used to destroy a widget</a:t>
            </a:r>
            <a:r>
              <a:rPr dirty="0" sz="2800" lang="en-US" smtClean="0"/>
              <a:t> </a:t>
            </a:r>
            <a:endParaRPr dirty="0" sz="2800" lang="en-US" smtClean="0"/>
          </a:p>
          <a:p>
            <a:pPr indent="-342900" marL="342900">
              <a:buAutoNum type="arabicParenR"/>
            </a:pPr>
            <a:r>
              <a:rPr dirty="0" sz="2800" lang="en-US" smtClean="0"/>
              <a:t> </a:t>
            </a:r>
            <a:r>
              <a:rPr dirty="0" sz="2800" lang="en-US" smtClean="0"/>
              <a:t>grid(), place(), pack() to align the </a:t>
            </a:r>
            <a:r>
              <a:rPr dirty="0" sz="2800" lang="en-US" err="1" smtClean="0"/>
              <a:t>Button,Label</a:t>
            </a:r>
            <a:r>
              <a:rPr dirty="0" sz="2800" lang="en-US" smtClean="0"/>
              <a:t> and </a:t>
            </a:r>
            <a:r>
              <a:rPr dirty="0" sz="2800" lang="en-US" err="1" smtClean="0"/>
              <a:t>TextBox</a:t>
            </a:r>
            <a:endParaRPr dirty="0" sz="2800" lang="en-US" smtClean="0"/>
          </a:p>
          <a:p>
            <a:pPr indent="-342900" marL="342900">
              <a:buAutoNum type="arabicParenR"/>
            </a:pPr>
            <a:r>
              <a:rPr dirty="0" sz="2800" lang="en-US" smtClean="0"/>
              <a:t> </a:t>
            </a:r>
            <a:r>
              <a:rPr dirty="0" sz="2800" lang="en-US" err="1" smtClean="0"/>
              <a:t>Messagebox.showeinfo</a:t>
            </a:r>
            <a:r>
              <a:rPr dirty="0" sz="2800" lang="en-US" smtClean="0"/>
              <a:t>() and </a:t>
            </a:r>
            <a:r>
              <a:rPr dirty="0" sz="2800" lang="en-US" smtClean="0"/>
              <a:t>Messagebox.showerror</a:t>
            </a:r>
            <a:r>
              <a:rPr dirty="0" sz="2800" lang="en-US" smtClean="0"/>
              <a:t>() for </a:t>
            </a:r>
            <a:r>
              <a:rPr dirty="0" sz="2800" lang="en-US" smtClean="0"/>
              <a:t>dialogbox</a:t>
            </a:r>
            <a:endParaRPr dirty="0" sz="2800" lang="en-US" smtClean="0"/>
          </a:p>
          <a:p>
            <a:pPr indent="-342900" marL="342900">
              <a:buAutoNum type="arabicParenR"/>
            </a:pPr>
            <a:endParaRPr dirty="0" sz="28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extBox 3"/>
          <p:cNvSpPr txBox="1"/>
          <p:nvPr/>
        </p:nvSpPr>
        <p:spPr>
          <a:xfrm>
            <a:off x="1718441" y="2096814"/>
            <a:ext cx="8860221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60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WHAT WE HAVE USED IN THIS PROJECT :-</a:t>
            </a:r>
            <a:endParaRPr dirty="0" sz="6000" lang="en-US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3" descr="Screenshot (60)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56291" y="1209017"/>
            <a:ext cx="10026868" cy="5365203"/>
          </a:xfrm>
          <a:prstGeom prst="rect"/>
          <a:ln w="38100" cap="sq">
            <a:solidFill>
              <a:srgbClr val="000000"/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sp>
        <p:nvSpPr>
          <p:cNvPr id="1048603" name="TextBox 5"/>
          <p:cNvSpPr txBox="1"/>
          <p:nvPr/>
        </p:nvSpPr>
        <p:spPr>
          <a:xfrm>
            <a:off x="2081048" y="268014"/>
            <a:ext cx="7252138" cy="878839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4400" lang="en-US" u="sng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LOGIN CODE:-</a:t>
            </a:r>
            <a:endParaRPr dirty="0" sz="4400" lang="en-US" u="sng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3" descr="Screenshot (61)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08993" y="1359774"/>
            <a:ext cx="10137227" cy="5249918"/>
          </a:xfrm>
          <a:prstGeom prst="rect"/>
          <a:ln w="38100" cap="sq">
            <a:solidFill>
              <a:srgbClr val="000000"/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sp>
        <p:nvSpPr>
          <p:cNvPr id="1048604" name="TextBox 4"/>
          <p:cNvSpPr txBox="1"/>
          <p:nvPr/>
        </p:nvSpPr>
        <p:spPr>
          <a:xfrm>
            <a:off x="2869324" y="441435"/>
            <a:ext cx="5644056" cy="707886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4000" lang="en-US" u="sng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CREATE QUERY</a:t>
            </a:r>
            <a:endParaRPr dirty="0" sz="4000" lang="en-US" u="sng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3" descr="Screenshot (62)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30166" y="1497724"/>
            <a:ext cx="10405242" cy="4971067"/>
          </a:xfrm>
          <a:prstGeom prst="rect"/>
          <a:ln w="38100" cap="sq">
            <a:solidFill>
              <a:srgbClr val="000000"/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sp>
        <p:nvSpPr>
          <p:cNvPr id="1048605" name="TextBox 4"/>
          <p:cNvSpPr txBox="1"/>
          <p:nvPr/>
        </p:nvSpPr>
        <p:spPr>
          <a:xfrm>
            <a:off x="2238704" y="472965"/>
            <a:ext cx="7346731" cy="7694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4400" lang="en-US" u="sng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SELECT QUERY</a:t>
            </a:r>
            <a:endParaRPr dirty="0" sz="4400" lang="en-US" u="sng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3" descr="Screenshot (63)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17896" y="1452917"/>
            <a:ext cx="10325100" cy="5041900"/>
          </a:xfrm>
          <a:prstGeom prst="rect"/>
          <a:ln w="38100" cap="sq">
            <a:solidFill>
              <a:srgbClr val="000000"/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sp>
        <p:nvSpPr>
          <p:cNvPr id="1048606" name="TextBox 4"/>
          <p:cNvSpPr txBox="1"/>
          <p:nvPr/>
        </p:nvSpPr>
        <p:spPr>
          <a:xfrm>
            <a:off x="2841957" y="404883"/>
            <a:ext cx="6299200" cy="7694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4400" lang="en-US" u="sng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UPDATE QUERY</a:t>
            </a:r>
            <a:endParaRPr dirty="0" sz="4400" lang="en-US" u="sng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CRIME RECORD MANAGEMENT</dc:title>
  <dc:creator>Khushi Hasodekar</dc:creator>
  <cp:lastModifiedBy>khushi</cp:lastModifiedBy>
  <dcterms:created xsi:type="dcterms:W3CDTF">2021-06-18T22:35:23Z</dcterms:created>
  <dcterms:modified xsi:type="dcterms:W3CDTF">2021-06-25T06:57:17Z</dcterms:modified>
</cp:coreProperties>
</file>