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2DD8-9D53-4EC3-A08B-297C9A41E21E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41FF-E854-4F3B-9B90-251BA1120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34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2DD8-9D53-4EC3-A08B-297C9A41E21E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41FF-E854-4F3B-9B90-251BA1120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2DD8-9D53-4EC3-A08B-297C9A41E21E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41FF-E854-4F3B-9B90-251BA1120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7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2DD8-9D53-4EC3-A08B-297C9A41E21E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41FF-E854-4F3B-9B90-251BA1120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61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2DD8-9D53-4EC3-A08B-297C9A41E21E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41FF-E854-4F3B-9B90-251BA1120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21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2DD8-9D53-4EC3-A08B-297C9A41E21E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41FF-E854-4F3B-9B90-251BA1120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2DD8-9D53-4EC3-A08B-297C9A41E21E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41FF-E854-4F3B-9B90-251BA1120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55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2DD8-9D53-4EC3-A08B-297C9A41E21E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41FF-E854-4F3B-9B90-251BA1120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08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2DD8-9D53-4EC3-A08B-297C9A41E21E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41FF-E854-4F3B-9B90-251BA1120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64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2DD8-9D53-4EC3-A08B-297C9A41E21E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41FF-E854-4F3B-9B90-251BA1120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14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2DD8-9D53-4EC3-A08B-297C9A41E21E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41FF-E854-4F3B-9B90-251BA1120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66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62DD8-9D53-4EC3-A08B-297C9A41E21E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241FF-E854-4F3B-9B90-251BA1120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16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69322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IN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608" y="3602037"/>
            <a:ext cx="11346288" cy="3255963"/>
          </a:xfrm>
        </p:spPr>
        <p:txBody>
          <a:bodyPr>
            <a:normAutofit fontScale="70000" lnSpcReduction="20000"/>
          </a:bodyPr>
          <a:lstStyle/>
          <a:p>
            <a:r>
              <a:rPr lang="en-IN" sz="4000" b="1" dirty="0" smtClean="0"/>
              <a:t>“Department of Information Technology”</a:t>
            </a:r>
          </a:p>
          <a:p>
            <a:r>
              <a:rPr lang="en-IN" sz="2800" dirty="0" smtClean="0"/>
              <a:t>Micro Project on:</a:t>
            </a:r>
          </a:p>
          <a:p>
            <a:r>
              <a:rPr lang="en-IN" sz="2800" b="1" u="sng" dirty="0" smtClean="0"/>
              <a:t>Library Management System</a:t>
            </a:r>
          </a:p>
          <a:p>
            <a:endParaRPr lang="en-IN" sz="2800" u="sng" dirty="0" smtClean="0"/>
          </a:p>
          <a:p>
            <a:r>
              <a:rPr lang="en-IN" sz="2800" dirty="0" smtClean="0"/>
              <a:t>Presented by:</a:t>
            </a:r>
          </a:p>
          <a:p>
            <a:r>
              <a:rPr lang="en-IN" sz="2800" dirty="0"/>
              <a:t> </a:t>
            </a:r>
            <a:r>
              <a:rPr lang="en-IN" sz="2800" dirty="0" smtClean="0"/>
              <a:t>   1. Snehal Pradhan (197047) </a:t>
            </a:r>
          </a:p>
          <a:p>
            <a:r>
              <a:rPr lang="en-IN" sz="2800" dirty="0" smtClean="0"/>
              <a:t>2. Malvi Satpute (197053)</a:t>
            </a:r>
          </a:p>
          <a:p>
            <a:endParaRPr lang="en-IN" sz="2800" dirty="0"/>
          </a:p>
          <a:p>
            <a:r>
              <a:rPr lang="en-IN" sz="2800" b="1" dirty="0" smtClean="0"/>
              <a:t>Guided By:-Prof. Dhaiwal Sir</a:t>
            </a:r>
          </a:p>
          <a:p>
            <a:endParaRPr lang="en-IN" sz="2800" dirty="0"/>
          </a:p>
          <a:p>
            <a:endParaRPr lang="en-IN" sz="2800" dirty="0" smtClean="0"/>
          </a:p>
          <a:p>
            <a:endParaRPr lang="en-IN" sz="2800" dirty="0" smtClean="0"/>
          </a:p>
          <a:p>
            <a:endParaRPr lang="en-IN" sz="2800" dirty="0" smtClean="0"/>
          </a:p>
          <a:p>
            <a:endParaRPr lang="en-IN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332" y="330707"/>
            <a:ext cx="3206839" cy="295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845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31" y="0"/>
            <a:ext cx="5396247" cy="901522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latin typeface="Arial Black" panose="020B0A04020102020204" pitchFamily="34" charset="0"/>
              </a:rPr>
              <a:t>ADD NEW BOOK TO LIBRARY()</a:t>
            </a:r>
            <a:endParaRPr lang="en-IN" sz="2400" b="1" u="sng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12" y="781106"/>
            <a:ext cx="5162819" cy="2863615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226" y="3942008"/>
            <a:ext cx="5228822" cy="2664854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>
            <a:off x="7096259" y="1352283"/>
            <a:ext cx="2240924" cy="1300766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rgbClr val="002060"/>
                </a:solidFill>
              </a:rPr>
              <a:t>INPUT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129566" y="4501703"/>
            <a:ext cx="2176530" cy="139682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rgbClr val="002060"/>
                </a:solidFill>
              </a:rPr>
              <a:t>OUTPUT</a:t>
            </a:r>
            <a:endParaRPr lang="en-IN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1357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95458"/>
          </a:xfrm>
        </p:spPr>
        <p:txBody>
          <a:bodyPr>
            <a:normAutofit/>
          </a:bodyPr>
          <a:lstStyle/>
          <a:p>
            <a:r>
              <a:rPr lang="en-IN" sz="3200" b="1" u="sng" dirty="0" smtClean="0">
                <a:latin typeface="Arial Black" panose="020B0A04020102020204" pitchFamily="34" charset="0"/>
              </a:rPr>
              <a:t>SEARCH BOOK</a:t>
            </a:r>
            <a:r>
              <a:rPr lang="en-IN" sz="3200" b="1" u="sng" dirty="0" smtClean="0"/>
              <a:t>()</a:t>
            </a:r>
            <a:endParaRPr lang="en-IN" sz="32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95" y="806707"/>
            <a:ext cx="5405046" cy="2734983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812146"/>
            <a:ext cx="5537916" cy="287199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Left Arrow 5"/>
          <p:cNvSpPr/>
          <p:nvPr/>
        </p:nvSpPr>
        <p:spPr>
          <a:xfrm>
            <a:off x="7559899" y="1427224"/>
            <a:ext cx="2266681" cy="1354614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 smtClean="0">
                <a:solidFill>
                  <a:srgbClr val="002060"/>
                </a:solidFill>
              </a:rPr>
              <a:t>INPUT</a:t>
            </a:r>
            <a:endParaRPr lang="en-IN" sz="3600" b="1" dirty="0">
              <a:solidFill>
                <a:srgbClr val="00206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640169" y="4468969"/>
            <a:ext cx="2176530" cy="1558343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solidFill>
                  <a:srgbClr val="002060"/>
                </a:solidFill>
              </a:rPr>
              <a:t>OUTPUT</a:t>
            </a:r>
            <a:endParaRPr lang="en-IN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3881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10" y="1"/>
            <a:ext cx="11237890" cy="862884"/>
          </a:xfrm>
        </p:spPr>
        <p:txBody>
          <a:bodyPr>
            <a:normAutofit/>
          </a:bodyPr>
          <a:lstStyle/>
          <a:p>
            <a:r>
              <a:rPr lang="en-IN" sz="2800" b="1" u="sng" dirty="0" smtClean="0">
                <a:latin typeface="Arial Black" panose="020B0A04020102020204" pitchFamily="34" charset="0"/>
              </a:rPr>
              <a:t>REMOVE BOOK ()</a:t>
            </a:r>
            <a:endParaRPr lang="en-IN" sz="2800" b="1" u="sng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87" y="862885"/>
            <a:ext cx="5604758" cy="2884867"/>
          </a:xfrm>
          <a:ln w="1905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289" y="3902298"/>
            <a:ext cx="5765442" cy="284515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Left Arrow 5"/>
          <p:cNvSpPr/>
          <p:nvPr/>
        </p:nvSpPr>
        <p:spPr>
          <a:xfrm>
            <a:off x="7271967" y="1706450"/>
            <a:ext cx="2206884" cy="1197735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 smtClean="0">
                <a:solidFill>
                  <a:srgbClr val="002060"/>
                </a:solidFill>
              </a:rPr>
              <a:t>INPUT</a:t>
            </a:r>
            <a:endParaRPr lang="en-IN" sz="3600" b="1" dirty="0">
              <a:solidFill>
                <a:srgbClr val="00206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614412" y="4513507"/>
            <a:ext cx="2125014" cy="1442434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solidFill>
                  <a:srgbClr val="002060"/>
                </a:solidFill>
              </a:rPr>
              <a:t>OUTPUT</a:t>
            </a:r>
            <a:endParaRPr lang="en-IN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974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u="sng" dirty="0" smtClean="0">
                <a:latin typeface="Arial Black" panose="020B0A04020102020204" pitchFamily="34" charset="0"/>
              </a:rPr>
              <a:t>STUDENT INFORMATION IN DATABASE</a:t>
            </a:r>
            <a:endParaRPr lang="en-IN" sz="2800" b="1" u="sng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13" y="1690687"/>
            <a:ext cx="6774287" cy="4079047"/>
          </a:xfr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68036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65125"/>
            <a:ext cx="9144000" cy="5806281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10699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INTRODUCTION TO PROJECT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Project related to Library management.</a:t>
            </a:r>
          </a:p>
          <a:p>
            <a:r>
              <a:rPr lang="en-IN" dirty="0" smtClean="0"/>
              <a:t>It’s a well organized Software Solution for a Library.</a:t>
            </a:r>
          </a:p>
          <a:p>
            <a:r>
              <a:rPr lang="en-IN" dirty="0" smtClean="0"/>
              <a:t>It has a Database which is constantly managed and updated.</a:t>
            </a:r>
          </a:p>
          <a:p>
            <a:r>
              <a:rPr lang="en-IN" dirty="0" smtClean="0"/>
              <a:t>It helps to provide information on any book present in library to the user who uses it.</a:t>
            </a:r>
          </a:p>
          <a:p>
            <a:r>
              <a:rPr lang="en-IN" dirty="0" smtClean="0"/>
              <a:t>It keeps a track of books issued,returned and added to the library</a:t>
            </a:r>
          </a:p>
          <a:p>
            <a:r>
              <a:rPr lang="en-IN" dirty="0" smtClean="0"/>
              <a:t>Allows users to virtually Browse the books without doing so manually.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16692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CONTENT WE USED IN THIS PROJECT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7147"/>
          </a:xfrm>
        </p:spPr>
        <p:txBody>
          <a:bodyPr>
            <a:normAutofit/>
          </a:bodyPr>
          <a:lstStyle/>
          <a:p>
            <a:r>
              <a:rPr lang="en-IN" b="1" u="sng" dirty="0" smtClean="0"/>
              <a:t>GUI :-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Use (tkinter import*) for GUI.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MessageBox widget module is used to display a message.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Tkinter Label is a widget that is used to implement display boxes where you can place text or images.</a:t>
            </a:r>
          </a:p>
          <a:p>
            <a:r>
              <a:rPr lang="en-IN" b="1" u="sng" dirty="0" smtClean="0"/>
              <a:t>DATABASE :-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(import sqllite3) for database connection.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Use of insert ,select and update query to insert and update the information of Student in library </a:t>
            </a:r>
            <a:r>
              <a:rPr lang="en-IN" dirty="0"/>
              <a:t>M</a:t>
            </a:r>
            <a:r>
              <a:rPr lang="en-IN" dirty="0" smtClean="0"/>
              <a:t>anagement System.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Create query to create the table.</a:t>
            </a:r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7408238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PROCESS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281"/>
            <a:ext cx="10515600" cy="4824681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b="1" dirty="0"/>
              <a:t> </a:t>
            </a:r>
            <a:r>
              <a:rPr lang="en-IN" b="1" dirty="0" smtClean="0"/>
              <a:t>                </a:t>
            </a:r>
            <a:r>
              <a:rPr lang="en-IN" sz="3600" b="1" dirty="0" smtClean="0"/>
              <a:t>PROCESS OF LIBRARY MANAGEMENT SYSTEM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5747090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41667"/>
            <a:ext cx="11938715" cy="1832356"/>
          </a:xfrm>
        </p:spPr>
        <p:txBody>
          <a:bodyPr/>
          <a:lstStyle/>
          <a:p>
            <a:r>
              <a:rPr lang="en-IN" b="1" dirty="0" smtClean="0"/>
              <a:t>    </a:t>
            </a:r>
            <a:r>
              <a:rPr lang="en-IN" b="1" dirty="0" smtClean="0">
                <a:latin typeface="Britannic Bold" panose="020B0903060703020204" pitchFamily="34" charset="0"/>
              </a:rPr>
              <a:t>WELCOME TO LIBRARY MANAGEMENT SYSTEM</a:t>
            </a:r>
            <a:endParaRPr lang="en-IN" b="1" dirty="0">
              <a:latin typeface="Britannic Bold" panose="020B0903060703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61" y="1532586"/>
            <a:ext cx="9453093" cy="4621626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4940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6" y="0"/>
            <a:ext cx="6493098" cy="798490"/>
          </a:xfrm>
        </p:spPr>
        <p:txBody>
          <a:bodyPr>
            <a:normAutofit/>
          </a:bodyPr>
          <a:lstStyle/>
          <a:p>
            <a:r>
              <a:rPr lang="en-IN" sz="3200" b="1" u="sng" dirty="0" smtClean="0">
                <a:latin typeface="Arial Black" panose="020B0A04020102020204" pitchFamily="34" charset="0"/>
              </a:rPr>
              <a:t>ADD STUDENT()</a:t>
            </a:r>
            <a:endParaRPr lang="en-IN" sz="3200" b="1" u="sng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3" y="804929"/>
            <a:ext cx="5370492" cy="2859110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>
            <a:off x="7018985" y="1332963"/>
            <a:ext cx="2421228" cy="1210614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solidFill>
                  <a:srgbClr val="002060"/>
                </a:solidFill>
              </a:rPr>
              <a:t>INPUT</a:t>
            </a:r>
            <a:endParaRPr lang="en-IN" sz="3200" b="1" dirty="0">
              <a:solidFill>
                <a:srgbClr val="00206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492" y="3992450"/>
            <a:ext cx="5044226" cy="2408350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ight Arrow 8"/>
          <p:cNvSpPr/>
          <p:nvPr/>
        </p:nvSpPr>
        <p:spPr>
          <a:xfrm>
            <a:off x="2962140" y="4571999"/>
            <a:ext cx="2228046" cy="1249251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rgbClr val="002060"/>
                </a:solidFill>
              </a:rPr>
              <a:t>OUTPUT</a:t>
            </a:r>
            <a:endParaRPr lang="en-IN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1458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3031"/>
            <a:ext cx="7366715" cy="746975"/>
          </a:xfrm>
        </p:spPr>
        <p:txBody>
          <a:bodyPr>
            <a:normAutofit/>
          </a:bodyPr>
          <a:lstStyle/>
          <a:p>
            <a:r>
              <a:rPr lang="en-IN" sz="3200" b="1" u="sng" dirty="0" smtClean="0">
                <a:latin typeface="Arial Black" panose="020B0A04020102020204" pitchFamily="34" charset="0"/>
              </a:rPr>
              <a:t>SEARCH STUDENT ()</a:t>
            </a:r>
            <a:endParaRPr lang="en-IN" sz="3200" b="1" u="sng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1" y="871459"/>
            <a:ext cx="5169370" cy="2708867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620" y="3901219"/>
            <a:ext cx="5306096" cy="2758235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>
            <a:off x="6890197" y="1468192"/>
            <a:ext cx="2395471" cy="1133340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solidFill>
                  <a:srgbClr val="002060"/>
                </a:solidFill>
              </a:rPr>
              <a:t>INPUT</a:t>
            </a:r>
            <a:endParaRPr lang="en-IN" sz="3200" b="1" dirty="0">
              <a:solidFill>
                <a:srgbClr val="00206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039414" y="4726545"/>
            <a:ext cx="2459864" cy="1107585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solidFill>
                  <a:srgbClr val="002060"/>
                </a:solidFill>
              </a:rPr>
              <a:t>OUTPUT</a:t>
            </a:r>
            <a:endParaRPr lang="en-IN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8210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31" y="103032"/>
            <a:ext cx="6478073" cy="360608"/>
          </a:xfrm>
        </p:spPr>
        <p:txBody>
          <a:bodyPr>
            <a:noAutofit/>
          </a:bodyPr>
          <a:lstStyle/>
          <a:p>
            <a:r>
              <a:rPr lang="en-IN" sz="3200" b="1" u="sng" dirty="0" smtClean="0">
                <a:latin typeface="Arial Black" panose="020B0A04020102020204" pitchFamily="34" charset="0"/>
              </a:rPr>
              <a:t>REMOVE STUDENT()</a:t>
            </a:r>
            <a:endParaRPr lang="en-IN" sz="3200" b="1" u="sng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67" y="772732"/>
            <a:ext cx="5668851" cy="2987899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622" y="3760631"/>
            <a:ext cx="5035640" cy="2980386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Left Arrow 6"/>
          <p:cNvSpPr/>
          <p:nvPr/>
        </p:nvSpPr>
        <p:spPr>
          <a:xfrm>
            <a:off x="7315200" y="1493949"/>
            <a:ext cx="1944710" cy="1275008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solidFill>
                  <a:srgbClr val="002060"/>
                </a:solidFill>
              </a:rPr>
              <a:t>INPUT</a:t>
            </a:r>
            <a:endParaRPr lang="en-IN" sz="3200" b="1" dirty="0">
              <a:solidFill>
                <a:srgbClr val="00206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026535" y="4503849"/>
            <a:ext cx="2189409" cy="149394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rgbClr val="002060"/>
                </a:solidFill>
              </a:rPr>
              <a:t>OUTPUT</a:t>
            </a:r>
            <a:endParaRPr lang="en-IN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7094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692462" cy="682580"/>
          </a:xfrm>
        </p:spPr>
        <p:txBody>
          <a:bodyPr>
            <a:normAutofit/>
          </a:bodyPr>
          <a:lstStyle/>
          <a:p>
            <a:r>
              <a:rPr lang="en-IN" sz="3200" b="1" u="sng" dirty="0" smtClean="0">
                <a:latin typeface="Arial Black" panose="020B0A04020102020204" pitchFamily="34" charset="0"/>
              </a:rPr>
              <a:t>ISSUE BOOK()</a:t>
            </a:r>
            <a:endParaRPr lang="en-IN" sz="3200" b="1" u="sng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96" y="832599"/>
            <a:ext cx="5330266" cy="2786364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588" y="3768982"/>
            <a:ext cx="5486401" cy="2825001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>
            <a:off x="7469746" y="1635616"/>
            <a:ext cx="2099257" cy="1081826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solidFill>
                  <a:srgbClr val="002060"/>
                </a:solidFill>
              </a:rPr>
              <a:t>INPUT</a:t>
            </a:r>
            <a:endParaRPr lang="en-IN" sz="3200" b="1" dirty="0">
              <a:solidFill>
                <a:srgbClr val="00206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846231" y="4623516"/>
            <a:ext cx="2060620" cy="136516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rgbClr val="00206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0245605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251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Britannic Bold</vt:lpstr>
      <vt:lpstr>Calibri</vt:lpstr>
      <vt:lpstr>Calibri Light</vt:lpstr>
      <vt:lpstr>Office Theme</vt:lpstr>
      <vt:lpstr>PowerPoint Presentation</vt:lpstr>
      <vt:lpstr>INTRODUCTION TO PROJECT</vt:lpstr>
      <vt:lpstr>CONTENT WE USED IN THIS PROJECT</vt:lpstr>
      <vt:lpstr>PROCESS</vt:lpstr>
      <vt:lpstr>    WELCOME TO LIBRARY MANAGEMENT SYSTEM</vt:lpstr>
      <vt:lpstr>ADD STUDENT()</vt:lpstr>
      <vt:lpstr>SEARCH STUDENT ()</vt:lpstr>
      <vt:lpstr>REMOVE STUDENT()</vt:lpstr>
      <vt:lpstr>ISSUE BOOK()</vt:lpstr>
      <vt:lpstr>ADD NEW BOOK TO LIBRARY()</vt:lpstr>
      <vt:lpstr>SEARCH BOOK()</vt:lpstr>
      <vt:lpstr>REMOVE BOOK ()</vt:lpstr>
      <vt:lpstr>STUDENT INFORMATION IN DATABASE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Snehal Pradhan</dc:creator>
  <cp:lastModifiedBy>Snehal Pradhan</cp:lastModifiedBy>
  <cp:revision>21</cp:revision>
  <dcterms:created xsi:type="dcterms:W3CDTF">2021-06-30T09:43:28Z</dcterms:created>
  <dcterms:modified xsi:type="dcterms:W3CDTF">2021-06-30T14:55:03Z</dcterms:modified>
</cp:coreProperties>
</file>