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3" r:id="rId3"/>
    <p:sldId id="266" r:id="rId4"/>
    <p:sldId id="271" r:id="rId5"/>
    <p:sldId id="270" r:id="rId6"/>
    <p:sldId id="269" r:id="rId7"/>
    <p:sldId id="268" r:id="rId8"/>
    <p:sldId id="267" r:id="rId9"/>
    <p:sldId id="265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47" d="100"/>
          <a:sy n="47" d="100"/>
        </p:scale>
        <p:origin x="29" y="1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7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99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550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0722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506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4635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631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958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57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87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24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32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9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18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44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40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86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76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ED35D-6572-4E0C-8048-AD2941F0A873}"/>
              </a:ext>
            </a:extLst>
          </p:cNvPr>
          <p:cNvSpPr txBox="1"/>
          <p:nvPr/>
        </p:nvSpPr>
        <p:spPr>
          <a:xfrm>
            <a:off x="2464904" y="2136551"/>
            <a:ext cx="6694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Первый этап по внешнему курсу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B06B4-4809-4ACD-B8F0-E9EE1C398605}"/>
              </a:ext>
            </a:extLst>
          </p:cNvPr>
          <p:cNvSpPr txBox="1"/>
          <p:nvPr/>
        </p:nvSpPr>
        <p:spPr>
          <a:xfrm>
            <a:off x="9676737" y="5383033"/>
            <a:ext cx="347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Баранов Г.П.</a:t>
            </a:r>
          </a:p>
          <a:p>
            <a:r>
              <a:rPr lang="ru-RU" dirty="0"/>
              <a:t>НКАбд-01-24</a:t>
            </a:r>
          </a:p>
        </p:txBody>
      </p:sp>
    </p:spTree>
    <p:extLst>
      <p:ext uri="{BB962C8B-B14F-4D97-AF65-F5344CB8AC3E}">
        <p14:creationId xmlns:p14="http://schemas.microsoft.com/office/powerpoint/2010/main" val="62883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F2976-1FB8-439E-A1C7-A7A897940D0D}"/>
              </a:ext>
            </a:extLst>
          </p:cNvPr>
          <p:cNvSpPr txBox="1"/>
          <p:nvPr/>
        </p:nvSpPr>
        <p:spPr>
          <a:xfrm>
            <a:off x="2680913" y="182880"/>
            <a:ext cx="683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Пункт 1.9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C91DCC-D62F-44FB-A11B-67A56AC50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224" y="1725782"/>
            <a:ext cx="9129551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34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F2976-1FB8-439E-A1C7-A7A897940D0D}"/>
              </a:ext>
            </a:extLst>
          </p:cNvPr>
          <p:cNvSpPr txBox="1"/>
          <p:nvPr/>
        </p:nvSpPr>
        <p:spPr>
          <a:xfrm>
            <a:off x="2680913" y="182880"/>
            <a:ext cx="683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Вывод по работе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2C7173-2A2C-4E6F-8776-45E06529C0B0}"/>
              </a:ext>
            </a:extLst>
          </p:cNvPr>
          <p:cNvSpPr txBox="1"/>
          <p:nvPr/>
        </p:nvSpPr>
        <p:spPr>
          <a:xfrm>
            <a:off x="783771" y="1289957"/>
            <a:ext cx="1015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Научился устанавливать </a:t>
            </a:r>
            <a:r>
              <a:rPr lang="en-US" dirty="0" err="1"/>
              <a:t>linux</a:t>
            </a:r>
            <a:r>
              <a:rPr lang="ru-RU" dirty="0"/>
              <a:t>, изучил основы терминала </a:t>
            </a:r>
            <a:r>
              <a:rPr lang="en-US" dirty="0" err="1"/>
              <a:t>linux</a:t>
            </a:r>
            <a:r>
              <a:rPr lang="ru-RU" dirty="0"/>
              <a:t>, изучил поиск файлов, работу с архивами и ввод и вывод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974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BAF09A-0019-47E8-A771-2223C0924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51" y="967526"/>
            <a:ext cx="8740897" cy="49229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2F2976-1FB8-439E-A1C7-A7A897940D0D}"/>
              </a:ext>
            </a:extLst>
          </p:cNvPr>
          <p:cNvSpPr txBox="1"/>
          <p:nvPr/>
        </p:nvSpPr>
        <p:spPr>
          <a:xfrm>
            <a:off x="2680913" y="182880"/>
            <a:ext cx="683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Пункт 1.1</a:t>
            </a:r>
          </a:p>
        </p:txBody>
      </p:sp>
    </p:spTree>
    <p:extLst>
      <p:ext uri="{BB962C8B-B14F-4D97-AF65-F5344CB8AC3E}">
        <p14:creationId xmlns:p14="http://schemas.microsoft.com/office/powerpoint/2010/main" val="416406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F2976-1FB8-439E-A1C7-A7A897940D0D}"/>
              </a:ext>
            </a:extLst>
          </p:cNvPr>
          <p:cNvSpPr txBox="1"/>
          <p:nvPr/>
        </p:nvSpPr>
        <p:spPr>
          <a:xfrm>
            <a:off x="2680913" y="182880"/>
            <a:ext cx="683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Пункт 1.2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DF6863-3CC0-49D9-8B4F-87209FF14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901" y="729000"/>
            <a:ext cx="709219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2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F2976-1FB8-439E-A1C7-A7A897940D0D}"/>
              </a:ext>
            </a:extLst>
          </p:cNvPr>
          <p:cNvSpPr txBox="1"/>
          <p:nvPr/>
        </p:nvSpPr>
        <p:spPr>
          <a:xfrm>
            <a:off x="2680913" y="182880"/>
            <a:ext cx="683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Пункт 1.3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D1F6A4-EFDF-4418-925F-C99B179BB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71" y="729000"/>
            <a:ext cx="7400454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0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F2976-1FB8-439E-A1C7-A7A897940D0D}"/>
              </a:ext>
            </a:extLst>
          </p:cNvPr>
          <p:cNvSpPr txBox="1"/>
          <p:nvPr/>
        </p:nvSpPr>
        <p:spPr>
          <a:xfrm>
            <a:off x="2680913" y="182880"/>
            <a:ext cx="683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Пункт 1.4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B5FF98-E615-4E23-9136-9837E84F0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54" y="944664"/>
            <a:ext cx="8664691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5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F2976-1FB8-439E-A1C7-A7A897940D0D}"/>
              </a:ext>
            </a:extLst>
          </p:cNvPr>
          <p:cNvSpPr txBox="1"/>
          <p:nvPr/>
        </p:nvSpPr>
        <p:spPr>
          <a:xfrm>
            <a:off x="2680913" y="182880"/>
            <a:ext cx="683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Пункт 1.5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3EEBD9-493F-45FA-A674-EA3C91E32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844" y="1459059"/>
            <a:ext cx="8672312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3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F2976-1FB8-439E-A1C7-A7A897940D0D}"/>
              </a:ext>
            </a:extLst>
          </p:cNvPr>
          <p:cNvSpPr txBox="1"/>
          <p:nvPr/>
        </p:nvSpPr>
        <p:spPr>
          <a:xfrm>
            <a:off x="2680913" y="182880"/>
            <a:ext cx="683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Пункт 1.6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8B4731-3029-4598-8662-62BD750F9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13" y="1977264"/>
            <a:ext cx="8474174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1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F2976-1FB8-439E-A1C7-A7A897940D0D}"/>
              </a:ext>
            </a:extLst>
          </p:cNvPr>
          <p:cNvSpPr txBox="1"/>
          <p:nvPr/>
        </p:nvSpPr>
        <p:spPr>
          <a:xfrm>
            <a:off x="2680913" y="182880"/>
            <a:ext cx="683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Пункт 1.7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F5947C-AC45-4232-A0B4-5DE0A1372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58" y="1744834"/>
            <a:ext cx="8588484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5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F2976-1FB8-439E-A1C7-A7A897940D0D}"/>
              </a:ext>
            </a:extLst>
          </p:cNvPr>
          <p:cNvSpPr txBox="1"/>
          <p:nvPr/>
        </p:nvSpPr>
        <p:spPr>
          <a:xfrm>
            <a:off x="2680913" y="182880"/>
            <a:ext cx="683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Пункт 1.8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87CBFE-33EB-4038-B070-7D9717113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13" y="837975"/>
            <a:ext cx="8916173" cy="518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57557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</TotalTime>
  <Words>52</Words>
  <Application>Microsoft Office PowerPoint</Application>
  <PresentationFormat>Широкоэкранный</PresentationFormat>
  <Paragraphs>14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Usser</dc:creator>
  <cp:lastModifiedBy>Usser</cp:lastModifiedBy>
  <cp:revision>1</cp:revision>
  <dcterms:created xsi:type="dcterms:W3CDTF">2025-04-27T17:33:14Z</dcterms:created>
  <dcterms:modified xsi:type="dcterms:W3CDTF">2025-04-27T17:40:40Z</dcterms:modified>
</cp:coreProperties>
</file>