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66" r:id="rId4"/>
    <p:sldId id="271" r:id="rId5"/>
    <p:sldId id="270" r:id="rId6"/>
    <p:sldId id="269" r:id="rId7"/>
    <p:sldId id="268" r:id="rId8"/>
    <p:sldId id="267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47" d="100"/>
          <a:sy n="47" d="100"/>
        </p:scale>
        <p:origin x="53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17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9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550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0722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0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63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631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958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87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24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32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9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18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44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402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086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A72BDB-86A7-4DF6-8E61-04C98D143FA6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0756AEA-73B0-49AE-B531-7FB9A5F386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6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DED35D-6572-4E0C-8048-AD2941F0A873}"/>
              </a:ext>
            </a:extLst>
          </p:cNvPr>
          <p:cNvSpPr txBox="1"/>
          <p:nvPr/>
        </p:nvSpPr>
        <p:spPr>
          <a:xfrm>
            <a:off x="2464904" y="2136551"/>
            <a:ext cx="66949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/>
              <a:t>Второй этап по внешнему курсу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B06B4-4809-4ACD-B8F0-E9EE1C398605}"/>
              </a:ext>
            </a:extLst>
          </p:cNvPr>
          <p:cNvSpPr txBox="1"/>
          <p:nvPr/>
        </p:nvSpPr>
        <p:spPr>
          <a:xfrm>
            <a:off x="9676737" y="5383033"/>
            <a:ext cx="3474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Баранов Г.П.</a:t>
            </a:r>
          </a:p>
          <a:p>
            <a:r>
              <a:rPr lang="ru-RU" dirty="0"/>
              <a:t>НКАбд-01-24</a:t>
            </a:r>
          </a:p>
        </p:txBody>
      </p:sp>
    </p:spTree>
    <p:extLst>
      <p:ext uri="{BB962C8B-B14F-4D97-AF65-F5344CB8AC3E}">
        <p14:creationId xmlns:p14="http://schemas.microsoft.com/office/powerpoint/2010/main" val="62883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2.1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C6F6473-195A-490E-A4DA-EFF910366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671" y="1550507"/>
            <a:ext cx="8504657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2.2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51EB49-3467-412E-8620-D8C87A5B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120" y="1672438"/>
            <a:ext cx="8763759" cy="35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A710FF-7EFB-47DD-B850-DD61961EE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328" y="1481921"/>
            <a:ext cx="9495343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0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7DA2A2-D5DD-4505-A0C3-36441EA67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533" y="1649576"/>
            <a:ext cx="8458933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2.5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88A30F9-36C5-4699-934E-CF81AC0D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1001819"/>
            <a:ext cx="8992379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3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56395B0-6191-40BF-B2E5-9DDA3CDC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4" y="506476"/>
            <a:ext cx="8436071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Пункт 2.7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9A5BB3D-256F-458E-ACBA-817874011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084" y="773200"/>
            <a:ext cx="8199831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F2976-1FB8-439E-A1C7-A7A897940D0D}"/>
              </a:ext>
            </a:extLst>
          </p:cNvPr>
          <p:cNvSpPr txBox="1"/>
          <p:nvPr/>
        </p:nvSpPr>
        <p:spPr>
          <a:xfrm>
            <a:off x="2680913" y="182880"/>
            <a:ext cx="683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Вывод по работе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C7173-2A2C-4E6F-8776-45E06529C0B0}"/>
              </a:ext>
            </a:extLst>
          </p:cNvPr>
          <p:cNvSpPr txBox="1"/>
          <p:nvPr/>
        </p:nvSpPr>
        <p:spPr>
          <a:xfrm>
            <a:off x="783771" y="1289957"/>
            <a:ext cx="1015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Изучил удаленные сервера, научился обмениваться файлами, научился следить за своими приложениями, понял как работает менеджер терминалов</a:t>
            </a:r>
            <a:r>
              <a:rPr lang="en-US" dirty="0"/>
              <a:t> </a:t>
            </a:r>
            <a:r>
              <a:rPr lang="en-US" dirty="0" err="1"/>
              <a:t>linux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97405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</TotalTime>
  <Words>48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Usser</dc:creator>
  <cp:lastModifiedBy>Usser</cp:lastModifiedBy>
  <cp:revision>2</cp:revision>
  <dcterms:created xsi:type="dcterms:W3CDTF">2025-04-27T17:33:14Z</dcterms:created>
  <dcterms:modified xsi:type="dcterms:W3CDTF">2025-04-27T17:47:13Z</dcterms:modified>
</cp:coreProperties>
</file>