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6" r:id="rId4"/>
    <p:sldId id="271" r:id="rId5"/>
    <p:sldId id="270" r:id="rId6"/>
    <p:sldId id="269" r:id="rId7"/>
    <p:sldId id="268" r:id="rId8"/>
    <p:sldId id="267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7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5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72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0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63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63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58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57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7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4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8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0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6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ED35D-6572-4E0C-8048-AD2941F0A873}"/>
              </a:ext>
            </a:extLst>
          </p:cNvPr>
          <p:cNvSpPr txBox="1"/>
          <p:nvPr/>
        </p:nvSpPr>
        <p:spPr>
          <a:xfrm>
            <a:off x="2464904" y="2136551"/>
            <a:ext cx="6694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Третий этап по внешнему курсу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B06B4-4809-4ACD-B8F0-E9EE1C398605}"/>
              </a:ext>
            </a:extLst>
          </p:cNvPr>
          <p:cNvSpPr txBox="1"/>
          <p:nvPr/>
        </p:nvSpPr>
        <p:spPr>
          <a:xfrm>
            <a:off x="9676737" y="5383033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Баранов Г.П.</a:t>
            </a:r>
          </a:p>
          <a:p>
            <a:r>
              <a:rPr lang="ru-RU" dirty="0"/>
              <a:t>НКАбд-01-24</a:t>
            </a:r>
          </a:p>
        </p:txBody>
      </p:sp>
    </p:spTree>
    <p:extLst>
      <p:ext uri="{BB962C8B-B14F-4D97-AF65-F5344CB8AC3E}">
        <p14:creationId xmlns:p14="http://schemas.microsoft.com/office/powerpoint/2010/main" val="6288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3.1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C6CAD3-69AD-47F5-BC56-7FB8F1A5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2026798"/>
            <a:ext cx="8466554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3.2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D73DCE-17CE-4446-8B0B-7EA46259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6" y="1497162"/>
            <a:ext cx="863420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3.3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6121B2-E004-40F1-BCD0-0F933FB6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1821040"/>
            <a:ext cx="853514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3.4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FFF38A-55EC-4F85-9943-CB5E1A693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1672438"/>
            <a:ext cx="8702794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3.5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7A8CFB-5EDB-44DB-9FB9-D02E62E5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1828661"/>
            <a:ext cx="8321761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3.6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B7CC0-224F-456C-A965-9D030A02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5" y="1215198"/>
            <a:ext cx="8428450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3.7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8BE028-F55D-422E-BF4B-03EF1D0B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1592421"/>
            <a:ext cx="8550381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C7173-2A2C-4E6F-8776-45E06529C0B0}"/>
              </a:ext>
            </a:extLst>
          </p:cNvPr>
          <p:cNvSpPr txBox="1"/>
          <p:nvPr/>
        </p:nvSpPr>
        <p:spPr>
          <a:xfrm>
            <a:off x="783771" y="1289957"/>
            <a:ext cx="1015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Изучил текстовый редактор </a:t>
            </a:r>
            <a:r>
              <a:rPr lang="en-US" dirty="0"/>
              <a:t>vim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изучил основы скриптов на </a:t>
            </a:r>
            <a:r>
              <a:rPr lang="en-US" dirty="0"/>
              <a:t>bash</a:t>
            </a:r>
            <a:r>
              <a:rPr lang="ru-RU" dirty="0"/>
              <a:t>, изучил продвинутый поиск и редактирование, построил </a:t>
            </a:r>
            <a:r>
              <a:rPr lang="ru-RU" b="0" i="0" dirty="0">
                <a:effectLst/>
                <a:latin typeface="Roboto" panose="02000000000000000000" pitchFamily="2" charset="0"/>
              </a:rPr>
              <a:t>график в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gnuplot</a:t>
            </a:r>
            <a:r>
              <a:rPr lang="ru-RU" b="0" i="0" dirty="0"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405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50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Century Gothic</vt:lpstr>
      <vt:lpstr>Roboto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Usser</dc:creator>
  <cp:lastModifiedBy>Usser</cp:lastModifiedBy>
  <cp:revision>3</cp:revision>
  <dcterms:created xsi:type="dcterms:W3CDTF">2025-04-27T17:33:14Z</dcterms:created>
  <dcterms:modified xsi:type="dcterms:W3CDTF">2025-04-27T17:54:25Z</dcterms:modified>
</cp:coreProperties>
</file>