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333" r:id="rId4"/>
    <p:sldId id="342" r:id="rId5"/>
    <p:sldId id="335" r:id="rId6"/>
    <p:sldId id="343" r:id="rId7"/>
    <p:sldId id="344" r:id="rId8"/>
    <p:sldId id="334" r:id="rId9"/>
    <p:sldId id="339" r:id="rId10"/>
    <p:sldId id="336" r:id="rId11"/>
    <p:sldId id="345" r:id="rId12"/>
    <p:sldId id="338" r:id="rId13"/>
    <p:sldId id="341" r:id="rId14"/>
  </p:sldIdLst>
  <p:sldSz cx="9144000" cy="6858000" type="screen4x3"/>
  <p:notesSz cx="10059988" cy="6858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a옛날목욕탕B" panose="02020600000000000000" pitchFamily="18" charset="-127"/>
      <p:regular r:id="rId19"/>
    </p:embeddedFont>
    <p:embeddedFont>
      <p:font typeface="a옛날목욕탕L" panose="02020600000000000000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B4"/>
    <a:srgbClr val="231F20"/>
    <a:srgbClr val="453D3F"/>
    <a:srgbClr val="0F1F20"/>
    <a:srgbClr val="1E5653"/>
    <a:srgbClr val="FF7171"/>
    <a:srgbClr val="66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9" autoAdjust="0"/>
    <p:restoredTop sz="95853" autoAdjust="0"/>
  </p:normalViewPr>
  <p:slideViewPr>
    <p:cSldViewPr showGuides="1">
      <p:cViewPr varScale="1">
        <p:scale>
          <a:sx n="120" d="100"/>
          <a:sy n="120" d="100"/>
        </p:scale>
        <p:origin x="13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98332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3083-87E2-47F8-99B4-AB7B0D4E6B42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98332" y="651391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BA4F-835D-4FCC-B06A-4C230E01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90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8914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40F-EEE1-4EDC-BA97-020483741D0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14700" y="514350"/>
            <a:ext cx="3430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5999" y="3257550"/>
            <a:ext cx="804799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8914" y="6513513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F67F2-CF27-44E1-9140-D11DF281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6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3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1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52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6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0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5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2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4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5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6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6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9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4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7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4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96A4-9D93-4A88-A96B-105A9D650DC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4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</a:t>
            </a:r>
            <a:r>
              <a:rPr lang="en-US" altLang="ko-KR" sz="3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ode </a:t>
            </a:r>
            <a:r>
              <a:rPr lang="en-US" altLang="ko-KR" sz="3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</a:t>
            </a:r>
            <a:r>
              <a:rPr lang="en-US" altLang="ko-KR" sz="3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eview : </a:t>
            </a:r>
            <a:r>
              <a:rPr lang="en-US" altLang="ko-KR" sz="3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</a:t>
            </a:r>
            <a:r>
              <a:rPr lang="en-US" altLang="ko-KR" sz="3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nvaders </a:t>
            </a:r>
            <a:endParaRPr lang="ko-KR" altLang="en-US" sz="3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440160"/>
          </a:xfrm>
        </p:spPr>
        <p:txBody>
          <a:bodyPr>
            <a:normAutofit/>
          </a:bodyPr>
          <a:lstStyle/>
          <a:p>
            <a:b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en-US" altLang="ko-KR" sz="11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김승환</a:t>
            </a:r>
            <a:b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en-US" altLang="ko-KR" sz="11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268760"/>
            <a:ext cx="1250245" cy="14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코드 분석</a:t>
            </a:r>
            <a:endParaRPr lang="en-US" altLang="ko-KR" sz="2000" dirty="0">
              <a:solidFill>
                <a:srgbClr val="42B9B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E18C56-30FE-4E18-B3DA-5AAB7D809BE9}"/>
              </a:ext>
            </a:extLst>
          </p:cNvPr>
          <p:cNvSpPr txBox="1"/>
          <p:nvPr/>
        </p:nvSpPr>
        <p:spPr>
          <a:xfrm>
            <a:off x="539552" y="1947283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게임 세팅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게임 화면 그리기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배경음악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효과음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충돌 체크</a:t>
            </a:r>
            <a:r>
              <a:rPr lang="en-US" altLang="ko-KR" dirty="0">
                <a:solidFill>
                  <a:schemeClr val="bg1"/>
                </a:solidFill>
              </a:rPr>
              <a:t>, Invader </a:t>
            </a:r>
            <a:r>
              <a:rPr lang="ko-KR" altLang="en-US" dirty="0">
                <a:solidFill>
                  <a:schemeClr val="bg1"/>
                </a:solidFill>
              </a:rPr>
              <a:t>이동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총알 발사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코드 분석</a:t>
            </a:r>
            <a:endParaRPr lang="en-US" altLang="ko-KR" sz="2000" dirty="0">
              <a:solidFill>
                <a:srgbClr val="42B9B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E18C56-30FE-4E18-B3DA-5AAB7D809BE9}"/>
              </a:ext>
            </a:extLst>
          </p:cNvPr>
          <p:cNvSpPr txBox="1"/>
          <p:nvPr/>
        </p:nvSpPr>
        <p:spPr>
          <a:xfrm>
            <a:off x="539552" y="1947283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Invader</a:t>
            </a:r>
            <a:r>
              <a:rPr lang="ko-KR" altLang="en-US" dirty="0">
                <a:solidFill>
                  <a:schemeClr val="bg1"/>
                </a:solidFill>
              </a:rPr>
              <a:t> 객체 리스트에 집어넣기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69E0FC-32D3-4A5A-A62C-6A227941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41849"/>
            <a:ext cx="5256584" cy="33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0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코드 분석</a:t>
            </a:r>
            <a:endParaRPr lang="en-US" altLang="ko-KR" sz="2000" dirty="0">
              <a:solidFill>
                <a:srgbClr val="42B9B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302F19-175B-45D3-A5DF-5D0A9BEBC9D3}"/>
              </a:ext>
            </a:extLst>
          </p:cNvPr>
          <p:cNvSpPr txBox="1"/>
          <p:nvPr/>
        </p:nvSpPr>
        <p:spPr>
          <a:xfrm>
            <a:off x="539552" y="1947283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Flyweight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Factory Method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1E9A6A-80AD-4E82-AC64-23783741F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316615"/>
            <a:ext cx="3744416" cy="40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6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개선할 점 및 아쉬운 점</a:t>
            </a:r>
            <a:endParaRPr lang="en-US" altLang="ko-KR" sz="2000" dirty="0">
              <a:solidFill>
                <a:srgbClr val="42B9B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8C4800-EBAA-4C52-8915-F6525A953613}"/>
              </a:ext>
            </a:extLst>
          </p:cNvPr>
          <p:cNvSpPr txBox="1"/>
          <p:nvPr/>
        </p:nvSpPr>
        <p:spPr>
          <a:xfrm>
            <a:off x="539552" y="1947283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State Pattern</a:t>
            </a:r>
            <a:r>
              <a:rPr lang="ko-KR" altLang="en-US" dirty="0">
                <a:solidFill>
                  <a:schemeClr val="bg1"/>
                </a:solidFill>
              </a:rPr>
              <a:t>을 사용하지 않아 조건문이 너무 많다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스토리텔링 기법이 남에게 와 닿지 않을 수 있다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시간을 너무 조금 투자했다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파일 입출력 </a:t>
            </a:r>
            <a:r>
              <a:rPr lang="ko-KR" altLang="en-US" dirty="0" err="1">
                <a:solidFill>
                  <a:schemeClr val="bg1"/>
                </a:solidFill>
              </a:rPr>
              <a:t>미구현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추상화를 사용하지 않았다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물체들의 기본 베이스가 되는 클래스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9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112474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Contents</a:t>
            </a:r>
            <a:endParaRPr lang="ko-KR" altLang="en-US" sz="3200" dirty="0">
              <a:solidFill>
                <a:srgbClr val="42B9B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2132856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설계 구조 및 클래스 다이어그램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목표 및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코드 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개선할 점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설계 구조</a:t>
            </a:r>
            <a:endParaRPr lang="en-US" altLang="ko-KR" sz="2000" dirty="0">
              <a:solidFill>
                <a:srgbClr val="42B9B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734B5AAC-DB4E-43DF-A581-41400B1F2D9F}"/>
              </a:ext>
            </a:extLst>
          </p:cNvPr>
          <p:cNvSpPr/>
          <p:nvPr/>
        </p:nvSpPr>
        <p:spPr>
          <a:xfrm>
            <a:off x="971600" y="2204864"/>
            <a:ext cx="129614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4AB8187-6CDE-499A-9108-1929E565C52C}"/>
              </a:ext>
            </a:extLst>
          </p:cNvPr>
          <p:cNvSpPr/>
          <p:nvPr/>
        </p:nvSpPr>
        <p:spPr>
          <a:xfrm>
            <a:off x="2755614" y="2179428"/>
            <a:ext cx="1368152" cy="14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1FDE10-75D6-456C-82DF-55F49EF3712E}"/>
              </a:ext>
            </a:extLst>
          </p:cNvPr>
          <p:cNvSpPr/>
          <p:nvPr/>
        </p:nvSpPr>
        <p:spPr>
          <a:xfrm>
            <a:off x="3765693" y="4113833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Stars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319C09-7F3B-4AEB-9BDC-EAF8A32DC199}"/>
              </a:ext>
            </a:extLst>
          </p:cNvPr>
          <p:cNvSpPr/>
          <p:nvPr/>
        </p:nvSpPr>
        <p:spPr>
          <a:xfrm>
            <a:off x="1273880" y="4113833"/>
            <a:ext cx="1987727" cy="825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PlayerShip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5A5C9D8-E247-4E77-82B8-B42513F6F770}"/>
              </a:ext>
            </a:extLst>
          </p:cNvPr>
          <p:cNvSpPr/>
          <p:nvPr/>
        </p:nvSpPr>
        <p:spPr>
          <a:xfrm>
            <a:off x="5025651" y="2895828"/>
            <a:ext cx="1368152" cy="14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</a:p>
          <a:p>
            <a:pPr algn="ctr"/>
            <a:r>
              <a:rPr lang="en-US" altLang="ko-KR" dirty="0"/>
              <a:t>&lt;shot&gt;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4F27C17-5D9B-424B-A604-1FA6778361A0}"/>
              </a:ext>
            </a:extLst>
          </p:cNvPr>
          <p:cNvSpPr/>
          <p:nvPr/>
        </p:nvSpPr>
        <p:spPr>
          <a:xfrm>
            <a:off x="4715863" y="1756787"/>
            <a:ext cx="1987727" cy="825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</a:p>
          <a:p>
            <a:pPr algn="ctr"/>
            <a:r>
              <a:rPr lang="en-US" altLang="ko-KR" dirty="0"/>
              <a:t>&lt;Invader&gt;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C74AA4F-D7D9-4C3F-AB2D-522135771184}"/>
              </a:ext>
            </a:extLst>
          </p:cNvPr>
          <p:cNvSpPr/>
          <p:nvPr/>
        </p:nvSpPr>
        <p:spPr>
          <a:xfrm>
            <a:off x="6430079" y="4185843"/>
            <a:ext cx="1368152" cy="1152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Invader</a:t>
            </a:r>
          </a:p>
          <a:p>
            <a:pPr algn="ctr"/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F355A6C-9BA0-4DA2-AC46-EB650838A0EF}"/>
              </a:ext>
            </a:extLst>
          </p:cNvPr>
          <p:cNvSpPr/>
          <p:nvPr/>
        </p:nvSpPr>
        <p:spPr>
          <a:xfrm>
            <a:off x="5275894" y="5036849"/>
            <a:ext cx="1154185" cy="1152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PlayerShot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299AAD-1AE8-4EA2-9165-8391B45C9AC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267744" y="2888940"/>
            <a:ext cx="487870" cy="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151C4AC-E69F-4FB5-9E5E-C98057A4774F}"/>
              </a:ext>
            </a:extLst>
          </p:cNvPr>
          <p:cNvCxnSpPr>
            <a:cxnSpLocks/>
            <a:stCxn id="3" idx="3"/>
            <a:endCxn id="14" idx="0"/>
          </p:cNvCxnSpPr>
          <p:nvPr/>
        </p:nvCxnSpPr>
        <p:spPr>
          <a:xfrm flipH="1">
            <a:off x="2267744" y="3395685"/>
            <a:ext cx="688231" cy="71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19481BB-DFEA-4318-AE09-6DB07CA6FB06}"/>
              </a:ext>
            </a:extLst>
          </p:cNvPr>
          <p:cNvCxnSpPr>
            <a:cxnSpLocks/>
            <a:stCxn id="3" idx="7"/>
            <a:endCxn id="16" idx="3"/>
          </p:cNvCxnSpPr>
          <p:nvPr/>
        </p:nvCxnSpPr>
        <p:spPr>
          <a:xfrm>
            <a:off x="3923405" y="2388105"/>
            <a:ext cx="1083554" cy="7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0128CD6-E459-4494-B0C0-62D08A1D86DB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4123766" y="2891895"/>
            <a:ext cx="901885" cy="71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37AAA8C-0B68-469C-B9AD-2D94C70F3E06}"/>
              </a:ext>
            </a:extLst>
          </p:cNvPr>
          <p:cNvCxnSpPr>
            <a:stCxn id="3" idx="5"/>
          </p:cNvCxnSpPr>
          <p:nvPr/>
        </p:nvCxnSpPr>
        <p:spPr>
          <a:xfrm>
            <a:off x="3923405" y="3395685"/>
            <a:ext cx="219053" cy="79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BD4B31C-561B-4862-AAF0-2E27834F0F65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5709727" y="4320762"/>
            <a:ext cx="143260" cy="7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EC56347-5FF5-4833-A8C2-45B5EBE70169}"/>
              </a:ext>
            </a:extLst>
          </p:cNvPr>
          <p:cNvCxnSpPr>
            <a:stCxn id="15" idx="5"/>
            <a:endCxn id="9" idx="1"/>
          </p:cNvCxnSpPr>
          <p:nvPr/>
        </p:nvCxnSpPr>
        <p:spPr>
          <a:xfrm>
            <a:off x="6193442" y="4112085"/>
            <a:ext cx="436998" cy="24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1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Class Diagram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6B0B3B-74ED-43ED-BA63-BF41E3A87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2" y="1762938"/>
            <a:ext cx="4850685" cy="487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Class Diagram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E064F8-890A-4C11-8088-4A51D4B5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00808"/>
            <a:ext cx="6429003" cy="47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Class Diagram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E064F8-890A-4C11-8088-4A51D4B5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00808"/>
            <a:ext cx="6429003" cy="47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Class Diagram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0FB5A11-DEDE-4475-BA3F-AA6904D4E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2" y="1772816"/>
            <a:ext cx="8712460" cy="36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목표 및 구현</a:t>
            </a:r>
            <a:endParaRPr lang="en-US" altLang="ko-KR" sz="2000" dirty="0">
              <a:solidFill>
                <a:srgbClr val="42B9B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8C4800-EBAA-4C52-8915-F6525A953613}"/>
              </a:ext>
            </a:extLst>
          </p:cNvPr>
          <p:cNvSpPr txBox="1"/>
          <p:nvPr/>
        </p:nvSpPr>
        <p:spPr>
          <a:xfrm>
            <a:off x="539552" y="1947283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함수 모듈화 및 단순화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스토리텔링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메소드 </a:t>
            </a:r>
            <a:r>
              <a:rPr lang="ko-KR" altLang="en-US" dirty="0" err="1">
                <a:solidFill>
                  <a:schemeClr val="bg1"/>
                </a:solidFill>
              </a:rPr>
              <a:t>작명법</a:t>
            </a:r>
            <a:r>
              <a:rPr lang="ko-KR" altLang="en-US" dirty="0">
                <a:solidFill>
                  <a:schemeClr val="bg1"/>
                </a:solidFill>
              </a:rPr>
              <a:t> 준수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버그 최소화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커리큘럼 내용 리마인드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파일 입출력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예외 처리</a:t>
            </a:r>
            <a:r>
              <a:rPr lang="en-US" altLang="ko-KR" dirty="0">
                <a:solidFill>
                  <a:schemeClr val="bg1"/>
                </a:solidFill>
              </a:rPr>
              <a:t>, LINQ, </a:t>
            </a:r>
            <a:r>
              <a:rPr lang="ko-KR" altLang="en-US" dirty="0">
                <a:solidFill>
                  <a:schemeClr val="bg1"/>
                </a:solidFill>
              </a:rPr>
              <a:t>디자인 패턴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65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7873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2B9B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목표 및 구현</a:t>
            </a:r>
            <a:endParaRPr lang="en-US" altLang="ko-KR" sz="2000" dirty="0">
              <a:solidFill>
                <a:srgbClr val="42B9B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29200"/>
            <a:ext cx="1250245" cy="14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046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Invaders</a:t>
            </a:r>
            <a:endParaRPr lang="ko-KR" altLang="en-US" sz="32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80528" y="888571"/>
            <a:ext cx="9577064" cy="0"/>
          </a:xfrm>
          <a:prstGeom prst="line">
            <a:avLst/>
          </a:prstGeom>
          <a:ln>
            <a:solidFill>
              <a:srgbClr val="42B9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8C4800-EBAA-4C52-8915-F6525A953613}"/>
              </a:ext>
            </a:extLst>
          </p:cNvPr>
          <p:cNvSpPr txBox="1"/>
          <p:nvPr/>
        </p:nvSpPr>
        <p:spPr>
          <a:xfrm>
            <a:off x="539552" y="1947283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게임 시작 화면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메인 게임 화면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키 입력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게임 구성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총 </a:t>
            </a:r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ko-KR" altLang="en-US" dirty="0">
                <a:solidFill>
                  <a:schemeClr val="bg1"/>
                </a:solidFill>
              </a:rPr>
              <a:t>스테이지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보스 스테이지 제작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BGM,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Effect Sound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0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190</Words>
  <Application>Microsoft Office PowerPoint</Application>
  <PresentationFormat>화면 슬라이드 쇼(4:3)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Wingdings</vt:lpstr>
      <vt:lpstr>Arial</vt:lpstr>
      <vt:lpstr>a옛날목욕탕B</vt:lpstr>
      <vt:lpstr>a옛날목욕탕L</vt:lpstr>
      <vt:lpstr>Office 테마</vt:lpstr>
      <vt:lpstr>Code Review : Invaders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: Invaders </dc:title>
  <dc:creator>DulgiKim</dc:creator>
  <cp:lastModifiedBy>DulgiKim</cp:lastModifiedBy>
  <cp:revision>463</cp:revision>
  <cp:lastPrinted>2014-10-05T11:07:51Z</cp:lastPrinted>
  <dcterms:created xsi:type="dcterms:W3CDTF">2014-10-05T07:26:19Z</dcterms:created>
  <dcterms:modified xsi:type="dcterms:W3CDTF">2018-04-06T00:17:42Z</dcterms:modified>
</cp:coreProperties>
</file>