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9" r:id="rId18"/>
    <p:sldId id="273" r:id="rId19"/>
    <p:sldId id="274" r:id="rId20"/>
    <p:sldId id="276" r:id="rId21"/>
    <p:sldId id="275" r:id="rId22"/>
    <p:sldId id="277" r:id="rId23"/>
    <p:sldId id="278" r:id="rId24"/>
    <p:sldId id="280" r:id="rId25"/>
    <p:sldId id="281" r:id="rId26"/>
    <p:sldId id="282" r:id="rId27"/>
    <p:sldId id="283" r:id="rId28"/>
    <p:sldId id="288" r:id="rId29"/>
    <p:sldId id="285" r:id="rId30"/>
    <p:sldId id="286" r:id="rId31"/>
    <p:sldId id="287" r:id="rId32"/>
    <p:sldId id="28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C13B907-2B22-40F9-8D59-02F7D424F478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821924E-B29A-464C-8E2C-59356CC01D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The Quest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Weapon ( </a:t>
            </a:r>
            <a:r>
              <a:rPr lang="ko-KR" altLang="en-US" dirty="0" smtClean="0"/>
              <a:t>추상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드랍된</a:t>
            </a:r>
            <a:r>
              <a:rPr lang="ko-KR" altLang="en-US" dirty="0" smtClean="0"/>
              <a:t> 아이템들의 위치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플레이어가 주운 아이템인지 판별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무기들의 이름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몬스터를</a:t>
            </a:r>
            <a:r>
              <a:rPr lang="ko-KR" altLang="en-US" dirty="0" smtClean="0"/>
              <a:t> 공격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무기별</a:t>
            </a:r>
            <a:r>
              <a:rPr lang="ko-KR" altLang="en-US" dirty="0" smtClean="0"/>
              <a:t> 범위와 공격력 재정의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05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김정수\Desktop\Git\kim\Quest\QuestUML제작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6984" cy="53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en-US" altLang="ko-KR" dirty="0" smtClean="0"/>
          </a:p>
          <a:p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방향을 저장하는 </a:t>
            </a:r>
            <a:r>
              <a:rPr lang="en-US" altLang="ko-KR" dirty="0" err="1" smtClean="0"/>
              <a:t>enum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Direction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public </a:t>
            </a:r>
            <a:r>
              <a:rPr lang="en-US" altLang="ko-KR" dirty="0" err="1"/>
              <a:t>enum</a:t>
            </a:r>
            <a:r>
              <a:rPr lang="en-US" altLang="ko-KR" dirty="0"/>
              <a:t> Direction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Up = 0,</a:t>
            </a:r>
          </a:p>
          <a:p>
            <a:pPr marL="0" indent="0">
              <a:buNone/>
            </a:pPr>
            <a:r>
              <a:rPr lang="en-US" altLang="ko-KR" dirty="0"/>
              <a:t>        Down = 2,</a:t>
            </a:r>
          </a:p>
          <a:p>
            <a:pPr marL="0" indent="0">
              <a:buNone/>
            </a:pPr>
            <a:r>
              <a:rPr lang="en-US" altLang="ko-KR" dirty="0"/>
              <a:t>        Left = 3,</a:t>
            </a:r>
          </a:p>
          <a:p>
            <a:pPr marL="0" indent="0">
              <a:buNone/>
            </a:pPr>
            <a:r>
              <a:rPr lang="en-US" altLang="ko-KR" dirty="0"/>
              <a:t>        Right = 1,</a:t>
            </a:r>
          </a:p>
          <a:p>
            <a:pPr marL="0" indent="0">
              <a:buNone/>
            </a:pPr>
            <a:r>
              <a:rPr lang="en-US" altLang="ko-KR" dirty="0"/>
              <a:t>        Stop = 4,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7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화면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 위치 갱신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</a:t>
            </a:r>
            <a:r>
              <a:rPr lang="ko-KR" altLang="en-US" dirty="0" smtClean="0"/>
              <a:t> 위치 갱신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아이템의 </a:t>
            </a:r>
            <a:r>
              <a:rPr lang="en-US" altLang="ko-KR" dirty="0" err="1" smtClean="0"/>
              <a:t>PictureBox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050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19266"/>
            <a:ext cx="2365077" cy="321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4775"/>
            <a:ext cx="2858244" cy="32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김정수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23" y="2830000"/>
            <a:ext cx="3193128" cy="39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Game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게임의 </a:t>
            </a:r>
            <a:r>
              <a:rPr lang="ko-KR" altLang="en-US" dirty="0" err="1" smtClean="0"/>
              <a:t>모든것을</a:t>
            </a:r>
            <a:r>
              <a:rPr lang="ko-KR" altLang="en-US" dirty="0" smtClean="0"/>
              <a:t> 제어하는 클래스로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플레이어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아이템의 객체들은 이 클래스에서 생성되고 사용된다</a:t>
            </a:r>
            <a:r>
              <a:rPr lang="en-US" altLang="ko-KR" dirty="0" smtClean="0"/>
              <a:t>.</a:t>
            </a:r>
          </a:p>
          <a:p>
            <a:pPr marL="411480" lvl="1" indent="0">
              <a:buNone/>
            </a:pPr>
            <a:endParaRPr lang="ko-KR" altLang="en-US" dirty="0"/>
          </a:p>
        </p:txBody>
      </p:sp>
      <p:pic>
        <p:nvPicPr>
          <p:cNvPr id="307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5" y="3569794"/>
            <a:ext cx="35433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46672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김정수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5" y="5317997"/>
            <a:ext cx="3771901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Mover Class</a:t>
            </a:r>
          </a:p>
          <a:p>
            <a:pPr lvl="1"/>
            <a:r>
              <a:rPr lang="ko-KR" altLang="en-US" dirty="0" smtClean="0"/>
              <a:t>플레이어의 위치를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err="1" smtClean="0"/>
              <a:t>newLocation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098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6411"/>
            <a:ext cx="3867795" cy="51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Game </a:t>
            </a:r>
            <a:r>
              <a:rPr lang="ko-KR" altLang="en-US" dirty="0" smtClean="0"/>
              <a:t>클래스로부터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이동명령이 오면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Mover </a:t>
            </a:r>
            <a:r>
              <a:rPr lang="ko-KR" altLang="en-US" dirty="0" smtClean="0"/>
              <a:t>클래스의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Move</a:t>
            </a:r>
            <a:r>
              <a:rPr lang="ko-KR" altLang="en-US" dirty="0" smtClean="0"/>
              <a:t>를 실행하고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근처에 가지고 있지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않은 장비가 있으면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인벤토리에</a:t>
            </a:r>
            <a:r>
              <a:rPr lang="ko-KR" altLang="en-US" dirty="0" smtClean="0"/>
              <a:t> 추가한다</a:t>
            </a:r>
            <a:endParaRPr lang="ko-KR" altLang="en-US" dirty="0"/>
          </a:p>
        </p:txBody>
      </p:sp>
      <p:pic>
        <p:nvPicPr>
          <p:cNvPr id="11266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912"/>
            <a:ext cx="44386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2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Enemy Class</a:t>
            </a:r>
          </a:p>
          <a:p>
            <a:pPr marL="411480" lvl="1" indent="0">
              <a:buNone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몬스터들의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Move</a:t>
            </a:r>
          </a:p>
          <a:p>
            <a:pPr marL="411480" lvl="1" indent="0">
              <a:buNone/>
            </a:pP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그리고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err="1" smtClean="0"/>
              <a:t>MoveControl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err="1" smtClean="0"/>
              <a:t>몬스터</a:t>
            </a:r>
            <a:r>
              <a:rPr lang="ko-KR" altLang="en-US" dirty="0" smtClean="0"/>
              <a:t> 이동</a:t>
            </a:r>
            <a:endParaRPr lang="en-US" altLang="ko-KR" dirty="0" smtClean="0"/>
          </a:p>
        </p:txBody>
      </p:sp>
      <p:pic>
        <p:nvPicPr>
          <p:cNvPr id="512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35458"/>
            <a:ext cx="496252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몬스터의</a:t>
            </a:r>
            <a:r>
              <a:rPr lang="ko-KR" altLang="en-US" dirty="0" smtClean="0"/>
              <a:t>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플레이어가 사정거리 안에 있는지 체크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사정거리 안에 있다면 플레이어에게 </a:t>
            </a:r>
            <a:r>
              <a:rPr lang="ko-KR" altLang="en-US" dirty="0" err="1" smtClean="0"/>
              <a:t>데미지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err="1" smtClean="0"/>
              <a:t>몬스터는</a:t>
            </a:r>
            <a:r>
              <a:rPr lang="ko-KR" altLang="en-US" dirty="0" smtClean="0"/>
              <a:t> 이동과 공격이 동시에 이루어지기 때문에</a:t>
            </a:r>
            <a:endParaRPr lang="en-US" altLang="ko-KR" dirty="0" smtClean="0"/>
          </a:p>
          <a:p>
            <a:pPr lvl="1" algn="just"/>
            <a:r>
              <a:rPr lang="en-US" altLang="ko-KR" sz="2500" dirty="0" smtClean="0"/>
              <a:t>If</a:t>
            </a:r>
            <a:r>
              <a:rPr lang="ko-KR" altLang="en-US" sz="2500" dirty="0" smtClean="0"/>
              <a:t>문은 </a:t>
            </a:r>
            <a:r>
              <a:rPr lang="en-US" altLang="ko-KR" sz="2500" dirty="0" smtClean="0"/>
              <a:t>Enemy </a:t>
            </a:r>
            <a:r>
              <a:rPr lang="ko-KR" altLang="en-US" sz="2500" dirty="0" smtClean="0"/>
              <a:t>클래스의 </a:t>
            </a:r>
            <a:r>
              <a:rPr lang="en-US" altLang="ko-KR" sz="2500" dirty="0" err="1" smtClean="0"/>
              <a:t>MoveControl</a:t>
            </a:r>
            <a:r>
              <a:rPr lang="ko-KR" altLang="en-US" sz="2500" dirty="0" err="1" smtClean="0"/>
              <a:t>메소드에</a:t>
            </a:r>
            <a:r>
              <a:rPr lang="ko-KR" altLang="en-US" sz="2500" dirty="0" smtClean="0"/>
              <a:t> 포함</a:t>
            </a:r>
            <a:endParaRPr lang="en-US" altLang="ko-KR" sz="2500" dirty="0"/>
          </a:p>
          <a:p>
            <a:endParaRPr lang="ko-KR" altLang="en-US" dirty="0"/>
          </a:p>
        </p:txBody>
      </p:sp>
      <p:pic>
        <p:nvPicPr>
          <p:cNvPr id="6146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7831138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93096"/>
            <a:ext cx="3248026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기획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이동 및 공격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Enemy</a:t>
            </a:r>
            <a:r>
              <a:rPr lang="ko-KR" altLang="en-US" dirty="0" smtClean="0"/>
              <a:t>를 상속받은 클래스의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이동은 </a:t>
            </a:r>
            <a:r>
              <a:rPr lang="en-US" altLang="ko-KR" dirty="0" smtClean="0"/>
              <a:t>Enemy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구현해두었기에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구현하면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1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700808"/>
            <a:ext cx="46291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8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업캐스팅을</a:t>
            </a:r>
            <a:r>
              <a:rPr lang="ko-KR" altLang="en-US" dirty="0" smtClean="0"/>
              <a:t> 사용하여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장착 장비가 </a:t>
            </a:r>
            <a:r>
              <a:rPr lang="en-US" altLang="ko-KR" dirty="0" smtClean="0"/>
              <a:t>Attack</a:t>
            </a:r>
          </a:p>
          <a:p>
            <a:pPr marL="0" indent="0">
              <a:buNone/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해당 클래스의 </a:t>
            </a:r>
            <a:r>
              <a:rPr lang="en-US" altLang="ko-KR" dirty="0" smtClean="0"/>
              <a:t>Attack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호출된다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19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4784"/>
            <a:ext cx="3943351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4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공격방향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사정거리</a:t>
            </a:r>
            <a:r>
              <a:rPr lang="en-US" altLang="ko-KR" dirty="0"/>
              <a:t>,</a:t>
            </a:r>
            <a:r>
              <a:rPr lang="ko-KR" altLang="en-US" dirty="0" smtClean="0"/>
              <a:t>무기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계산하여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여기서의 </a:t>
            </a:r>
            <a:r>
              <a:rPr lang="en-US" altLang="ko-KR" dirty="0" smtClean="0"/>
              <a:t>Nearby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오버로딩된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Nearby</a:t>
            </a:r>
            <a:r>
              <a:rPr lang="ko-KR" altLang="en-US" dirty="0" smtClean="0"/>
              <a:t>와는 다른 행동을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9218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19864"/>
            <a:ext cx="5840412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7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플레이어의 공격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아래는 </a:t>
            </a:r>
            <a:r>
              <a:rPr lang="en-US" altLang="ko-KR" dirty="0" smtClean="0"/>
              <a:t>Sword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Attack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이며          플레이어로부터 공격 명령이 오면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실행된다</a:t>
            </a:r>
            <a:endParaRPr lang="ko-KR" altLang="en-US" dirty="0"/>
          </a:p>
        </p:txBody>
      </p:sp>
      <p:pic>
        <p:nvPicPr>
          <p:cNvPr id="1024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6640513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몬스터의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</a:t>
            </a:r>
            <a:r>
              <a:rPr lang="en-US" altLang="ko-KR" dirty="0" smtClean="0"/>
              <a:t>(?)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54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마지막 라운드에 등장하는 </a:t>
            </a:r>
            <a:r>
              <a:rPr lang="ko-KR" altLang="en-US" dirty="0" err="1" smtClean="0"/>
              <a:t>보스몬스터</a:t>
            </a:r>
            <a:endParaRPr lang="en-US" altLang="ko-KR" dirty="0" smtClean="0"/>
          </a:p>
          <a:p>
            <a:r>
              <a:rPr lang="ko-KR" altLang="en-US" dirty="0" smtClean="0"/>
              <a:t>일반 </a:t>
            </a:r>
            <a:r>
              <a:rPr lang="ko-KR" altLang="en-US" dirty="0" err="1" smtClean="0"/>
              <a:t>몬스터들보다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배가량</a:t>
            </a:r>
            <a:r>
              <a:rPr lang="ko-KR" altLang="en-US" dirty="0" smtClean="0"/>
              <a:t> 크며</a:t>
            </a:r>
            <a:endParaRPr lang="en-US" altLang="ko-KR" dirty="0" smtClean="0"/>
          </a:p>
          <a:p>
            <a:r>
              <a:rPr lang="ko-KR" altLang="en-US" dirty="0" smtClean="0"/>
              <a:t>간단하지만 강력한 </a:t>
            </a:r>
            <a:r>
              <a:rPr lang="en-US" altLang="ko-KR" dirty="0" smtClean="0"/>
              <a:t>AI</a:t>
            </a:r>
            <a:r>
              <a:rPr lang="ko-KR" altLang="en-US" dirty="0" err="1" smtClean="0"/>
              <a:t>탑제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290" name="Picture 2" descr="C:\Users\김정수\Desktop\800594_14191882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3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체력 </a:t>
            </a:r>
            <a:r>
              <a:rPr lang="en-US" altLang="ko-KR" dirty="0" smtClean="0"/>
              <a:t>20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동일하며 약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확률로 이동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체력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이상일때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확률로 이동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공격 사거리가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증가한다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사정거리 </a:t>
            </a:r>
            <a:r>
              <a:rPr lang="en-US" altLang="ko-KR" dirty="0" smtClean="0"/>
              <a:t>25</a:t>
            </a:r>
            <a:endParaRPr lang="en-US" altLang="ko-KR" dirty="0"/>
          </a:p>
        </p:txBody>
      </p:sp>
      <p:pic>
        <p:nvPicPr>
          <p:cNvPr id="13314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73216"/>
            <a:ext cx="32766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4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Boss </a:t>
            </a:r>
            <a:r>
              <a:rPr lang="en-US" altLang="ko-KR" dirty="0" err="1" smtClean="0"/>
              <a:t>Moster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체력 이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미만일때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사정거리가 줄어들고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플레이어의 현재 체력의 절반만큼의 </a:t>
            </a:r>
            <a:r>
              <a:rPr lang="ko-KR" altLang="en-US" dirty="0" err="1" smtClean="0"/>
              <a:t>데미지를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ko-KR" altLang="en-US" dirty="0" smtClean="0"/>
              <a:t>가지게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5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후 </a:t>
            </a:r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김정수\Desktop\Git\kim\Quest\QuestUML제작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074" y="0"/>
            <a:ext cx="9467602" cy="69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339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945438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HeadFirst</a:t>
            </a:r>
            <a:r>
              <a:rPr lang="en-US" altLang="ko-KR" dirty="0" smtClean="0"/>
              <a:t> C# - The Quest</a:t>
            </a:r>
          </a:p>
          <a:p>
            <a:r>
              <a:rPr lang="ko-KR" altLang="en-US" dirty="0" smtClean="0"/>
              <a:t>구상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9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21965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2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7" name="Picture 3" descr="C:\Users\김정수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7039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0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마치며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의도치 않은 간단한 버그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몬스터와</a:t>
            </a:r>
            <a:r>
              <a:rPr lang="ko-KR" altLang="en-US" dirty="0" smtClean="0"/>
              <a:t> 캐릭터가 겹치면 </a:t>
            </a:r>
            <a:r>
              <a:rPr lang="ko-KR" altLang="en-US" dirty="0" err="1" smtClean="0"/>
              <a:t>공격어느</a:t>
            </a:r>
            <a:r>
              <a:rPr lang="ko-KR" altLang="en-US" dirty="0" smtClean="0"/>
              <a:t> 방향을 공격하던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안들어간다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존재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조금더</a:t>
            </a:r>
            <a:r>
              <a:rPr lang="ko-KR" altLang="en-US" dirty="0"/>
              <a:t> </a:t>
            </a:r>
            <a:r>
              <a:rPr lang="ko-KR" altLang="en-US" dirty="0" smtClean="0"/>
              <a:t>시간이 있었다면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몬스터가</a:t>
            </a:r>
            <a:r>
              <a:rPr lang="ko-KR" altLang="en-US" dirty="0" smtClean="0"/>
              <a:t> 너무 쌔다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데미지가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random</a:t>
            </a:r>
            <a:r>
              <a:rPr lang="ko-KR" altLang="en-US" dirty="0" err="1" smtClean="0"/>
              <a:t>일텐데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15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</a:p>
          <a:p>
            <a:pPr lvl="1"/>
            <a:r>
              <a:rPr lang="en-US" altLang="ko-KR" dirty="0" smtClean="0"/>
              <a:t>Game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화면 업데이트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 장착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Game</a:t>
            </a:r>
          </a:p>
          <a:p>
            <a:pPr lvl="1"/>
            <a:r>
              <a:rPr lang="ko-KR" altLang="en-US" dirty="0" smtClean="0"/>
              <a:t>플레이어 객체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 목록 저장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레벨별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드랍되는</a:t>
            </a:r>
            <a:r>
              <a:rPr lang="ko-KR" altLang="en-US" dirty="0" smtClean="0"/>
              <a:t> 장비 저장</a:t>
            </a:r>
            <a:r>
              <a:rPr lang="en-US" altLang="ko-KR" dirty="0" smtClean="0"/>
              <a:t>(1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플레이어와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플레이어의 공격과 </a:t>
            </a:r>
            <a:r>
              <a:rPr lang="ko-KR" altLang="en-US" dirty="0" err="1" smtClean="0"/>
              <a:t>몬스터의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레벨 생성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몬스터와</a:t>
            </a:r>
            <a:r>
              <a:rPr lang="ko-KR" altLang="en-US" dirty="0" smtClean="0"/>
              <a:t> 무기들의 위치를 랜덤지점에 위치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가지고 있는 장비라면 필드에 생성하지 않기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630936" lvl="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17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인벤토리에</a:t>
            </a:r>
            <a:r>
              <a:rPr lang="ko-KR" altLang="en-US" dirty="0" smtClean="0"/>
              <a:t> 무엇이 있는지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폼에서 클릭한 아이템을 플레이어에게 장착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3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Mover ( </a:t>
            </a:r>
            <a:r>
              <a:rPr lang="ko-KR" altLang="en-US" dirty="0" smtClean="0"/>
              <a:t>추상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각 객체의 현재 위치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사이의 거리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던전의</a:t>
            </a:r>
            <a:r>
              <a:rPr lang="ko-KR" altLang="en-US" dirty="0" smtClean="0"/>
              <a:t> 크기 만큼 이동 제한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플레이어 혹은 </a:t>
            </a:r>
            <a:r>
              <a:rPr lang="ko-KR" altLang="en-US" dirty="0" err="1" smtClean="0"/>
              <a:t>몬스터는</a:t>
            </a:r>
            <a:r>
              <a:rPr lang="ko-KR" altLang="en-US" dirty="0" smtClean="0"/>
              <a:t> 이동함수의 재정의가 필요</a:t>
            </a:r>
            <a:endParaRPr lang="en-US" altLang="ko-KR" dirty="0"/>
          </a:p>
          <a:p>
            <a:pPr lvl="3"/>
            <a:r>
              <a:rPr lang="ko-KR" altLang="en-US" dirty="0" smtClean="0"/>
              <a:t>플레이어는 버튼 입력으로 이동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몬스터는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에 의한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Player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장착한 아이템 정보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인벤토리에</a:t>
            </a:r>
            <a:r>
              <a:rPr lang="ko-KR" altLang="en-US" dirty="0" smtClean="0"/>
              <a:t> 무엇이 있는가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포션을</a:t>
            </a:r>
            <a:r>
              <a:rPr lang="ko-KR" altLang="en-US" dirty="0" smtClean="0"/>
              <a:t> 사용했을 때의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 장착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구상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클래스별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작업들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Enemy ( </a:t>
            </a:r>
            <a:r>
              <a:rPr lang="ko-KR" altLang="en-US" dirty="0" smtClean="0"/>
              <a:t>추상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HP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이동 </a:t>
            </a:r>
            <a:r>
              <a:rPr lang="en-US" altLang="ko-KR" dirty="0" smtClean="0"/>
              <a:t>AI</a:t>
            </a:r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몬스터별</a:t>
            </a:r>
            <a:r>
              <a:rPr lang="ko-KR" altLang="en-US" dirty="0" smtClean="0"/>
              <a:t> 재정의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7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79</TotalTime>
  <Words>551</Words>
  <Application>Microsoft Office PowerPoint</Application>
  <PresentationFormat>화면 슬라이드 쇼(4:3)</PresentationFormat>
  <Paragraphs>170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대장간</vt:lpstr>
      <vt:lpstr>The Quest</vt:lpstr>
      <vt:lpstr>계획</vt:lpstr>
      <vt:lpstr>1일차</vt:lpstr>
      <vt:lpstr>구상 - 클래스별 해야할 작업들</vt:lpstr>
      <vt:lpstr>구상 - 클래스별 해야할 작업들</vt:lpstr>
      <vt:lpstr>구상 – 클래스별 해야할 작업들</vt:lpstr>
      <vt:lpstr>구상 – 클래스별 해야할 작업들</vt:lpstr>
      <vt:lpstr>구상 – 클래스별 해야할 작업들</vt:lpstr>
      <vt:lpstr>구상 – 클래스별 해야할 작업들</vt:lpstr>
      <vt:lpstr>구상 – 클래스별 해야할 작업들</vt:lpstr>
      <vt:lpstr>설계</vt:lpstr>
      <vt:lpstr>2일차</vt:lpstr>
      <vt:lpstr>기본 시스템</vt:lpstr>
      <vt:lpstr>기본 시스템</vt:lpstr>
      <vt:lpstr>기본 시스템</vt:lpstr>
      <vt:lpstr>플레이어의 이동</vt:lpstr>
      <vt:lpstr>플레이어의 이동</vt:lpstr>
      <vt:lpstr>몬스터의 이동</vt:lpstr>
      <vt:lpstr>몬스터의 공격</vt:lpstr>
      <vt:lpstr>Enemy를 상속받은 클래스의 예</vt:lpstr>
      <vt:lpstr>플레이어의 공격</vt:lpstr>
      <vt:lpstr>플레이어의 공격</vt:lpstr>
      <vt:lpstr>플레이어의 공격</vt:lpstr>
      <vt:lpstr>3일차</vt:lpstr>
      <vt:lpstr>Boss Moster</vt:lpstr>
      <vt:lpstr>Boss Moster</vt:lpstr>
      <vt:lpstr>Boss Moster</vt:lpstr>
      <vt:lpstr>제작 후 UML</vt:lpstr>
      <vt:lpstr>실행 화면</vt:lpstr>
      <vt:lpstr>실행화면</vt:lpstr>
      <vt:lpstr>실행화면</vt:lpstr>
      <vt:lpstr>마치며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Quest</dc:title>
  <dc:creator>김정수</dc:creator>
  <cp:lastModifiedBy>김정수</cp:lastModifiedBy>
  <cp:revision>10</cp:revision>
  <dcterms:created xsi:type="dcterms:W3CDTF">2018-03-19T02:21:49Z</dcterms:created>
  <dcterms:modified xsi:type="dcterms:W3CDTF">2018-03-19T03:47:53Z</dcterms:modified>
</cp:coreProperties>
</file>