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3" r:id="rId5"/>
    <p:sldId id="265" r:id="rId6"/>
    <p:sldId id="260" r:id="rId7"/>
    <p:sldId id="261" r:id="rId8"/>
    <p:sldId id="262" r:id="rId9"/>
    <p:sldId id="264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28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9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66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7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1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29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39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0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6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4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3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0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3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3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E4501E-1EC7-4C83-AE60-B65FDF6B81E8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D834E7-7AB5-426A-A23C-86607E2B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95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b="1" dirty="0" smtClean="0"/>
              <a:t>Invader</a:t>
            </a:r>
            <a:endParaRPr lang="ko-KR" altLang="en-US" sz="9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박지용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4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부족한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Twinkle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구현</a:t>
            </a:r>
            <a:endParaRPr lang="en-US" altLang="ko-KR" sz="2800" dirty="0" smtClean="0"/>
          </a:p>
          <a:p>
            <a:r>
              <a:rPr lang="en-US" altLang="ko-KR" sz="2800" dirty="0" smtClean="0"/>
              <a:t>Invader </a:t>
            </a:r>
            <a:r>
              <a:rPr lang="ko-KR" altLang="en-US" sz="2800" dirty="0" smtClean="0"/>
              <a:t>생성 시 </a:t>
            </a:r>
            <a:r>
              <a:rPr lang="en-US" altLang="ko-KR" sz="2800" dirty="0" smtClean="0"/>
              <a:t>Factory </a:t>
            </a:r>
            <a:r>
              <a:rPr lang="ko-KR" altLang="en-US" sz="2800" dirty="0" smtClean="0"/>
              <a:t>패턴 사용</a:t>
            </a:r>
            <a:endParaRPr lang="en-US" altLang="ko-KR" sz="2800" dirty="0" smtClean="0"/>
          </a:p>
          <a:p>
            <a:r>
              <a:rPr lang="ko-KR" altLang="en-US" sz="2800" dirty="0" smtClean="0"/>
              <a:t>하나의 </a:t>
            </a:r>
            <a:r>
              <a:rPr lang="en-US" altLang="ko-KR" sz="2800" dirty="0" smtClean="0"/>
              <a:t>Invader</a:t>
            </a:r>
            <a:r>
              <a:rPr lang="ko-KR" altLang="en-US" sz="2800" dirty="0" smtClean="0"/>
              <a:t>가 여러 번 공격하는 문제</a:t>
            </a:r>
            <a:endParaRPr lang="en-US" altLang="ko-KR" sz="2800" dirty="0" smtClean="0"/>
          </a:p>
          <a:p>
            <a:r>
              <a:rPr lang="en-US" altLang="ko-KR" sz="2800" dirty="0" err="1" smtClean="0"/>
              <a:t>QueueLoop</a:t>
            </a:r>
            <a:r>
              <a:rPr lang="ko-KR" altLang="en-US" sz="2800" dirty="0" smtClean="0"/>
              <a:t>을 </a:t>
            </a:r>
            <a:r>
              <a:rPr lang="ko-KR" altLang="en-US" sz="2800" dirty="0" err="1" smtClean="0"/>
              <a:t>메소드로</a:t>
            </a:r>
            <a:r>
              <a:rPr lang="ko-KR" altLang="en-US" sz="2800" dirty="0" smtClean="0"/>
              <a:t>  구현</a:t>
            </a:r>
            <a:endParaRPr lang="en-US" altLang="ko-KR" sz="2800" dirty="0" smtClean="0"/>
          </a:p>
          <a:p>
            <a:r>
              <a:rPr lang="en-US" altLang="ko-KR" sz="2800" dirty="0" smtClean="0"/>
              <a:t>Shot </a:t>
            </a:r>
            <a:r>
              <a:rPr lang="ko-KR" altLang="en-US" sz="2800" dirty="0" smtClean="0"/>
              <a:t>충돌 시 효과 넣기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33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685799" y="2322324"/>
            <a:ext cx="10131425" cy="74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3600" dirty="0" smtClean="0"/>
              <a:t>Class Diagram</a:t>
            </a:r>
            <a:endParaRPr lang="ko-KR" altLang="en-US" sz="3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75" y="20476"/>
            <a:ext cx="10224582" cy="70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85799" y="963424"/>
            <a:ext cx="10131425" cy="74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3600" dirty="0" err="1" smtClean="0"/>
              <a:t>enum</a:t>
            </a:r>
            <a:endParaRPr lang="ko-KR" altLang="en-US" sz="36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2160924"/>
            <a:ext cx="3738374" cy="30747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105" y="2160923"/>
            <a:ext cx="3272420" cy="30747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173" y="2160923"/>
            <a:ext cx="3666932" cy="30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685799" y="963424"/>
            <a:ext cx="10131425" cy="74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3600" dirty="0"/>
              <a:t>n</a:t>
            </a:r>
            <a:r>
              <a:rPr lang="en-US" altLang="ko-KR" sz="3600" dirty="0" smtClean="0"/>
              <a:t>ew Game()</a:t>
            </a:r>
            <a:endParaRPr lang="ko-KR" altLang="en-US" sz="3600" dirty="0"/>
          </a:p>
        </p:txBody>
      </p:sp>
      <p:pic>
        <p:nvPicPr>
          <p:cNvPr id="11" name="내용 개체 틀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131418"/>
            <a:ext cx="7897762" cy="365085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20877" y="2993923"/>
            <a:ext cx="3141407" cy="368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20877" y="4174245"/>
            <a:ext cx="6459794" cy="1400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599"/>
            <a:ext cx="9372600" cy="13730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2174967"/>
            <a:ext cx="4229100" cy="45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85799" y="963424"/>
            <a:ext cx="10131425" cy="74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3600" dirty="0" err="1" smtClean="0"/>
              <a:t>Game.Draw</a:t>
            </a:r>
            <a:r>
              <a:rPr lang="en-US" altLang="ko-KR" sz="3600" dirty="0" smtClean="0"/>
              <a:t>()</a:t>
            </a:r>
            <a:endParaRPr lang="ko-KR" altLang="en-US" sz="3600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137546"/>
            <a:ext cx="9490588" cy="365365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35625" y="3780018"/>
            <a:ext cx="8627807" cy="290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685799" y="963424"/>
            <a:ext cx="10131425" cy="74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 err="1"/>
              <a:t>Game.Go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142067"/>
            <a:ext cx="6441134" cy="364966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495550" y="5003800"/>
            <a:ext cx="1009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238250" y="4851400"/>
            <a:ext cx="882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238250" y="3943350"/>
            <a:ext cx="576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685799" y="963424"/>
            <a:ext cx="10131425" cy="74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3600" dirty="0" err="1" smtClean="0"/>
              <a:t>Game.Go</a:t>
            </a:r>
            <a:r>
              <a:rPr lang="en-US" altLang="ko-KR" sz="3600" dirty="0" smtClean="0"/>
              <a:t>()</a:t>
            </a:r>
            <a:endParaRPr lang="ko-KR" altLang="en-US" sz="3600" dirty="0"/>
          </a:p>
        </p:txBody>
      </p:sp>
      <p:pic>
        <p:nvPicPr>
          <p:cNvPr id="7" name="내용 개체 틀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142066"/>
            <a:ext cx="7175091" cy="36494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962" y="1707807"/>
            <a:ext cx="5862638" cy="154003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715477" y="1798756"/>
            <a:ext cx="2346223" cy="136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352550" y="4298950"/>
            <a:ext cx="38417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685799" y="963424"/>
            <a:ext cx="10131425" cy="74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 err="1" smtClean="0"/>
              <a:t>MouseEvent</a:t>
            </a:r>
            <a:endParaRPr lang="ko-KR" altLang="en-US" sz="3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7" y="2167997"/>
            <a:ext cx="8636001" cy="35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217</TotalTime>
  <Words>42</Words>
  <Application>Microsoft Office PowerPoint</Application>
  <PresentationFormat>와이드스크린</PresentationFormat>
  <Paragraphs>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천체</vt:lpstr>
      <vt:lpstr>Invader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부족한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박지용</dc:creator>
  <cp:lastModifiedBy>박지용</cp:lastModifiedBy>
  <cp:revision>15</cp:revision>
  <dcterms:created xsi:type="dcterms:W3CDTF">2018-04-05T17:01:29Z</dcterms:created>
  <dcterms:modified xsi:type="dcterms:W3CDTF">2018-04-05T20:38:52Z</dcterms:modified>
</cp:coreProperties>
</file>