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8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Quest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Weapon ( </a:t>
            </a:r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드랍된</a:t>
            </a:r>
            <a:r>
              <a:rPr lang="ko-KR" altLang="en-US" dirty="0" smtClean="0"/>
              <a:t> 아이템들의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주운 아이템인지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무기들의 이름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몬스터를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무기별</a:t>
            </a:r>
            <a:r>
              <a:rPr lang="ko-KR" altLang="en-US" dirty="0" smtClean="0"/>
              <a:t> 범위와 공격력 재정의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0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53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방향을 저장하는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public </a:t>
            </a:r>
            <a:r>
              <a:rPr lang="en-US" altLang="ko-KR" dirty="0" err="1"/>
              <a:t>enum</a:t>
            </a:r>
            <a:r>
              <a:rPr lang="en-US" altLang="ko-KR" dirty="0"/>
              <a:t> Direction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Up = 0,</a:t>
            </a:r>
          </a:p>
          <a:p>
            <a:pPr marL="0" indent="0">
              <a:buNone/>
            </a:pPr>
            <a:r>
              <a:rPr lang="en-US" altLang="ko-KR" dirty="0"/>
              <a:t>        Down = 2,</a:t>
            </a:r>
          </a:p>
          <a:p>
            <a:pPr marL="0" indent="0">
              <a:buNone/>
            </a:pPr>
            <a:r>
              <a:rPr lang="en-US" altLang="ko-KR" dirty="0"/>
              <a:t>        Left = 3,</a:t>
            </a:r>
          </a:p>
          <a:p>
            <a:pPr marL="0" indent="0">
              <a:buNone/>
            </a:pPr>
            <a:r>
              <a:rPr lang="en-US" altLang="ko-KR" dirty="0"/>
              <a:t>        Right = 1,</a:t>
            </a:r>
          </a:p>
          <a:p>
            <a:pPr marL="0" indent="0">
              <a:buNone/>
            </a:pPr>
            <a:r>
              <a:rPr lang="en-US" altLang="ko-KR" dirty="0"/>
              <a:t>        Stop = 4,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ko-KR" altLang="en-US" dirty="0" smtClean="0"/>
              <a:t>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</a:t>
            </a:r>
            <a:r>
              <a:rPr lang="en-US" altLang="ko-KR" dirty="0" err="1" smtClean="0"/>
              <a:t>PictureBox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19266"/>
            <a:ext cx="2365077" cy="32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775"/>
            <a:ext cx="2858244" cy="3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23" y="2830000"/>
            <a:ext cx="3193128" cy="39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제어하는 클래스로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객체들은 이 클래스에서 생성되고 사용된다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pic>
        <p:nvPicPr>
          <p:cNvPr id="307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3569794"/>
            <a:ext cx="35433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67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5317997"/>
            <a:ext cx="377190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Class</a:t>
            </a:r>
          </a:p>
          <a:p>
            <a:pPr lvl="1"/>
            <a:r>
              <a:rPr lang="ko-KR" altLang="en-US" dirty="0" smtClean="0"/>
              <a:t>플레이어의 위치를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newLocation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411"/>
            <a:ext cx="3867795" cy="51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클래스로부터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이동명령이 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Mover </a:t>
            </a:r>
            <a:r>
              <a:rPr lang="ko-KR" altLang="en-US" dirty="0" smtClean="0"/>
              <a:t>클래스의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Move</a:t>
            </a:r>
            <a:r>
              <a:rPr lang="ko-KR" altLang="en-US" dirty="0" smtClean="0"/>
              <a:t>를 실행하고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근처에 가지고 있지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않은 장비가 있으면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인벤토리에</a:t>
            </a:r>
            <a:r>
              <a:rPr lang="ko-KR" altLang="en-US" dirty="0" smtClean="0"/>
              <a:t> 추가한다</a:t>
            </a:r>
            <a:endParaRPr lang="ko-KR" altLang="en-US" dirty="0"/>
          </a:p>
        </p:txBody>
      </p:sp>
      <p:pic>
        <p:nvPicPr>
          <p:cNvPr id="1126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4386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Class</a:t>
            </a:r>
          </a:p>
          <a:p>
            <a:pPr marL="411480" lvl="1" indent="0">
              <a:buNone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몬스터들의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</a:t>
            </a:r>
          </a:p>
          <a:p>
            <a:pPr marL="411480" lvl="1" indent="0">
              <a:buNone/>
            </a:pP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그리고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MoveControl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err="1" smtClean="0"/>
              <a:t>몬스터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  <p:pic>
        <p:nvPicPr>
          <p:cNvPr id="512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5458"/>
            <a:ext cx="49625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플레이어가 사정거리 안에 있는지 체크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사정거리 안에 있다면 플레이어에게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몬스터는</a:t>
            </a:r>
            <a:r>
              <a:rPr lang="ko-KR" altLang="en-US" dirty="0" smtClean="0"/>
              <a:t> 이동과 공격이 동시에 이루어지기 때문에</a:t>
            </a:r>
            <a:endParaRPr lang="en-US" altLang="ko-KR" dirty="0" smtClean="0"/>
          </a:p>
          <a:p>
            <a:pPr lvl="1" algn="just"/>
            <a:r>
              <a:rPr lang="en-US" altLang="ko-KR" sz="2500" dirty="0" smtClean="0"/>
              <a:t>If</a:t>
            </a:r>
            <a:r>
              <a:rPr lang="ko-KR" altLang="en-US" sz="2500" dirty="0" smtClean="0"/>
              <a:t>문은 </a:t>
            </a:r>
            <a:r>
              <a:rPr lang="en-US" altLang="ko-KR" sz="2500" dirty="0" smtClean="0"/>
              <a:t>Enemy </a:t>
            </a:r>
            <a:r>
              <a:rPr lang="ko-KR" altLang="en-US" sz="2500" dirty="0" smtClean="0"/>
              <a:t>클래스의 </a:t>
            </a:r>
            <a:r>
              <a:rPr lang="en-US" altLang="ko-KR" sz="2500" dirty="0" err="1" smtClean="0"/>
              <a:t>MoveControl</a:t>
            </a:r>
            <a:r>
              <a:rPr lang="ko-KR" altLang="en-US" sz="2500" dirty="0" err="1" smtClean="0"/>
              <a:t>메소드에</a:t>
            </a:r>
            <a:r>
              <a:rPr lang="ko-KR" altLang="en-US" sz="2500" dirty="0" smtClean="0"/>
              <a:t> 포함</a:t>
            </a:r>
            <a:endParaRPr lang="en-US" altLang="ko-KR" sz="2500" dirty="0"/>
          </a:p>
          <a:p>
            <a:endParaRPr lang="ko-KR" altLang="en-US" dirty="0"/>
          </a:p>
        </p:txBody>
      </p:sp>
      <p:pic>
        <p:nvPicPr>
          <p:cNvPr id="614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831138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24802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이동 및 공격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Enemy</a:t>
            </a:r>
            <a:r>
              <a:rPr lang="ko-KR" altLang="en-US" dirty="0" smtClean="0"/>
              <a:t>를 상속받은 클래스의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이동은 </a:t>
            </a:r>
            <a:r>
              <a:rPr lang="en-US" altLang="ko-KR" dirty="0" smtClean="0"/>
              <a:t>Enemy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구현해두었기에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0808"/>
            <a:ext cx="46291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업캐스팅을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장착 장비가 </a:t>
            </a:r>
            <a:r>
              <a:rPr lang="en-US" altLang="ko-KR" dirty="0" smtClean="0"/>
              <a:t>Attack</a:t>
            </a:r>
          </a:p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클래스의 </a:t>
            </a:r>
            <a:r>
              <a:rPr lang="en-US" altLang="ko-KR" dirty="0" smtClean="0"/>
              <a:t>Attack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43351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4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공격방향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사정거리</a:t>
            </a:r>
            <a:r>
              <a:rPr lang="en-US" altLang="ko-KR" dirty="0"/>
              <a:t>,</a:t>
            </a:r>
            <a:r>
              <a:rPr lang="ko-KR" altLang="en-US" dirty="0" smtClean="0"/>
              <a:t>무기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계산하여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여기서의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오버로딩된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와는 다른 행동을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19864"/>
            <a:ext cx="58404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7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</a:t>
            </a:r>
            <a:r>
              <a:rPr lang="en-US" altLang="ko-KR" dirty="0" smtClean="0"/>
              <a:t>Sword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Attack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이며          플레이어로부터 공격 명령이 오면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실행된다</a:t>
            </a:r>
            <a:endParaRPr lang="ko-KR" altLang="en-US" dirty="0"/>
          </a:p>
        </p:txBody>
      </p:sp>
      <p:pic>
        <p:nvPicPr>
          <p:cNvPr id="1024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64051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5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라운드에 등장하는 </a:t>
            </a:r>
            <a:r>
              <a:rPr lang="ko-KR" altLang="en-US" dirty="0" err="1" smtClean="0"/>
              <a:t>보스몬스터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몬스터들보다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배가량</a:t>
            </a:r>
            <a:r>
              <a:rPr lang="ko-KR" altLang="en-US" dirty="0" smtClean="0"/>
              <a:t> 크며</a:t>
            </a:r>
            <a:endParaRPr lang="en-US" altLang="ko-KR" dirty="0" smtClean="0"/>
          </a:p>
          <a:p>
            <a:r>
              <a:rPr lang="ko-KR" altLang="en-US" dirty="0" smtClean="0"/>
              <a:t>간단하지만 강력한 </a:t>
            </a:r>
            <a:r>
              <a:rPr lang="en-US" altLang="ko-KR" dirty="0" smtClean="0"/>
              <a:t>AI</a:t>
            </a:r>
            <a:r>
              <a:rPr lang="ko-KR" altLang="en-US" dirty="0" err="1" smtClean="0"/>
              <a:t>탑제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290" name="Picture 2" descr="C:\Users\김정수\Desktop\800594_1419188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3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체력 </a:t>
            </a:r>
            <a:r>
              <a:rPr lang="en-US" altLang="ko-KR" dirty="0" smtClean="0"/>
              <a:t>20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동일하며 약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확률로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확률로 이동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공격 사거리가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증가한다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사정거리 </a:t>
            </a:r>
            <a:r>
              <a:rPr lang="en-US" altLang="ko-KR" dirty="0" smtClean="0"/>
              <a:t>25</a:t>
            </a:r>
            <a:endParaRPr lang="en-US" altLang="ko-KR" dirty="0"/>
          </a:p>
        </p:txBody>
      </p:sp>
      <p:pic>
        <p:nvPicPr>
          <p:cNvPr id="1331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3276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4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 이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미만일때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사정거리가 줄어들고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현재 체력의 절반만큼의 </a:t>
            </a:r>
            <a:r>
              <a:rPr lang="ko-KR" altLang="en-US" dirty="0" err="1" smtClean="0"/>
              <a:t>데미지를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가지게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후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074" y="0"/>
            <a:ext cx="9467602" cy="69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의도치 않은 간단한 버그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캐릭터가 겹치면 </a:t>
            </a:r>
            <a:r>
              <a:rPr lang="ko-KR" altLang="en-US" dirty="0" err="1" smtClean="0"/>
              <a:t>공격어느</a:t>
            </a:r>
            <a:r>
              <a:rPr lang="ko-KR" altLang="en-US" dirty="0" smtClean="0"/>
              <a:t> 방향을 공격하던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존재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조금더</a:t>
            </a:r>
            <a:r>
              <a:rPr lang="ko-KR" altLang="en-US" dirty="0"/>
              <a:t> </a:t>
            </a:r>
            <a:r>
              <a:rPr lang="ko-KR" altLang="en-US" dirty="0" smtClean="0"/>
              <a:t>시간이 있었다면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몬스터가</a:t>
            </a:r>
            <a:r>
              <a:rPr lang="ko-KR" altLang="en-US" dirty="0" smtClean="0"/>
              <a:t> 너무 쌔다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</a:t>
            </a:r>
            <a:r>
              <a:rPr lang="ko-KR" altLang="en-US" smtClean="0"/>
              <a:t>일텐데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015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HeadFirst</a:t>
            </a:r>
            <a:r>
              <a:rPr lang="en-US" altLang="ko-KR" dirty="0" smtClean="0"/>
              <a:t> C# - The Quest</a:t>
            </a:r>
          </a:p>
          <a:p>
            <a:r>
              <a:rPr lang="ko-KR" altLang="en-US" dirty="0" smtClean="0"/>
              <a:t>구상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9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</a:p>
          <a:p>
            <a:pPr lvl="1"/>
            <a:r>
              <a:rPr lang="en-US" altLang="ko-KR" dirty="0" smtClean="0"/>
              <a:t>Game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 장착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</a:p>
          <a:p>
            <a:pPr lvl="1"/>
            <a:r>
              <a:rPr lang="ko-KR" altLang="en-US" dirty="0" smtClean="0"/>
              <a:t>플레이어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 목록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레벨별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드랍되는</a:t>
            </a:r>
            <a:r>
              <a:rPr lang="ko-KR" altLang="en-US" dirty="0" smtClean="0"/>
              <a:t> 장비 저장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공격과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몬스터와</a:t>
            </a:r>
            <a:r>
              <a:rPr lang="ko-KR" altLang="en-US" dirty="0" smtClean="0"/>
              <a:t> 무기들의 위치를 랜덤지점에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가지고 있는 장비라면 필드에 생성하지 않기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30936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17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폼에서 클릭한 아이템을 플레이어에게 장착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 객체의 현재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사이의 거리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던전의</a:t>
            </a:r>
            <a:r>
              <a:rPr lang="ko-KR" altLang="en-US" dirty="0" smtClean="0"/>
              <a:t> 크기 만큼 이동 제한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플레이어 혹은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이동함수의 재정의가 필요</a:t>
            </a:r>
            <a:endParaRPr lang="en-US" altLang="ko-KR" dirty="0"/>
          </a:p>
          <a:p>
            <a:pPr lvl="3"/>
            <a:r>
              <a:rPr lang="ko-KR" altLang="en-US" dirty="0" smtClean="0"/>
              <a:t>플레이어는 버튼 입력으로 이동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몬스터는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에 의한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Player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장착한 아이템 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포션을</a:t>
            </a:r>
            <a:r>
              <a:rPr lang="ko-KR" altLang="en-US" dirty="0" smtClean="0"/>
              <a:t> 사용했을 때의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장착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</a:t>
            </a:r>
            <a:r>
              <a:rPr lang="en-US" altLang="ko-KR" dirty="0" smtClean="0"/>
              <a:t>AI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몬스터별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</TotalTime>
  <Words>546</Words>
  <Application>Microsoft Office PowerPoint</Application>
  <PresentationFormat>화면 슬라이드 쇼(4:3)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대장간</vt:lpstr>
      <vt:lpstr>The Quest</vt:lpstr>
      <vt:lpstr>계획</vt:lpstr>
      <vt:lpstr>1일차</vt:lpstr>
      <vt:lpstr>구상 - 클래스별 해야할 작업들</vt:lpstr>
      <vt:lpstr>구상 -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설계</vt:lpstr>
      <vt:lpstr>2일차</vt:lpstr>
      <vt:lpstr>기본 시스템</vt:lpstr>
      <vt:lpstr>기본 시스템</vt:lpstr>
      <vt:lpstr>기본 시스템</vt:lpstr>
      <vt:lpstr>플레이어의 이동</vt:lpstr>
      <vt:lpstr>플레이어의 이동</vt:lpstr>
      <vt:lpstr>몬스터의 이동</vt:lpstr>
      <vt:lpstr>몬스터의 공격</vt:lpstr>
      <vt:lpstr>Enemy를 상속받은 클래스의 예</vt:lpstr>
      <vt:lpstr>플레이어의 공격</vt:lpstr>
      <vt:lpstr>플레이어의 공격</vt:lpstr>
      <vt:lpstr>플레이어의 공격</vt:lpstr>
      <vt:lpstr>3일차</vt:lpstr>
      <vt:lpstr>Boss Moster</vt:lpstr>
      <vt:lpstr>Boss Moster</vt:lpstr>
      <vt:lpstr>Boss Moster</vt:lpstr>
      <vt:lpstr>제작 후 UML</vt:lpstr>
      <vt:lpstr>마치며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Quest</dc:title>
  <dc:creator>김정수</dc:creator>
  <cp:lastModifiedBy>HRD32115</cp:lastModifiedBy>
  <cp:revision>13</cp:revision>
  <dcterms:created xsi:type="dcterms:W3CDTF">2018-03-19T02:21:49Z</dcterms:created>
  <dcterms:modified xsi:type="dcterms:W3CDTF">2018-03-20T03:26:48Z</dcterms:modified>
</cp:coreProperties>
</file>