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56" r:id="rId3"/>
    <p:sldId id="257" r:id="rId4"/>
    <p:sldId id="263" r:id="rId5"/>
    <p:sldId id="261" r:id="rId6"/>
    <p:sldId id="268" r:id="rId7"/>
    <p:sldId id="260" r:id="rId8"/>
    <p:sldId id="262" r:id="rId9"/>
    <p:sldId id="269" r:id="rId10"/>
    <p:sldId id="265" r:id="rId11"/>
    <p:sldId id="270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9231" autoAdjust="0"/>
  </p:normalViewPr>
  <p:slideViewPr>
    <p:cSldViewPr snapToGrid="0">
      <p:cViewPr varScale="1">
        <p:scale>
          <a:sx n="103" d="100"/>
          <a:sy n="103" d="100"/>
        </p:scale>
        <p:origin x="-11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5E948-3FB6-4079-92D4-A55AD4CC621E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35AC-ADA8-470D-8D05-F9CB983EF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3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E35AC-ADA8-470D-8D05-F9CB983EF6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6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E35AC-ADA8-470D-8D05-F9CB983EF6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6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dirty="0" smtClean="0"/>
              <a:t>마스터 제목 스타일 </a:t>
            </a:r>
            <a:r>
              <a:rPr lang="en-US" altLang="ko-KR" dirty="0" err="1" smtClean="0"/>
              <a:t>gsg</a:t>
            </a:r>
            <a:r>
              <a:rPr lang="ko-KR" altLang="en-US" dirty="0" smtClean="0"/>
              <a:t>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6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7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4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8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30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3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4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2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4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3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7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0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F5718B-9028-4D0F-8FE9-CD3C26925D7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58C18-590C-48E6-9BA4-4A877DF50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92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03200"/>
            <a:ext cx="10131425" cy="635461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시나리오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시놉시스</a:t>
            </a:r>
            <a:r>
              <a:rPr lang="en-US" altLang="ko-KR" sz="2000" dirty="0"/>
              <a:t>(</a:t>
            </a:r>
            <a:r>
              <a:rPr lang="ko-KR" altLang="en-US" sz="2000" dirty="0"/>
              <a:t>작가가 작품의 주제를 다른 사람에게 알리기 위해 알기 쉽게 간단히 적은 것을 말한다</a:t>
            </a:r>
            <a:r>
              <a:rPr lang="en-US" altLang="ko-KR" sz="2000" dirty="0"/>
              <a:t>. </a:t>
            </a:r>
            <a:r>
              <a:rPr lang="ko-KR" altLang="en-US" sz="2000" dirty="0"/>
              <a:t>흔히 줄거리 또는 개요</a:t>
            </a:r>
            <a:r>
              <a:rPr lang="en-US" altLang="ko-KR" sz="2000" dirty="0"/>
              <a:t>·</a:t>
            </a:r>
            <a:r>
              <a:rPr lang="ko-KR" altLang="en-US" sz="2000" dirty="0"/>
              <a:t>일람이라고 한다</a:t>
            </a:r>
            <a:r>
              <a:rPr lang="en-US" altLang="ko-KR" sz="2000" dirty="0"/>
              <a:t>.), </a:t>
            </a:r>
            <a:r>
              <a:rPr lang="ko-KR" altLang="en-US" sz="2000" dirty="0"/>
              <a:t>등장 인물 등의 소개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UX, UI : </a:t>
            </a:r>
            <a:r>
              <a:rPr lang="ko-KR" altLang="en-US" sz="2000" dirty="0"/>
              <a:t>아이템</a:t>
            </a:r>
            <a:r>
              <a:rPr lang="en-US" altLang="ko-KR" sz="2000" dirty="0"/>
              <a:t>, </a:t>
            </a:r>
            <a:r>
              <a:rPr lang="ko-KR" altLang="en-US" sz="2000" dirty="0"/>
              <a:t>상점 등 모두 </a:t>
            </a:r>
            <a:r>
              <a:rPr lang="ko-KR" altLang="en-US" sz="2000" dirty="0" smtClean="0"/>
              <a:t>포함</a:t>
            </a:r>
            <a:endParaRPr lang="ko-KR" altLang="en-US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좌측 하단에 </a:t>
            </a:r>
            <a:r>
              <a:rPr lang="ko-KR" altLang="en-US" sz="2000" dirty="0" smtClean="0"/>
              <a:t>방향키</a:t>
            </a:r>
            <a:endParaRPr lang="ko-KR" altLang="en-US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우측 상</a:t>
            </a:r>
            <a:r>
              <a:rPr lang="en-US" altLang="ko-KR" sz="2000" dirty="0"/>
              <a:t>~</a:t>
            </a:r>
            <a:r>
              <a:rPr lang="ko-KR" altLang="en-US" sz="2000" dirty="0"/>
              <a:t>하 전면에 </a:t>
            </a:r>
            <a:r>
              <a:rPr lang="ko-KR" altLang="en-US" sz="2000" dirty="0" err="1"/>
              <a:t>아이템칸</a:t>
            </a:r>
            <a:r>
              <a:rPr lang="ko-KR" altLang="en-US" sz="2000" dirty="0"/>
              <a:t> 배치</a:t>
            </a:r>
            <a:r>
              <a:rPr lang="en-US" altLang="ko-KR" sz="2000" dirty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000" dirty="0" err="1"/>
              <a:t>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에프킬러</a:t>
            </a:r>
            <a:r>
              <a:rPr lang="en-US" altLang="ko-KR" sz="2000" dirty="0"/>
              <a:t>, </a:t>
            </a:r>
            <a:r>
              <a:rPr lang="ko-KR" altLang="en-US" sz="2000" dirty="0"/>
              <a:t>모기매트 등의 남은 수량을 </a:t>
            </a:r>
            <a:r>
              <a:rPr lang="ko-KR" altLang="en-US" sz="2000" dirty="0" err="1"/>
              <a:t>아이템칸</a:t>
            </a:r>
            <a:r>
              <a:rPr lang="ko-KR" altLang="en-US" sz="2000" dirty="0"/>
              <a:t> 우측 하단에 </a:t>
            </a:r>
            <a:r>
              <a:rPr lang="ko-KR" altLang="en-US" sz="2000" dirty="0" smtClean="0"/>
              <a:t>표기</a:t>
            </a:r>
            <a:endParaRPr lang="ko-KR" altLang="en-US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터치로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  <a:p>
            <a:pPr>
              <a:lnSpc>
                <a:spcPct val="120000"/>
              </a:lnSpc>
            </a:pPr>
            <a:r>
              <a:rPr lang="ko-KR" altLang="en-US" sz="2000" dirty="0" err="1"/>
              <a:t>피격시</a:t>
            </a:r>
            <a:r>
              <a:rPr lang="ko-KR" altLang="en-US" sz="2000" dirty="0"/>
              <a:t> 공격한 벌레 이미지</a:t>
            </a:r>
            <a:r>
              <a:rPr lang="en-US" altLang="ko-KR" sz="2000" dirty="0"/>
              <a:t>(</a:t>
            </a:r>
            <a:r>
              <a:rPr lang="ko-KR" altLang="en-US" sz="2000" dirty="0"/>
              <a:t>부착</a:t>
            </a:r>
            <a:r>
              <a:rPr lang="en-US" altLang="ko-KR" sz="2000" dirty="0"/>
              <a:t>)</a:t>
            </a:r>
            <a:r>
              <a:rPr lang="ko-KR" altLang="en-US" sz="2000" dirty="0"/>
              <a:t>가 스크린 전면에 </a:t>
            </a:r>
            <a:r>
              <a:rPr lang="ko-KR" altLang="en-US" sz="2000" dirty="0" smtClean="0"/>
              <a:t>표시</a:t>
            </a:r>
            <a:endParaRPr lang="ko-KR" altLang="en-US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모기매트는 시간이 지나며 점점 투명해져서 사라지며 지속시간을 직관적으로 표기</a:t>
            </a:r>
          </a:p>
        </p:txBody>
      </p:sp>
    </p:spTree>
    <p:extLst>
      <p:ext uri="{BB962C8B-B14F-4D97-AF65-F5344CB8AC3E}">
        <p14:creationId xmlns:p14="http://schemas.microsoft.com/office/powerpoint/2010/main" val="285552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00767"/>
            <a:ext cx="5449217" cy="3629263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31" y="2000767"/>
            <a:ext cx="5449216" cy="3629263"/>
          </a:xfr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1" y="34438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 smtClean="0"/>
              <a:t>Map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7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7" y="171967"/>
            <a:ext cx="9737005" cy="64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1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모기 매트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1479"/>
            <a:ext cx="4995863" cy="334977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13" y="2792819"/>
            <a:ext cx="4995862" cy="2845857"/>
          </a:xfrm>
        </p:spPr>
      </p:pic>
      <p:pic>
        <p:nvPicPr>
          <p:cNvPr id="3074" name="Picture 2" descr="ì½ì¼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748" y="1681017"/>
            <a:ext cx="959427" cy="95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Hit Effect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42" y="2141538"/>
            <a:ext cx="6664940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8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9600" cap="none" dirty="0" smtClean="0">
                <a:latin typeface="+mn-lt"/>
              </a:rPr>
              <a:t>INVADER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01958" y="3810538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ko-KR" sz="3600" i="1" cap="none" dirty="0"/>
              <a:t>in my room</a:t>
            </a:r>
            <a:endParaRPr lang="ko-KR" altLang="en-US" sz="3600" i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962399" y="4415224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cap="none" dirty="0" err="1" smtClean="0"/>
              <a:t>스토리텔링</a:t>
            </a:r>
            <a:r>
              <a:rPr lang="ko-KR" altLang="en-US" sz="3600" cap="none" dirty="0"/>
              <a:t> </a:t>
            </a:r>
            <a:r>
              <a:rPr lang="en-US" altLang="ko-KR" sz="3600" cap="none" dirty="0" smtClean="0"/>
              <a:t>/ </a:t>
            </a:r>
            <a:r>
              <a:rPr lang="ko-KR" altLang="en-US" sz="3600" cap="none" dirty="0" smtClean="0"/>
              <a:t>시나리오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67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시놉시스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저렴한 자취방을 구했다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계약도 다 하고 </a:t>
            </a:r>
            <a:r>
              <a:rPr lang="ko-KR" altLang="en-US" sz="2000" dirty="0" smtClean="0"/>
              <a:t>들어왔는데 알고 보니 벌레가 득실득실하다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벌레를 퇴치하고 안심할 수 있는 자취방으로 만들자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벌레에게 공격을 받을 때마다 행복도가 떨어진다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행복도가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까지 내려가면 자취방을 벌레에게 빼앗긴다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7680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변경 사항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Invader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2D </a:t>
            </a:r>
            <a:r>
              <a:rPr lang="ko-KR" altLang="en-US" sz="2400" dirty="0" smtClean="0"/>
              <a:t>콘솔 게임</a:t>
            </a:r>
            <a:endParaRPr lang="en-US" altLang="ko-KR" sz="2400" dirty="0" smtClean="0"/>
          </a:p>
          <a:p>
            <a:r>
              <a:rPr lang="ko-KR" altLang="en-US" sz="2400" dirty="0" smtClean="0"/>
              <a:t>우주</a:t>
            </a:r>
            <a:endParaRPr lang="en-US" altLang="ko-KR" sz="2400" dirty="0" smtClean="0"/>
          </a:p>
          <a:p>
            <a:r>
              <a:rPr lang="en-US" altLang="ko-KR" sz="2400" dirty="0" smtClean="0"/>
              <a:t>Invader</a:t>
            </a:r>
          </a:p>
          <a:p>
            <a:r>
              <a:rPr lang="en-US" altLang="ko-KR" sz="2400" dirty="0" smtClean="0"/>
              <a:t>3</a:t>
            </a:r>
            <a:r>
              <a:rPr lang="ko-KR" altLang="en-US" sz="2400" dirty="0" smtClean="0"/>
              <a:t>인칭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endParaRPr lang="en-US" altLang="ko-KR" sz="2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INVADER </a:t>
            </a:r>
            <a:r>
              <a:rPr lang="en-US" altLang="ko-KR" sz="2000" i="1" dirty="0" smtClean="0"/>
              <a:t>in my room</a:t>
            </a:r>
            <a:endParaRPr lang="ko-KR" altLang="en-US" i="1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3D </a:t>
            </a:r>
            <a:r>
              <a:rPr lang="ko-KR" altLang="en-US" sz="2400" dirty="0" smtClean="0"/>
              <a:t>모바일 게임</a:t>
            </a:r>
            <a:endParaRPr lang="en-US" altLang="ko-KR" sz="2400" dirty="0" smtClean="0"/>
          </a:p>
          <a:p>
            <a:r>
              <a:rPr lang="ko-KR" altLang="en-US" sz="2400" dirty="0" smtClean="0"/>
              <a:t>원룸</a:t>
            </a:r>
            <a:endParaRPr lang="en-US" altLang="ko-KR" sz="2400" dirty="0" smtClean="0"/>
          </a:p>
          <a:p>
            <a:r>
              <a:rPr lang="ko-KR" altLang="en-US" sz="2400" dirty="0" smtClean="0"/>
              <a:t>벌레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모기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바퀴벌레 등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인칭</a:t>
            </a:r>
            <a:endParaRPr lang="en-US" altLang="ko-KR" sz="2400" dirty="0" smtClean="0"/>
          </a:p>
          <a:p>
            <a:r>
              <a:rPr lang="ko-KR" altLang="en-US" sz="2400" dirty="0" smtClean="0"/>
              <a:t>아이템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에프킬러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모기매트</a:t>
            </a:r>
            <a:r>
              <a:rPr lang="ko-KR" altLang="en-US" sz="2400" dirty="0" smtClean="0"/>
              <a:t> 등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펫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거미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4690516" y="2861734"/>
            <a:ext cx="485919" cy="292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/>
              <a:t>→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/>
              <a:t>→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→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/>
              <a:t>→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+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+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04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344384"/>
            <a:ext cx="10131425" cy="1456267"/>
          </a:xfrm>
        </p:spPr>
        <p:txBody>
          <a:bodyPr/>
          <a:lstStyle/>
          <a:p>
            <a:r>
              <a:rPr lang="en-US" altLang="ko-KR" b="1" dirty="0" smtClean="0"/>
              <a:t>Bug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90683"/>
            <a:ext cx="10131425" cy="4865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나방파리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해치치</a:t>
            </a:r>
            <a:r>
              <a:rPr lang="ko-KR" altLang="en-US" sz="2000" dirty="0"/>
              <a:t> 않아요</a:t>
            </a:r>
            <a:r>
              <a:rPr lang="en-US" altLang="ko-KR" sz="2000" dirty="0"/>
              <a:t>.”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잘 </a:t>
            </a:r>
            <a:r>
              <a:rPr lang="ko-KR" altLang="en-US" sz="2000" dirty="0" smtClean="0"/>
              <a:t>움직이지도 않고 공격도 하지 않는다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파리 </a:t>
            </a:r>
            <a:r>
              <a:rPr lang="en-US" altLang="ko-KR" sz="2000" dirty="0" smtClean="0"/>
              <a:t>: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근처에 </a:t>
            </a:r>
            <a:r>
              <a:rPr lang="ko-KR" altLang="en-US" sz="2000" dirty="0" smtClean="0"/>
              <a:t>다가가면 도망간다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바퀴벌레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안녕</a:t>
            </a:r>
            <a:r>
              <a:rPr lang="en-US" altLang="ko-KR" sz="2000" dirty="0"/>
              <a:t>? </a:t>
            </a:r>
            <a:r>
              <a:rPr lang="ko-KR" altLang="en-US" sz="2000" dirty="0"/>
              <a:t>혹시 내가 혼자라고 생각해</a:t>
            </a:r>
            <a:r>
              <a:rPr lang="en-US" altLang="ko-KR" sz="2000" dirty="0" smtClean="0"/>
              <a:t>?”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강한 </a:t>
            </a:r>
            <a:r>
              <a:rPr lang="ko-KR" altLang="en-US" sz="2000" dirty="0" smtClean="0"/>
              <a:t>방어력으로 잘 죽지 않는다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모기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“</a:t>
            </a:r>
            <a:r>
              <a:rPr lang="ko-KR" altLang="en-US" sz="2000" dirty="0" smtClean="0"/>
              <a:t>한입만</a:t>
            </a:r>
            <a:r>
              <a:rPr lang="en-US" altLang="ko-KR" sz="2000" dirty="0" smtClean="0"/>
              <a:t>…”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공중에서 </a:t>
            </a:r>
            <a:r>
              <a:rPr lang="ko-KR" altLang="en-US" sz="2000" dirty="0" smtClean="0"/>
              <a:t>접근하기 때문에 눈에 잘 띄지 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하늘을 수시로 확인해야 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Picture 16" descr="íì¼:external/www.bugsbs.com/cYzkrkyUq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87" y="1490683"/>
            <a:ext cx="1565339" cy="11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3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344384"/>
            <a:ext cx="10131425" cy="1456267"/>
          </a:xfrm>
        </p:spPr>
        <p:txBody>
          <a:bodyPr/>
          <a:lstStyle/>
          <a:p>
            <a:r>
              <a:rPr lang="en-US" altLang="ko-KR" b="1" dirty="0" smtClean="0"/>
              <a:t>Bug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90683"/>
            <a:ext cx="10131425" cy="4865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곱등이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“</a:t>
            </a:r>
            <a:r>
              <a:rPr lang="ko-KR" altLang="en-US" sz="2000" dirty="0" err="1" smtClean="0"/>
              <a:t>곱등곱등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안녕</a:t>
            </a:r>
            <a:r>
              <a:rPr lang="en-US" altLang="ko-KR" sz="2000" dirty="0"/>
              <a:t>?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내이름은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곱등이</a:t>
            </a:r>
            <a:r>
              <a:rPr lang="en-US" altLang="ko-KR" sz="2000" dirty="0" smtClean="0"/>
              <a:t>.</a:t>
            </a:r>
            <a:r>
              <a:rPr lang="en-US" altLang="ko-KR" sz="2000" dirty="0" smtClean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 smtClean="0"/>
              <a:t>맵을</a:t>
            </a:r>
            <a:r>
              <a:rPr lang="ko-KR" altLang="en-US" sz="2000" dirty="0" smtClean="0"/>
              <a:t> 이리저리 뛰어다닌다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공격을 받으면 일정 시간 동안 더 빨라진다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거미 </a:t>
            </a:r>
            <a:r>
              <a:rPr lang="en-US" altLang="ko-KR" sz="2000" dirty="0" smtClean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다른 벌레들을 공격한다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일정 시간마다 거미줄을 설치한다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플레이어에게 공격 받으면 죽는다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거미줄은 벌레끈끈이와 같은 효과를 가지며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회성이고 범위가 좀 더 좁다</a:t>
            </a:r>
            <a:r>
              <a:rPr lang="en-US" altLang="ko-KR" sz="2000" dirty="0" smtClean="0"/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921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860316"/>
            <a:ext cx="10131425" cy="5181600"/>
          </a:xfrm>
        </p:spPr>
        <p:txBody>
          <a:bodyPr>
            <a:normAutofit lnSpcReduction="10000"/>
          </a:bodyPr>
          <a:lstStyle/>
          <a:p>
            <a:r>
              <a:rPr lang="en-US" altLang="ko-KR" sz="2300" dirty="0" smtClean="0"/>
              <a:t>Stage1 : </a:t>
            </a:r>
            <a:r>
              <a:rPr lang="ko-KR" altLang="en-US" sz="2300" dirty="0" smtClean="0"/>
              <a:t>원룸에 입주했다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방이 싸서 좋아했는데 알고 보니 벌레가 득실득실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ko-KR" altLang="en-US" sz="2300" dirty="0" smtClean="0"/>
              <a:t>출현 </a:t>
            </a:r>
            <a:r>
              <a:rPr lang="en-US" altLang="ko-KR" sz="2300" dirty="0" smtClean="0"/>
              <a:t>: </a:t>
            </a:r>
            <a:r>
              <a:rPr lang="ko-KR" altLang="en-US" sz="2300" dirty="0" err="1" smtClean="0"/>
              <a:t>나방파리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파리</a:t>
            </a:r>
            <a:endParaRPr lang="en-US" altLang="ko-KR" sz="2300" dirty="0" smtClean="0"/>
          </a:p>
          <a:p>
            <a:pPr marL="0" indent="0">
              <a:buNone/>
            </a:pPr>
            <a:endParaRPr lang="en-US" altLang="ko-KR" sz="2300" dirty="0" smtClean="0"/>
          </a:p>
          <a:p>
            <a:r>
              <a:rPr lang="en-US" altLang="ko-KR" sz="2300" dirty="0" smtClean="0"/>
              <a:t>Stage2 : </a:t>
            </a:r>
            <a:r>
              <a:rPr lang="ko-KR" altLang="en-US" sz="2300" dirty="0" smtClean="0"/>
              <a:t>분명 다 잡았는데 어디선가 다시 나타난다</a:t>
            </a:r>
            <a:r>
              <a:rPr lang="en-US" altLang="ko-KR" sz="2300" dirty="0" smtClean="0"/>
              <a:t>.</a:t>
            </a:r>
          </a:p>
          <a:p>
            <a:pPr marL="0" indent="0">
              <a:buNone/>
            </a:pPr>
            <a:r>
              <a:rPr lang="ko-KR" altLang="en-US" sz="2300" dirty="0" smtClean="0"/>
              <a:t>출현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바퀴벌레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나방파리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파리</a:t>
            </a:r>
            <a:endParaRPr lang="en-US" altLang="ko-KR" sz="2300" dirty="0" smtClean="0"/>
          </a:p>
          <a:p>
            <a:pPr marL="0" indent="0">
              <a:buNone/>
            </a:pPr>
            <a:endParaRPr lang="en-US" altLang="ko-KR" sz="2300" dirty="0" smtClean="0"/>
          </a:p>
          <a:p>
            <a:r>
              <a:rPr lang="en-US" altLang="ko-KR" sz="2300" dirty="0" smtClean="0"/>
              <a:t>Stage3 : </a:t>
            </a:r>
            <a:r>
              <a:rPr lang="ko-KR" altLang="en-US" sz="2300" dirty="0" smtClean="0"/>
              <a:t>여름이 되었다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평소보다 벌레가 많아졌다</a:t>
            </a:r>
            <a:r>
              <a:rPr lang="en-US" altLang="ko-KR" sz="2300" dirty="0" smtClean="0"/>
              <a:t>.</a:t>
            </a:r>
          </a:p>
          <a:p>
            <a:pPr marL="0" indent="0">
              <a:buNone/>
            </a:pPr>
            <a:r>
              <a:rPr lang="ko-KR" altLang="en-US" sz="2300" dirty="0" smtClean="0"/>
              <a:t>출현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모기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바퀴벌레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나방파리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파리</a:t>
            </a:r>
            <a:endParaRPr lang="en-US" altLang="ko-KR" sz="2300" dirty="0" smtClean="0"/>
          </a:p>
          <a:p>
            <a:pPr marL="0" indent="0">
              <a:buNone/>
            </a:pPr>
            <a:endParaRPr lang="en-US" altLang="ko-KR" sz="2300" dirty="0" smtClean="0"/>
          </a:p>
          <a:p>
            <a:r>
              <a:rPr lang="en-US" altLang="ko-KR" sz="2300" dirty="0" smtClean="0"/>
              <a:t>Stage4 : </a:t>
            </a:r>
            <a:r>
              <a:rPr lang="ko-KR" altLang="en-US" sz="2300" dirty="0" smtClean="0"/>
              <a:t>장마 시즌이 되었다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날씨가 습하다</a:t>
            </a:r>
            <a:r>
              <a:rPr lang="en-US" altLang="ko-KR" sz="2300" dirty="0" smtClean="0"/>
              <a:t>.</a:t>
            </a:r>
          </a:p>
          <a:p>
            <a:pPr marL="0" indent="0">
              <a:buNone/>
            </a:pPr>
            <a:r>
              <a:rPr lang="ko-KR" altLang="en-US" sz="2300" dirty="0" smtClean="0"/>
              <a:t>출현 </a:t>
            </a:r>
            <a:r>
              <a:rPr lang="en-US" altLang="ko-KR" sz="2300" dirty="0" smtClean="0"/>
              <a:t>: </a:t>
            </a:r>
            <a:r>
              <a:rPr lang="ko-KR" altLang="en-US" sz="2300" dirty="0" err="1" smtClean="0"/>
              <a:t>곱등이</a:t>
            </a:r>
            <a:r>
              <a:rPr lang="en-US" altLang="ko-KR" sz="2300" dirty="0" smtClean="0"/>
              <a:t>(Boss), </a:t>
            </a:r>
            <a:r>
              <a:rPr lang="ko-KR" altLang="en-US" sz="2300" dirty="0" smtClean="0"/>
              <a:t>모기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바퀴벌레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나방파리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파리</a:t>
            </a:r>
            <a:endParaRPr lang="en-US" altLang="ko-KR" sz="2300" dirty="0" smtClean="0"/>
          </a:p>
        </p:txBody>
      </p:sp>
    </p:spTree>
    <p:extLst>
      <p:ext uri="{BB962C8B-B14F-4D97-AF65-F5344CB8AC3E}">
        <p14:creationId xmlns:p14="http://schemas.microsoft.com/office/powerpoint/2010/main" val="29163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213603"/>
            <a:ext cx="10670457" cy="4300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50" dirty="0" smtClean="0"/>
              <a:t>파리채 </a:t>
            </a:r>
            <a:r>
              <a:rPr lang="en-US" altLang="ko-KR" sz="2050" dirty="0" smtClean="0"/>
              <a:t>: </a:t>
            </a:r>
            <a:r>
              <a:rPr lang="ko-KR" altLang="en-US" sz="2050" dirty="0" smtClean="0"/>
              <a:t>기본 무기</a:t>
            </a:r>
            <a:r>
              <a:rPr lang="en-US" altLang="ko-KR" sz="2050" dirty="0" smtClean="0"/>
              <a:t>. </a:t>
            </a:r>
            <a:r>
              <a:rPr lang="ko-KR" altLang="en-US" sz="2050" dirty="0" smtClean="0"/>
              <a:t>화면을 터치하면 범위 내의 벌레를 공격한다</a:t>
            </a:r>
            <a:r>
              <a:rPr lang="en-US" altLang="ko-KR" sz="205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50" dirty="0" err="1" smtClean="0"/>
              <a:t>에프킬러</a:t>
            </a:r>
            <a:r>
              <a:rPr lang="ko-KR" altLang="en-US" sz="2050" dirty="0" smtClean="0"/>
              <a:t> </a:t>
            </a:r>
            <a:r>
              <a:rPr lang="en-US" altLang="ko-KR" sz="2050" dirty="0" smtClean="0"/>
              <a:t>: </a:t>
            </a:r>
            <a:r>
              <a:rPr lang="ko-KR" altLang="en-US" sz="2050" dirty="0" smtClean="0"/>
              <a:t>공격 범위가 넓고 파리채보다 강력하다</a:t>
            </a:r>
            <a:r>
              <a:rPr lang="en-US" altLang="ko-KR" sz="205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50" dirty="0" err="1" smtClean="0"/>
              <a:t>벌레끈끈이</a:t>
            </a:r>
            <a:r>
              <a:rPr lang="ko-KR" altLang="en-US" sz="2050" dirty="0" smtClean="0"/>
              <a:t> </a:t>
            </a:r>
            <a:r>
              <a:rPr lang="en-US" altLang="ko-KR" sz="2050" dirty="0" smtClean="0"/>
              <a:t>: </a:t>
            </a:r>
            <a:r>
              <a:rPr lang="ko-KR" altLang="en-US" sz="2050" dirty="0" smtClean="0"/>
              <a:t>설치하면 여기에 닿은 벌레는 움직이지 못한다</a:t>
            </a:r>
            <a:r>
              <a:rPr lang="en-US" altLang="ko-KR" sz="205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50" dirty="0" err="1" smtClean="0"/>
              <a:t>모기매트</a:t>
            </a:r>
            <a:r>
              <a:rPr lang="ko-KR" altLang="en-US" sz="2050" dirty="0" smtClean="0"/>
              <a:t> </a:t>
            </a:r>
            <a:r>
              <a:rPr lang="en-US" altLang="ko-KR" sz="2050" dirty="0" smtClean="0"/>
              <a:t>: </a:t>
            </a:r>
            <a:r>
              <a:rPr lang="ko-KR" altLang="en-US" sz="2050" dirty="0" smtClean="0"/>
              <a:t>일정 시간 동안 보호막을 생성한다</a:t>
            </a:r>
            <a:r>
              <a:rPr lang="en-US" altLang="ko-KR" sz="2050" dirty="0" smtClean="0"/>
              <a:t>. </a:t>
            </a:r>
            <a:r>
              <a:rPr lang="ko-KR" altLang="en-US" sz="2050" dirty="0" smtClean="0"/>
              <a:t>콘센트 주변에서만 사용할 수 있다</a:t>
            </a:r>
            <a:r>
              <a:rPr lang="en-US" altLang="ko-KR" sz="2050" dirty="0" smtClean="0"/>
              <a:t>. </a:t>
            </a:r>
            <a:r>
              <a:rPr lang="ko-KR" altLang="en-US" sz="2050" dirty="0" smtClean="0"/>
              <a:t>보호막을 생성했을 때 범위 내에 이미 들어온 벌레는 밖으로 밀어낸다</a:t>
            </a:r>
            <a:r>
              <a:rPr lang="en-US" altLang="ko-KR" sz="2050" dirty="0" smtClean="0"/>
              <a:t>.</a:t>
            </a:r>
            <a:endParaRPr lang="en-US" altLang="ko-KR" sz="2050" dirty="0" smtClean="0"/>
          </a:p>
          <a:p>
            <a:pPr>
              <a:lnSpc>
                <a:spcPct val="150000"/>
              </a:lnSpc>
            </a:pPr>
            <a:r>
              <a:rPr lang="ko-KR" altLang="en-US" sz="2050" dirty="0" err="1" smtClean="0"/>
              <a:t>스마트폰</a:t>
            </a:r>
            <a:r>
              <a:rPr lang="ko-KR" altLang="en-US" sz="2050" dirty="0" smtClean="0"/>
              <a:t> </a:t>
            </a:r>
            <a:r>
              <a:rPr lang="en-US" altLang="ko-KR" sz="2050" dirty="0"/>
              <a:t>: </a:t>
            </a:r>
            <a:r>
              <a:rPr lang="en-US" altLang="ko-KR" sz="2050" dirty="0" smtClean="0"/>
              <a:t>CESCO</a:t>
            </a:r>
            <a:r>
              <a:rPr lang="ko-KR" altLang="en-US" sz="2050" dirty="0" smtClean="0"/>
              <a:t>를 부른다</a:t>
            </a:r>
            <a:r>
              <a:rPr lang="en-US" altLang="ko-KR" sz="2050" dirty="0" smtClean="0"/>
              <a:t>. </a:t>
            </a:r>
            <a:r>
              <a:rPr lang="ko-KR" altLang="en-US" sz="2050" dirty="0" smtClean="0"/>
              <a:t>필드 내에 현재 존재하는 모든 벌레 를 퇴치한다</a:t>
            </a:r>
            <a:r>
              <a:rPr lang="en-US" altLang="ko-KR" sz="2050" dirty="0" smtClean="0"/>
              <a:t>. </a:t>
            </a:r>
            <a:r>
              <a:rPr lang="ko-KR" altLang="en-US" sz="2050" dirty="0" smtClean="0"/>
              <a:t>보스는 제외</a:t>
            </a:r>
            <a:endParaRPr lang="ko-KR" altLang="en-US" sz="2050" dirty="0"/>
          </a:p>
        </p:txBody>
      </p:sp>
      <p:pic>
        <p:nvPicPr>
          <p:cNvPr id="6" name="Picture 4" descr="ìíí¬ë¼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72" y="5281318"/>
            <a:ext cx="1019764" cy="101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íë¦¬ì±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5284981"/>
            <a:ext cx="1902223" cy="10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íë¦¬ëë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84" y="5281318"/>
            <a:ext cx="1019764" cy="101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08" y="5281318"/>
            <a:ext cx="1682609" cy="1019764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5801" y="344384"/>
            <a:ext cx="10131425" cy="1456267"/>
          </a:xfrm>
        </p:spPr>
        <p:txBody>
          <a:bodyPr/>
          <a:lstStyle/>
          <a:p>
            <a:r>
              <a:rPr lang="en-US" altLang="ko-KR" b="1" dirty="0" smtClean="0"/>
              <a:t>Item</a:t>
            </a:r>
            <a:endParaRPr lang="ko-KR" altLang="en-US" b="1" dirty="0"/>
          </a:p>
        </p:txBody>
      </p:sp>
      <p:pic>
        <p:nvPicPr>
          <p:cNvPr id="1026" name="Picture 2" descr="ìì´í°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53" y="5281317"/>
            <a:ext cx="1022403" cy="102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2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9600" cap="none" dirty="0" smtClean="0">
                <a:latin typeface="+mn-lt"/>
              </a:rPr>
              <a:t>INVADER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01958" y="3810538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ko-KR" sz="3600" i="1" cap="none" dirty="0"/>
              <a:t>in my room</a:t>
            </a:r>
            <a:endParaRPr lang="ko-KR" altLang="en-US" sz="3600" i="1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962399" y="4415224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cap="none" dirty="0" smtClean="0"/>
              <a:t>UI/ UX </a:t>
            </a:r>
            <a:r>
              <a:rPr lang="ko-KR" altLang="en-US" sz="3600" cap="none" dirty="0" smtClean="0"/>
              <a:t>기획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565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585</TotalTime>
  <Words>443</Words>
  <Application>Microsoft Office PowerPoint</Application>
  <PresentationFormat>사용자 지정</PresentationFormat>
  <Paragraphs>76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천체</vt:lpstr>
      <vt:lpstr>PowerPoint 프레젠테이션</vt:lpstr>
      <vt:lpstr>INVADER</vt:lpstr>
      <vt:lpstr>시놉시스</vt:lpstr>
      <vt:lpstr>변경 사항</vt:lpstr>
      <vt:lpstr>Bug</vt:lpstr>
      <vt:lpstr>Bug</vt:lpstr>
      <vt:lpstr>PowerPoint 프레젠테이션</vt:lpstr>
      <vt:lpstr>Item</vt:lpstr>
      <vt:lpstr>INVADER</vt:lpstr>
      <vt:lpstr>PowerPoint 프레젠테이션</vt:lpstr>
      <vt:lpstr>PowerPoint 프레젠테이션</vt:lpstr>
      <vt:lpstr>모기 매트</vt:lpstr>
      <vt:lpstr>Hit Effect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INVADER</dc:title>
  <dc:creator>박지용</dc:creator>
  <cp:lastModifiedBy>hrd32111</cp:lastModifiedBy>
  <cp:revision>74</cp:revision>
  <dcterms:created xsi:type="dcterms:W3CDTF">2018-05-08T13:18:36Z</dcterms:created>
  <dcterms:modified xsi:type="dcterms:W3CDTF">2018-05-10T08:51:42Z</dcterms:modified>
</cp:coreProperties>
</file>