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48114-68A1-4287-AC3F-32E290DAB00A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BF26-A543-4060-8F9A-6E0DEA015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4353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B701-3101-480F-9CF1-BB5FF4C72247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8B8EC-93AF-40CC-AF9B-75992D388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7636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00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67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70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84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5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4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66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5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9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73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9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7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2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5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EA6-77B3-4FC7-B955-CC8FC23785D0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0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0598"/>
            <a:ext cx="9144000" cy="2471627"/>
          </a:xfrm>
        </p:spPr>
        <p:txBody>
          <a:bodyPr>
            <a:normAutofit/>
          </a:bodyPr>
          <a:lstStyle/>
          <a:p>
            <a:r>
              <a:rPr lang="el-GR" sz="2800" dirty="0" smtClean="0"/>
              <a:t>Εισαγωγή στην Επιστήμη του Ηλεκτρολόγου Μηχανικού</a:t>
            </a:r>
            <a:br>
              <a:rPr lang="el-GR" sz="2800" dirty="0" smtClean="0"/>
            </a:br>
            <a:r>
              <a:rPr lang="el-GR" sz="3200" b="1" dirty="0" smtClean="0"/>
              <a:t>&lt;ΤΙΤΛΟΣ ΕΡΓΑΣΙΑΣ&gt;</a:t>
            </a:r>
            <a:r>
              <a:rPr lang="el-GR" sz="2800" dirty="0" smtClean="0"/>
              <a:t/>
            </a:r>
            <a:br>
              <a:rPr lang="el-GR" sz="2800" dirty="0" smtClean="0"/>
            </a:br>
            <a:r>
              <a:rPr lang="el-GR" sz="2800" dirty="0" smtClean="0"/>
              <a:t/>
            </a:r>
            <a:br>
              <a:rPr lang="el-GR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342" y="3069203"/>
            <a:ext cx="9144000" cy="2952879"/>
          </a:xfrm>
        </p:spPr>
        <p:txBody>
          <a:bodyPr>
            <a:normAutofit/>
          </a:bodyPr>
          <a:lstStyle/>
          <a:p>
            <a:r>
              <a:rPr lang="el-GR" sz="1800" dirty="0" smtClean="0"/>
              <a:t>&lt;</a:t>
            </a:r>
            <a:r>
              <a:rPr lang="el-GR" sz="2000" b="1" dirty="0" smtClean="0"/>
              <a:t>ΟΜΑΔΑ</a:t>
            </a:r>
            <a:r>
              <a:rPr lang="el-GR" sz="1800" dirty="0" smtClean="0"/>
              <a:t>&gt;</a:t>
            </a:r>
          </a:p>
          <a:p>
            <a:r>
              <a:rPr lang="el-GR" sz="1600" dirty="0" smtClean="0"/>
              <a:t>&lt;Ον/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#01 - ΑΜ&gt;</a:t>
            </a:r>
          </a:p>
          <a:p>
            <a:r>
              <a:rPr lang="el-GR" sz="1600" dirty="0" smtClean="0"/>
              <a:t>&lt; 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#02 - ΑΜ&gt;</a:t>
            </a:r>
          </a:p>
          <a:p>
            <a:r>
              <a:rPr lang="el-GR" sz="1600" dirty="0" smtClean="0"/>
              <a:t>&lt; 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#03 - ΑΜ&gt;</a:t>
            </a:r>
            <a:endParaRPr lang="en-US" sz="1600" dirty="0" smtClean="0"/>
          </a:p>
          <a:p>
            <a:r>
              <a:rPr lang="el-GR" sz="1600" dirty="0" smtClean="0"/>
              <a:t>&lt; 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#04 - ΑΜ&gt;</a:t>
            </a:r>
            <a:endParaRPr lang="en-US" sz="1600" dirty="0" smtClean="0"/>
          </a:p>
          <a:p>
            <a:r>
              <a:rPr lang="el-GR" sz="1600" dirty="0" smtClean="0"/>
              <a:t>&lt; 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#05 - ΑΜ&gt;</a:t>
            </a:r>
            <a:endParaRPr lang="en-US" sz="1600" dirty="0" smtClean="0"/>
          </a:p>
          <a:p>
            <a:r>
              <a:rPr lang="el-GR" sz="1600" dirty="0" smtClean="0"/>
              <a:t>&lt; 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#06 - ΑΜ&gt;</a:t>
            </a:r>
            <a:endParaRPr lang="en-US" sz="1600" dirty="0" smtClean="0"/>
          </a:p>
          <a:p>
            <a:r>
              <a:rPr lang="el-GR" sz="1600" dirty="0" smtClean="0"/>
              <a:t>&lt; Ον/</a:t>
            </a:r>
            <a:r>
              <a:rPr lang="el-GR" sz="1600" dirty="0" err="1" smtClean="0"/>
              <a:t>μο</a:t>
            </a:r>
            <a:r>
              <a:rPr lang="el-GR" sz="1600" dirty="0" smtClean="0"/>
              <a:t> #07 - ΑΜ&gt;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874" y="6391413"/>
            <a:ext cx="997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Τμήμα Ηλεκτρολόγων Μηχανικών και Τεχνολογίας Υπολογιστών – Πανεπιστήμιο Πατρών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413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/>
          <a:lstStyle/>
          <a:p>
            <a:r>
              <a:rPr lang="el-GR" sz="2800" dirty="0" smtClean="0">
                <a:latin typeface="+mn-lt"/>
              </a:rPr>
              <a:t>Σκοπός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Εδώ θα γραφεί ο σκοπός της εργασίας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 smtClean="0"/>
              <a:t>Ομάδα &lt;ΧΧ&gt; - &lt;Τίτλος Εργασίας&gt;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98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Μεθοδολογία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Περιγραφή και ανάλυση της μεθόδου που ακολουθήσατε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 smtClean="0"/>
              <a:t>Ομάδα &lt;ΧΧ&gt; - &lt;Τίτλος Εργασίας&gt;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174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 smtClean="0">
                <a:latin typeface="+mn-lt"/>
              </a:rPr>
              <a:t>Αποτελέσματα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Παρουσίαση και ανάλυση αποτελεσμάτων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 smtClean="0"/>
              <a:t>Ομάδα &lt;ΧΧ&gt; - &lt;Τίτλος Εργασίας&gt;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46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Συμπεράσματα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Συμπεράσματα που προκύπτουν από τα αποτελέσματα - ανάλυση</a:t>
            </a:r>
          </a:p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Σχολιασμός διαδικασίας, δυσκολιών κ.ά.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 smtClean="0"/>
              <a:t>Ομάδα &lt;ΧΧ&gt; - &lt;Τίτλος Εργασίας&gt;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713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Αναφορές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Βιβλιογραφία</a:t>
            </a:r>
          </a:p>
          <a:p>
            <a:r>
              <a:rPr lang="el-G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Ηλεκτρονικές πηγές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 smtClean="0"/>
              <a:t>Ομάδα &lt;ΧΧ&gt; - &lt;Τίτλος Εργασίας&gt;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284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202</Words>
  <Application>Microsoft Office PowerPoint</Application>
  <PresentationFormat>Custom</PresentationFormat>
  <Paragraphs>37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Εισαγωγή στην Επιστήμη του Ηλεκτρολόγου Μηχανικού &lt;ΤΙΤΛΟΣ ΕΡΓΑΣΙΑΣ&gt;  </vt:lpstr>
      <vt:lpstr>Σκοπός</vt:lpstr>
      <vt:lpstr>Μεθοδολογία</vt:lpstr>
      <vt:lpstr>Αποτελέσματα</vt:lpstr>
      <vt:lpstr>Συμπεράσματα </vt:lpstr>
      <vt:lpstr>Αναφορές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στην επιστήμη του Ηλεκτρολόγου Μηχανικού &lt;ΤΙΤΛΟΣ ΕΡΓΑΣΙΑΣ&gt; &lt;ΟΜΑΔΑ&gt;</dc:title>
  <dc:creator>Gavriil</dc:creator>
  <cp:lastModifiedBy>mourjop</cp:lastModifiedBy>
  <cp:revision>6</cp:revision>
  <dcterms:created xsi:type="dcterms:W3CDTF">2016-06-23T06:09:56Z</dcterms:created>
  <dcterms:modified xsi:type="dcterms:W3CDTF">2016-06-23T06:55:03Z</dcterms:modified>
</cp:coreProperties>
</file>