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8" r:id="rId3"/>
    <p:sldId id="263" r:id="rId4"/>
    <p:sldId id="259"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A13C30-61B8-4703-8629-FD529572C137}" v="53" dt="2024-06-02T15:45:46.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autoAdjust="0"/>
  </p:normalViewPr>
  <p:slideViewPr>
    <p:cSldViewPr snapToGrid="0">
      <p:cViewPr varScale="1">
        <p:scale>
          <a:sx n="84" d="100"/>
          <a:sy n="84" d="100"/>
        </p:scale>
        <p:origin x="566" y="72"/>
      </p:cViewPr>
      <p:guideLst>
        <p:guide orient="horz" pos="2160"/>
        <p:guide pos="3840"/>
      </p:guideLst>
    </p:cSldViewPr>
  </p:slideViewPr>
  <p:outlineViewPr>
    <p:cViewPr>
      <p:scale>
        <a:sx n="33" d="100"/>
        <a:sy n="33" d="100"/>
      </p:scale>
      <p:origin x="0" y="-2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Paxat" userId="4bc738bd57e5743b" providerId="LiveId" clId="{D0A13C30-61B8-4703-8629-FD529572C137}"/>
    <pc:docChg chg="undo redo custSel addSld delSld modSld sldOrd">
      <pc:chgData name="George Paxat" userId="4bc738bd57e5743b" providerId="LiveId" clId="{D0A13C30-61B8-4703-8629-FD529572C137}" dt="2024-06-04T13:33:32.615" v="3060" actId="208"/>
      <pc:docMkLst>
        <pc:docMk/>
      </pc:docMkLst>
      <pc:sldChg chg="addSp delSp modSp mod">
        <pc:chgData name="George Paxat" userId="4bc738bd57e5743b" providerId="LiveId" clId="{D0A13C30-61B8-4703-8629-FD529572C137}" dt="2024-06-02T13:27:35.797" v="292" actId="21"/>
        <pc:sldMkLst>
          <pc:docMk/>
          <pc:sldMk cId="3914132045" sldId="256"/>
        </pc:sldMkLst>
        <pc:spChg chg="mod">
          <ac:chgData name="George Paxat" userId="4bc738bd57e5743b" providerId="LiveId" clId="{D0A13C30-61B8-4703-8629-FD529572C137}" dt="2024-06-02T13:19:24.270" v="7" actId="2711"/>
          <ac:spMkLst>
            <pc:docMk/>
            <pc:sldMk cId="3914132045" sldId="256"/>
            <ac:spMk id="2" creationId="{00000000-0000-0000-0000-000000000000}"/>
          </ac:spMkLst>
        </pc:spChg>
        <pc:spChg chg="mod">
          <ac:chgData name="George Paxat" userId="4bc738bd57e5743b" providerId="LiveId" clId="{D0A13C30-61B8-4703-8629-FD529572C137}" dt="2024-06-02T13:27:29.415" v="291" actId="14100"/>
          <ac:spMkLst>
            <pc:docMk/>
            <pc:sldMk cId="3914132045" sldId="256"/>
            <ac:spMk id="3" creationId="{00000000-0000-0000-0000-000000000000}"/>
          </ac:spMkLst>
        </pc:spChg>
        <pc:picChg chg="add del mod">
          <ac:chgData name="George Paxat" userId="4bc738bd57e5743b" providerId="LiveId" clId="{D0A13C30-61B8-4703-8629-FD529572C137}" dt="2024-06-02T13:27:35.797" v="292" actId="21"/>
          <ac:picMkLst>
            <pc:docMk/>
            <pc:sldMk cId="3914132045" sldId="256"/>
            <ac:picMk id="7" creationId="{DB4C6084-C551-EAF0-D9BB-F54C2FA60491}"/>
          </ac:picMkLst>
        </pc:picChg>
      </pc:sldChg>
      <pc:sldChg chg="addSp modSp mod">
        <pc:chgData name="George Paxat" userId="4bc738bd57e5743b" providerId="LiveId" clId="{D0A13C30-61B8-4703-8629-FD529572C137}" dt="2024-06-02T13:36:36.453" v="543" actId="20577"/>
        <pc:sldMkLst>
          <pc:docMk/>
          <pc:sldMk cId="4089819801" sldId="258"/>
        </pc:sldMkLst>
        <pc:spChg chg="mod">
          <ac:chgData name="George Paxat" userId="4bc738bd57e5743b" providerId="LiveId" clId="{D0A13C30-61B8-4703-8629-FD529572C137}" dt="2024-06-02T13:36:36.453" v="543" actId="20577"/>
          <ac:spMkLst>
            <pc:docMk/>
            <pc:sldMk cId="4089819801" sldId="258"/>
            <ac:spMk id="3" creationId="{00000000-0000-0000-0000-000000000000}"/>
          </ac:spMkLst>
        </pc:spChg>
        <pc:spChg chg="mod">
          <ac:chgData name="George Paxat" userId="4bc738bd57e5743b" providerId="LiveId" clId="{D0A13C30-61B8-4703-8629-FD529572C137}" dt="2024-06-02T13:23:57.888" v="245" actId="20577"/>
          <ac:spMkLst>
            <pc:docMk/>
            <pc:sldMk cId="4089819801" sldId="258"/>
            <ac:spMk id="11" creationId="{00000000-0000-0000-0000-000000000000}"/>
          </ac:spMkLst>
        </pc:spChg>
        <pc:picChg chg="add mod">
          <ac:chgData name="George Paxat" userId="4bc738bd57e5743b" providerId="LiveId" clId="{D0A13C30-61B8-4703-8629-FD529572C137}" dt="2024-06-02T13:35:26.643" v="540" actId="1440"/>
          <ac:picMkLst>
            <pc:docMk/>
            <pc:sldMk cId="4089819801" sldId="258"/>
            <ac:picMk id="4" creationId="{DB4C6084-C551-EAF0-D9BB-F54C2FA60491}"/>
          </ac:picMkLst>
        </pc:picChg>
      </pc:sldChg>
      <pc:sldChg chg="addSp delSp modSp mod modNotesTx">
        <pc:chgData name="George Paxat" userId="4bc738bd57e5743b" providerId="LiveId" clId="{D0A13C30-61B8-4703-8629-FD529572C137}" dt="2024-06-02T15:16:31.290" v="2079" actId="20577"/>
        <pc:sldMkLst>
          <pc:docMk/>
          <pc:sldMk cId="3481748934" sldId="259"/>
        </pc:sldMkLst>
        <pc:spChg chg="del mod">
          <ac:chgData name="George Paxat" userId="4bc738bd57e5743b" providerId="LiveId" clId="{D0A13C30-61B8-4703-8629-FD529572C137}" dt="2024-06-02T14:20:22.715" v="1261"/>
          <ac:spMkLst>
            <pc:docMk/>
            <pc:sldMk cId="3481748934" sldId="259"/>
            <ac:spMk id="3" creationId="{00000000-0000-0000-0000-000000000000}"/>
          </ac:spMkLst>
        </pc:spChg>
        <pc:spChg chg="add mod">
          <ac:chgData name="George Paxat" userId="4bc738bd57e5743b" providerId="LiveId" clId="{D0A13C30-61B8-4703-8629-FD529572C137}" dt="2024-06-02T13:24:17.598" v="249"/>
          <ac:spMkLst>
            <pc:docMk/>
            <pc:sldMk cId="3481748934" sldId="259"/>
            <ac:spMk id="4" creationId="{2CE6E7AF-F941-A0A2-94B2-13DB1962A1D4}"/>
          </ac:spMkLst>
        </pc:spChg>
        <pc:spChg chg="add mod">
          <ac:chgData name="George Paxat" userId="4bc738bd57e5743b" providerId="LiveId" clId="{D0A13C30-61B8-4703-8629-FD529572C137}" dt="2024-06-02T15:16:31.290" v="2079" actId="20577"/>
          <ac:spMkLst>
            <pc:docMk/>
            <pc:sldMk cId="3481748934" sldId="259"/>
            <ac:spMk id="8" creationId="{04589EF4-7569-D566-65C8-2E7308666C02}"/>
          </ac:spMkLst>
        </pc:spChg>
        <pc:spChg chg="del mod">
          <ac:chgData name="George Paxat" userId="4bc738bd57e5743b" providerId="LiveId" clId="{D0A13C30-61B8-4703-8629-FD529572C137}" dt="2024-06-02T13:24:12.654" v="248" actId="478"/>
          <ac:spMkLst>
            <pc:docMk/>
            <pc:sldMk cId="3481748934" sldId="259"/>
            <ac:spMk id="11" creationId="{00000000-0000-0000-0000-000000000000}"/>
          </ac:spMkLst>
        </pc:spChg>
        <pc:spChg chg="add del mod">
          <ac:chgData name="George Paxat" userId="4bc738bd57e5743b" providerId="LiveId" clId="{D0A13C30-61B8-4703-8629-FD529572C137}" dt="2024-06-02T14:54:44.641" v="1542" actId="931"/>
          <ac:spMkLst>
            <pc:docMk/>
            <pc:sldMk cId="3481748934" sldId="259"/>
            <ac:spMk id="13" creationId="{C93EE454-EA88-5F6E-7451-A7F4C8B50DD7}"/>
          </ac:spMkLst>
        </pc:spChg>
        <pc:spChg chg="add mod">
          <ac:chgData name="George Paxat" userId="4bc738bd57e5743b" providerId="LiveId" clId="{D0A13C30-61B8-4703-8629-FD529572C137}" dt="2024-06-02T15:07:52.425" v="1845" actId="20577"/>
          <ac:spMkLst>
            <pc:docMk/>
            <pc:sldMk cId="3481748934" sldId="259"/>
            <ac:spMk id="16" creationId="{5EAC7F94-7FDB-15CD-C429-EF52DC5A61DA}"/>
          </ac:spMkLst>
        </pc:spChg>
        <pc:spChg chg="add del mod">
          <ac:chgData name="George Paxat" userId="4bc738bd57e5743b" providerId="LiveId" clId="{D0A13C30-61B8-4703-8629-FD529572C137}" dt="2024-06-02T14:58:27.950" v="1574" actId="478"/>
          <ac:spMkLst>
            <pc:docMk/>
            <pc:sldMk cId="3481748934" sldId="259"/>
            <ac:spMk id="17" creationId="{FF3C217B-53FB-9CDB-22B7-F79C6B3939F7}"/>
          </ac:spMkLst>
        </pc:spChg>
        <pc:picChg chg="add del mod">
          <ac:chgData name="George Paxat" userId="4bc738bd57e5743b" providerId="LiveId" clId="{D0A13C30-61B8-4703-8629-FD529572C137}" dt="2024-06-02T14:13:16.064" v="1206" actId="478"/>
          <ac:picMkLst>
            <pc:docMk/>
            <pc:sldMk cId="3481748934" sldId="259"/>
            <ac:picMk id="6" creationId="{6336BE84-9EC1-1723-D190-773C6B972F77}"/>
          </ac:picMkLst>
        </pc:picChg>
        <pc:picChg chg="add del mod">
          <ac:chgData name="George Paxat" userId="4bc738bd57e5743b" providerId="LiveId" clId="{D0A13C30-61B8-4703-8629-FD529572C137}" dt="2024-06-02T14:36:59.720" v="1471" actId="478"/>
          <ac:picMkLst>
            <pc:docMk/>
            <pc:sldMk cId="3481748934" sldId="259"/>
            <ac:picMk id="10" creationId="{3D8D56DC-241F-CB1C-44D0-443EE575EC1D}"/>
          </ac:picMkLst>
        </pc:picChg>
        <pc:picChg chg="add mod">
          <ac:chgData name="George Paxat" userId="4bc738bd57e5743b" providerId="LiveId" clId="{D0A13C30-61B8-4703-8629-FD529572C137}" dt="2024-06-02T14:54:51.632" v="1549" actId="1440"/>
          <ac:picMkLst>
            <pc:docMk/>
            <pc:sldMk cId="3481748934" sldId="259"/>
            <ac:picMk id="15" creationId="{DE6A0C7E-1784-66A9-E662-AFB900BCD2C2}"/>
          </ac:picMkLst>
        </pc:picChg>
      </pc:sldChg>
      <pc:sldChg chg="addSp delSp modSp mod">
        <pc:chgData name="George Paxat" userId="4bc738bd57e5743b" providerId="LiveId" clId="{D0A13C30-61B8-4703-8629-FD529572C137}" dt="2024-06-04T13:33:32.615" v="3060" actId="208"/>
        <pc:sldMkLst>
          <pc:docMk/>
          <pc:sldMk cId="116463531" sldId="260"/>
        </pc:sldMkLst>
        <pc:spChg chg="mod ord">
          <ac:chgData name="George Paxat" userId="4bc738bd57e5743b" providerId="LiveId" clId="{D0A13C30-61B8-4703-8629-FD529572C137}" dt="2024-06-04T13:33:32.615" v="3060" actId="208"/>
          <ac:spMkLst>
            <pc:docMk/>
            <pc:sldMk cId="116463531" sldId="260"/>
            <ac:spMk id="3" creationId="{00000000-0000-0000-0000-000000000000}"/>
          </ac:spMkLst>
        </pc:spChg>
        <pc:spChg chg="add mod">
          <ac:chgData name="George Paxat" userId="4bc738bd57e5743b" providerId="LiveId" clId="{D0A13C30-61B8-4703-8629-FD529572C137}" dt="2024-06-02T13:24:24.356" v="251"/>
          <ac:spMkLst>
            <pc:docMk/>
            <pc:sldMk cId="116463531" sldId="260"/>
            <ac:spMk id="4" creationId="{722BDBB0-3D49-5D45-C54E-A5AB03133195}"/>
          </ac:spMkLst>
        </pc:spChg>
        <pc:spChg chg="add mod">
          <ac:chgData name="George Paxat" userId="4bc738bd57e5743b" providerId="LiveId" clId="{D0A13C30-61B8-4703-8629-FD529572C137}" dt="2024-06-02T13:51:26.129" v="982" actId="1076"/>
          <ac:spMkLst>
            <pc:docMk/>
            <pc:sldMk cId="116463531" sldId="260"/>
            <ac:spMk id="8" creationId="{DC2854B3-48E2-A7E8-6DA5-A9C009AAFF3A}"/>
          </ac:spMkLst>
        </pc:spChg>
        <pc:spChg chg="del">
          <ac:chgData name="George Paxat" userId="4bc738bd57e5743b" providerId="LiveId" clId="{D0A13C30-61B8-4703-8629-FD529572C137}" dt="2024-06-02T13:24:22.433" v="250" actId="478"/>
          <ac:spMkLst>
            <pc:docMk/>
            <pc:sldMk cId="116463531" sldId="260"/>
            <ac:spMk id="11" creationId="{00000000-0000-0000-0000-000000000000}"/>
          </ac:spMkLst>
        </pc:spChg>
        <pc:picChg chg="add mod modCrop">
          <ac:chgData name="George Paxat" userId="4bc738bd57e5743b" providerId="LiveId" clId="{D0A13C30-61B8-4703-8629-FD529572C137}" dt="2024-06-02T13:57:41.130" v="1047" actId="14100"/>
          <ac:picMkLst>
            <pc:docMk/>
            <pc:sldMk cId="116463531" sldId="260"/>
            <ac:picMk id="6" creationId="{E4A13D96-B1F9-2C3E-5FEE-F029FC446E14}"/>
          </ac:picMkLst>
        </pc:picChg>
        <pc:picChg chg="add mod">
          <ac:chgData name="George Paxat" userId="4bc738bd57e5743b" providerId="LiveId" clId="{D0A13C30-61B8-4703-8629-FD529572C137}" dt="2024-06-02T13:57:27.863" v="1044" actId="1076"/>
          <ac:picMkLst>
            <pc:docMk/>
            <pc:sldMk cId="116463531" sldId="260"/>
            <ac:picMk id="12" creationId="{8E5AF119-DCDF-E347-6B44-6B4854B9A81C}"/>
          </ac:picMkLst>
        </pc:picChg>
      </pc:sldChg>
      <pc:sldChg chg="addSp delSp modSp mod modNotesTx">
        <pc:chgData name="George Paxat" userId="4bc738bd57e5743b" providerId="LiveId" clId="{D0A13C30-61B8-4703-8629-FD529572C137}" dt="2024-06-02T15:43:55.612" v="3034" actId="14100"/>
        <pc:sldMkLst>
          <pc:docMk/>
          <pc:sldMk cId="3577133844" sldId="261"/>
        </pc:sldMkLst>
        <pc:spChg chg="del">
          <ac:chgData name="George Paxat" userId="4bc738bd57e5743b" providerId="LiveId" clId="{D0A13C30-61B8-4703-8629-FD529572C137}" dt="2024-06-02T14:56:48.193" v="1550" actId="21"/>
          <ac:spMkLst>
            <pc:docMk/>
            <pc:sldMk cId="3577133844" sldId="261"/>
            <ac:spMk id="3" creationId="{00000000-0000-0000-0000-000000000000}"/>
          </ac:spMkLst>
        </pc:spChg>
        <pc:spChg chg="add mod">
          <ac:chgData name="George Paxat" userId="4bc738bd57e5743b" providerId="LiveId" clId="{D0A13C30-61B8-4703-8629-FD529572C137}" dt="2024-06-02T13:24:30.421" v="253"/>
          <ac:spMkLst>
            <pc:docMk/>
            <pc:sldMk cId="3577133844" sldId="261"/>
            <ac:spMk id="4" creationId="{2164AE84-3F7A-D639-5E1D-813DF4739F35}"/>
          </ac:spMkLst>
        </pc:spChg>
        <pc:spChg chg="add mod">
          <ac:chgData name="George Paxat" userId="4bc738bd57e5743b" providerId="LiveId" clId="{D0A13C30-61B8-4703-8629-FD529572C137}" dt="2024-06-02T15:43:05.219" v="3023" actId="20577"/>
          <ac:spMkLst>
            <pc:docMk/>
            <pc:sldMk cId="3577133844" sldId="261"/>
            <ac:spMk id="6" creationId="{7BF65D75-61DD-EB27-C786-F005674D1152}"/>
          </ac:spMkLst>
        </pc:spChg>
        <pc:spChg chg="del">
          <ac:chgData name="George Paxat" userId="4bc738bd57e5743b" providerId="LiveId" clId="{D0A13C30-61B8-4703-8629-FD529572C137}" dt="2024-06-02T13:24:28.854" v="252" actId="478"/>
          <ac:spMkLst>
            <pc:docMk/>
            <pc:sldMk cId="3577133844" sldId="261"/>
            <ac:spMk id="11" creationId="{00000000-0000-0000-0000-000000000000}"/>
          </ac:spMkLst>
        </pc:spChg>
        <pc:spChg chg="add mod">
          <ac:chgData name="George Paxat" userId="4bc738bd57e5743b" providerId="LiveId" clId="{D0A13C30-61B8-4703-8629-FD529572C137}" dt="2024-06-02T15:43:00.851" v="3020" actId="1076"/>
          <ac:spMkLst>
            <pc:docMk/>
            <pc:sldMk cId="3577133844" sldId="261"/>
            <ac:spMk id="21" creationId="{295CE049-992D-0D94-03C7-F9525B5E05B1}"/>
          </ac:spMkLst>
        </pc:spChg>
        <pc:picChg chg="add mod ord">
          <ac:chgData name="George Paxat" userId="4bc738bd57e5743b" providerId="LiveId" clId="{D0A13C30-61B8-4703-8629-FD529572C137}" dt="2024-06-02T15:43:55.612" v="3034" actId="14100"/>
          <ac:picMkLst>
            <pc:docMk/>
            <pc:sldMk cId="3577133844" sldId="261"/>
            <ac:picMk id="23" creationId="{C83B6B8D-7768-D8D5-893F-C9EAFEACFD79}"/>
          </ac:picMkLst>
        </pc:picChg>
        <pc:cxnChg chg="add mod">
          <ac:chgData name="George Paxat" userId="4bc738bd57e5743b" providerId="LiveId" clId="{D0A13C30-61B8-4703-8629-FD529572C137}" dt="2024-06-02T15:39:15.007" v="2859" actId="1582"/>
          <ac:cxnSpMkLst>
            <pc:docMk/>
            <pc:sldMk cId="3577133844" sldId="261"/>
            <ac:cxnSpMk id="10" creationId="{9EC36F64-761D-3F34-269E-D483B325D012}"/>
          </ac:cxnSpMkLst>
        </pc:cxnChg>
        <pc:cxnChg chg="add del">
          <ac:chgData name="George Paxat" userId="4bc738bd57e5743b" providerId="LiveId" clId="{D0A13C30-61B8-4703-8629-FD529572C137}" dt="2024-06-02T15:37:36.394" v="2706" actId="478"/>
          <ac:cxnSpMkLst>
            <pc:docMk/>
            <pc:sldMk cId="3577133844" sldId="261"/>
            <ac:cxnSpMk id="13" creationId="{88159E14-1876-7189-0684-F0E5DCF2E467}"/>
          </ac:cxnSpMkLst>
        </pc:cxnChg>
        <pc:cxnChg chg="add mod">
          <ac:chgData name="George Paxat" userId="4bc738bd57e5743b" providerId="LiveId" clId="{D0A13C30-61B8-4703-8629-FD529572C137}" dt="2024-06-02T15:39:22.988" v="2861" actId="1582"/>
          <ac:cxnSpMkLst>
            <pc:docMk/>
            <pc:sldMk cId="3577133844" sldId="261"/>
            <ac:cxnSpMk id="14" creationId="{B84C3181-DA15-3CE3-1368-5BFCAF1C6399}"/>
          </ac:cxnSpMkLst>
        </pc:cxnChg>
      </pc:sldChg>
      <pc:sldChg chg="addSp delSp modSp mod">
        <pc:chgData name="George Paxat" userId="4bc738bd57e5743b" providerId="LiveId" clId="{D0A13C30-61B8-4703-8629-FD529572C137}" dt="2024-06-02T15:12:25.793" v="1981"/>
        <pc:sldMkLst>
          <pc:docMk/>
          <pc:sldMk cId="2362840975" sldId="262"/>
        </pc:sldMkLst>
        <pc:spChg chg="mod">
          <ac:chgData name="George Paxat" userId="4bc738bd57e5743b" providerId="LiveId" clId="{D0A13C30-61B8-4703-8629-FD529572C137}" dt="2024-06-02T15:12:25.793" v="1981"/>
          <ac:spMkLst>
            <pc:docMk/>
            <pc:sldMk cId="2362840975" sldId="262"/>
            <ac:spMk id="3" creationId="{00000000-0000-0000-0000-000000000000}"/>
          </ac:spMkLst>
        </pc:spChg>
        <pc:spChg chg="add mod">
          <ac:chgData name="George Paxat" userId="4bc738bd57e5743b" providerId="LiveId" clId="{D0A13C30-61B8-4703-8629-FD529572C137}" dt="2024-06-02T13:24:39.995" v="255"/>
          <ac:spMkLst>
            <pc:docMk/>
            <pc:sldMk cId="2362840975" sldId="262"/>
            <ac:spMk id="4" creationId="{1EC507F7-0E58-2F00-3970-4219A038B5CD}"/>
          </ac:spMkLst>
        </pc:spChg>
        <pc:spChg chg="del">
          <ac:chgData name="George Paxat" userId="4bc738bd57e5743b" providerId="LiveId" clId="{D0A13C30-61B8-4703-8629-FD529572C137}" dt="2024-06-02T13:24:38.363" v="254" actId="478"/>
          <ac:spMkLst>
            <pc:docMk/>
            <pc:sldMk cId="2362840975" sldId="262"/>
            <ac:spMk id="11" creationId="{00000000-0000-0000-0000-000000000000}"/>
          </ac:spMkLst>
        </pc:spChg>
      </pc:sldChg>
      <pc:sldChg chg="addSp delSp modSp add mod ord modNotesTx">
        <pc:chgData name="George Paxat" userId="4bc738bd57e5743b" providerId="LiveId" clId="{D0A13C30-61B8-4703-8629-FD529572C137}" dt="2024-06-02T15:15:38.357" v="2077" actId="20577"/>
        <pc:sldMkLst>
          <pc:docMk/>
          <pc:sldMk cId="1855715420" sldId="263"/>
        </pc:sldMkLst>
        <pc:spChg chg="mod">
          <ac:chgData name="George Paxat" userId="4bc738bd57e5743b" providerId="LiveId" clId="{D0A13C30-61B8-4703-8629-FD529572C137}" dt="2024-06-02T14:44:20.221" v="1525" actId="1076"/>
          <ac:spMkLst>
            <pc:docMk/>
            <pc:sldMk cId="1855715420" sldId="263"/>
            <ac:spMk id="3" creationId="{00000000-0000-0000-0000-000000000000}"/>
          </ac:spMkLst>
        </pc:spChg>
        <pc:picChg chg="del">
          <ac:chgData name="George Paxat" userId="4bc738bd57e5743b" providerId="LiveId" clId="{D0A13C30-61B8-4703-8629-FD529572C137}" dt="2024-06-02T14:20:19.268" v="1260" actId="21"/>
          <ac:picMkLst>
            <pc:docMk/>
            <pc:sldMk cId="1855715420" sldId="263"/>
            <ac:picMk id="6" creationId="{6336BE84-9EC1-1723-D190-773C6B972F77}"/>
          </ac:picMkLst>
        </pc:picChg>
        <pc:picChg chg="add mod modCrop">
          <ac:chgData name="George Paxat" userId="4bc738bd57e5743b" providerId="LiveId" clId="{D0A13C30-61B8-4703-8629-FD529572C137}" dt="2024-06-02T14:50:54.300" v="1541" actId="1076"/>
          <ac:picMkLst>
            <pc:docMk/>
            <pc:sldMk cId="1855715420" sldId="263"/>
            <ac:picMk id="14" creationId="{6FB2A5D5-1EB2-882B-A117-528C063251E2}"/>
          </ac:picMkLst>
        </pc:picChg>
        <pc:picChg chg="add del mod">
          <ac:chgData name="George Paxat" userId="4bc738bd57e5743b" providerId="LiveId" clId="{D0A13C30-61B8-4703-8629-FD529572C137}" dt="2024-06-02T14:50:13.549" v="1533" actId="478"/>
          <ac:picMkLst>
            <pc:docMk/>
            <pc:sldMk cId="1855715420" sldId="263"/>
            <ac:picMk id="1026" creationId="{C9A192EA-776F-DAA5-36FC-D0BF789A9944}"/>
          </ac:picMkLst>
        </pc:picChg>
        <pc:cxnChg chg="mod">
          <ac:chgData name="George Paxat" userId="4bc738bd57e5743b" providerId="LiveId" clId="{D0A13C30-61B8-4703-8629-FD529572C137}" dt="2024-06-02T14:44:43.208" v="1527" actId="1076"/>
          <ac:cxnSpMkLst>
            <pc:docMk/>
            <pc:sldMk cId="1855715420" sldId="263"/>
            <ac:cxnSpMk id="9" creationId="{00000000-0000-0000-0000-000000000000}"/>
          </ac:cxnSpMkLst>
        </pc:cxnChg>
        <pc:cxnChg chg="add del mod">
          <ac:chgData name="George Paxat" userId="4bc738bd57e5743b" providerId="LiveId" clId="{D0A13C30-61B8-4703-8629-FD529572C137}" dt="2024-06-02T14:40:31.470" v="1494" actId="478"/>
          <ac:cxnSpMkLst>
            <pc:docMk/>
            <pc:sldMk cId="1855715420" sldId="263"/>
            <ac:cxnSpMk id="10" creationId="{86094033-AFBF-32E6-4031-52451FC2AA7D}"/>
          </ac:cxnSpMkLst>
        </pc:cxnChg>
        <pc:cxnChg chg="add mod">
          <ac:chgData name="George Paxat" userId="4bc738bd57e5743b" providerId="LiveId" clId="{D0A13C30-61B8-4703-8629-FD529572C137}" dt="2024-06-02T14:46:45.590" v="1531" actId="1076"/>
          <ac:cxnSpMkLst>
            <pc:docMk/>
            <pc:sldMk cId="1855715420" sldId="263"/>
            <ac:cxnSpMk id="12" creationId="{79C1EC6E-4EA0-6568-5908-49F2BE99FB0E}"/>
          </ac:cxnSpMkLst>
        </pc:cxnChg>
      </pc:sldChg>
      <pc:sldChg chg="addSp delSp modSp new del mod">
        <pc:chgData name="George Paxat" userId="4bc738bd57e5743b" providerId="LiveId" clId="{D0A13C30-61B8-4703-8629-FD529572C137}" dt="2024-06-02T14:12:38.864" v="1202" actId="680"/>
        <pc:sldMkLst>
          <pc:docMk/>
          <pc:sldMk cId="3588166072" sldId="263"/>
        </pc:sldMkLst>
        <pc:spChg chg="add del">
          <ac:chgData name="George Paxat" userId="4bc738bd57e5743b" providerId="LiveId" clId="{D0A13C30-61B8-4703-8629-FD529572C137}" dt="2024-06-02T14:12:38.660" v="1201"/>
          <ac:spMkLst>
            <pc:docMk/>
            <pc:sldMk cId="3588166072" sldId="263"/>
            <ac:spMk id="3" creationId="{2AEB3CA9-F704-D0F1-BE67-4D8E859DD1FA}"/>
          </ac:spMkLst>
        </pc:spChg>
        <pc:picChg chg="add mod">
          <ac:chgData name="George Paxat" userId="4bc738bd57e5743b" providerId="LiveId" clId="{D0A13C30-61B8-4703-8629-FD529572C137}" dt="2024-06-02T14:12:38.660" v="1201"/>
          <ac:picMkLst>
            <pc:docMk/>
            <pc:sldMk cId="3588166072" sldId="263"/>
            <ac:picMk id="4" creationId="{A6D1102C-D074-9F4E-4455-FAE2B0000D1E}"/>
          </ac:picMkLst>
        </pc:picChg>
      </pc:sldChg>
      <pc:sldChg chg="addSp delSp modSp add mod">
        <pc:chgData name="George Paxat" userId="4bc738bd57e5743b" providerId="LiveId" clId="{D0A13C30-61B8-4703-8629-FD529572C137}" dt="2024-06-02T15:45:57.854" v="3057" actId="1076"/>
        <pc:sldMkLst>
          <pc:docMk/>
          <pc:sldMk cId="2587446977" sldId="264"/>
        </pc:sldMkLst>
        <pc:spChg chg="add mod">
          <ac:chgData name="George Paxat" userId="4bc738bd57e5743b" providerId="LiveId" clId="{D0A13C30-61B8-4703-8629-FD529572C137}" dt="2024-06-02T15:32:31.429" v="2480" actId="20577"/>
          <ac:spMkLst>
            <pc:docMk/>
            <pc:sldMk cId="2587446977" sldId="264"/>
            <ac:spMk id="5" creationId="{6F807873-4167-B603-07FF-06A29748D8D8}"/>
          </ac:spMkLst>
        </pc:spChg>
        <pc:spChg chg="mod">
          <ac:chgData name="George Paxat" userId="4bc738bd57e5743b" providerId="LiveId" clId="{D0A13C30-61B8-4703-8629-FD529572C137}" dt="2024-06-02T15:27:30.594" v="2393" actId="20577"/>
          <ac:spMkLst>
            <pc:docMk/>
            <pc:sldMk cId="2587446977" sldId="264"/>
            <ac:spMk id="8" creationId="{04589EF4-7569-D566-65C8-2E7308666C02}"/>
          </ac:spMkLst>
        </pc:spChg>
        <pc:spChg chg="del mod">
          <ac:chgData name="George Paxat" userId="4bc738bd57e5743b" providerId="LiveId" clId="{D0A13C30-61B8-4703-8629-FD529572C137}" dt="2024-06-02T15:19:04.662" v="2084" actId="478"/>
          <ac:spMkLst>
            <pc:docMk/>
            <pc:sldMk cId="2587446977" sldId="264"/>
            <ac:spMk id="16" creationId="{5EAC7F94-7FDB-15CD-C429-EF52DC5A61DA}"/>
          </ac:spMkLst>
        </pc:spChg>
        <pc:picChg chg="add mod ord modCrop">
          <ac:chgData name="George Paxat" userId="4bc738bd57e5743b" providerId="LiveId" clId="{D0A13C30-61B8-4703-8629-FD529572C137}" dt="2024-06-02T15:45:57.854" v="3057" actId="1076"/>
          <ac:picMkLst>
            <pc:docMk/>
            <pc:sldMk cId="2587446977" sldId="264"/>
            <ac:picMk id="10" creationId="{0EE2DC1D-5190-19AD-128D-FC284A365045}"/>
          </ac:picMkLst>
        </pc:picChg>
        <pc:picChg chg="add mod">
          <ac:chgData name="George Paxat" userId="4bc738bd57e5743b" providerId="LiveId" clId="{D0A13C30-61B8-4703-8629-FD529572C137}" dt="2024-06-02T15:45:54.662" v="3056" actId="1440"/>
          <ac:picMkLst>
            <pc:docMk/>
            <pc:sldMk cId="2587446977" sldId="264"/>
            <ac:picMk id="12" creationId="{B6CFAC6B-2E43-04EC-8F3B-B18522B75B38}"/>
          </ac:picMkLst>
        </pc:picChg>
        <pc:picChg chg="del">
          <ac:chgData name="George Paxat" userId="4bc738bd57e5743b" providerId="LiveId" clId="{D0A13C30-61B8-4703-8629-FD529572C137}" dt="2024-06-02T15:19:12.125" v="2085" actId="478"/>
          <ac:picMkLst>
            <pc:docMk/>
            <pc:sldMk cId="2587446977" sldId="264"/>
            <ac:picMk id="15" creationId="{DE6A0C7E-1784-66A9-E662-AFB900BCD2C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48114-68A1-4287-AC3F-32E290DAB00A}" type="datetimeFigureOut">
              <a:rPr lang="en-US" smtClean="0"/>
              <a:pPr/>
              <a:t>6/4/2024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l-GR"/>
              <a:t>Ομάδα &lt;ΧΧ&gt; - &lt;Τίτλος Εργασίας&gt;</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6DBF26-A543-4060-8F9A-6E0DEA0150A9}" type="slidenum">
              <a:rPr lang="en-US" smtClean="0"/>
              <a:pPr/>
              <a:t>‹#›</a:t>
            </a:fld>
            <a:endParaRPr lang="en-US"/>
          </a:p>
        </p:txBody>
      </p:sp>
    </p:spTree>
    <p:extLst>
      <p:ext uri="{BB962C8B-B14F-4D97-AF65-F5344CB8AC3E}">
        <p14:creationId xmlns:p14="http://schemas.microsoft.com/office/powerpoint/2010/main" val="13024353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BB701-3101-480F-9CF1-BB5FF4C72247}" type="datetimeFigureOut">
              <a:rPr lang="en-US" smtClean="0"/>
              <a:pPr/>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l-GR"/>
              <a:t>Ομάδα &lt;ΧΧ&gt; - &lt;Τίτλος Εργασίας&gt;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8B8EC-93AF-40CC-AF9B-75992D38812D}" type="slidenum">
              <a:rPr lang="en-US" smtClean="0"/>
              <a:pPr/>
              <a:t>‹#›</a:t>
            </a:fld>
            <a:endParaRPr lang="en-US"/>
          </a:p>
        </p:txBody>
      </p:sp>
    </p:spTree>
    <p:extLst>
      <p:ext uri="{BB962C8B-B14F-4D97-AF65-F5344CB8AC3E}">
        <p14:creationId xmlns:p14="http://schemas.microsoft.com/office/powerpoint/2010/main" val="162376366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2</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962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l-GR" b="0" dirty="0">
                <a:solidFill>
                  <a:srgbClr val="333333"/>
                </a:solidFill>
                <a:effectLst/>
                <a:highlight>
                  <a:srgbClr val="FFFFFF"/>
                </a:highlight>
                <a:latin typeface="Georgia" panose="02040502050405020303" pitchFamily="18" charset="0"/>
              </a:rPr>
              <a:t>Πόλωση είναι το κατά πόσο τείνει ο νευρώνας στο 1</a:t>
            </a:r>
            <a:endParaRPr lang="en-US" b="0" dirty="0">
              <a:solidFill>
                <a:srgbClr val="333333"/>
              </a:solidFill>
              <a:effectLst/>
              <a:highlight>
                <a:srgbClr val="FFFFFF"/>
              </a:highlight>
              <a:latin typeface="Georgia" panose="02040502050405020303" pitchFamily="18" charset="0"/>
            </a:endParaRPr>
          </a:p>
          <a:p>
            <a:pPr algn="l"/>
            <a:r>
              <a:rPr lang="en-US" b="0" dirty="0">
                <a:solidFill>
                  <a:srgbClr val="333333"/>
                </a:solidFill>
                <a:effectLst/>
                <a:highlight>
                  <a:srgbClr val="FFFFFF"/>
                </a:highlight>
                <a:latin typeface="Georgia" panose="02040502050405020303" pitchFamily="18" charset="0"/>
              </a:rPr>
              <a:t>Suppose the weekend is coming up, and you've heard that there's going to be a cheese festival in your city. You like cheese, and are trying to decide whether or not to go to the festival. You might make your decision by weighing up three factors:</a:t>
            </a:r>
          </a:p>
          <a:p>
            <a:pPr algn="l">
              <a:buFont typeface="+mj-lt"/>
              <a:buAutoNum type="arabicPeriod"/>
            </a:pPr>
            <a:r>
              <a:rPr lang="en-US" b="0" i="0" dirty="0">
                <a:solidFill>
                  <a:srgbClr val="000000"/>
                </a:solidFill>
                <a:effectLst/>
                <a:highlight>
                  <a:srgbClr val="FFFFFF"/>
                </a:highlight>
                <a:latin typeface="Georgia" panose="02040502050405020303" pitchFamily="18" charset="0"/>
              </a:rPr>
              <a:t>Is the weather good?</a:t>
            </a:r>
          </a:p>
          <a:p>
            <a:pPr algn="l">
              <a:buFont typeface="+mj-lt"/>
              <a:buAutoNum type="arabicPeriod"/>
            </a:pPr>
            <a:r>
              <a:rPr lang="en-US" b="0" i="0" dirty="0">
                <a:solidFill>
                  <a:srgbClr val="000000"/>
                </a:solidFill>
                <a:effectLst/>
                <a:highlight>
                  <a:srgbClr val="FFFFFF"/>
                </a:highlight>
                <a:latin typeface="Georgia" panose="02040502050405020303" pitchFamily="18" charset="0"/>
              </a:rPr>
              <a:t>Does your boyfriend or girlfriend want to accompany you?</a:t>
            </a:r>
          </a:p>
          <a:p>
            <a:pPr algn="l">
              <a:buFont typeface="+mj-lt"/>
              <a:buAutoNum type="arabicPeriod"/>
            </a:pPr>
            <a:r>
              <a:rPr lang="en-US" b="0" i="0" dirty="0">
                <a:solidFill>
                  <a:srgbClr val="000000"/>
                </a:solidFill>
                <a:effectLst/>
                <a:highlight>
                  <a:srgbClr val="FFFFFF"/>
                </a:highlight>
                <a:latin typeface="Georgia" panose="02040502050405020303" pitchFamily="18" charset="0"/>
              </a:rPr>
              <a:t>Is the festival near public transit? (You don't own a car).</a:t>
            </a:r>
          </a:p>
          <a:p>
            <a:r>
              <a:rPr lang="en-US" b="0" i="0" dirty="0">
                <a:solidFill>
                  <a:srgbClr val="000000"/>
                </a:solidFill>
                <a:effectLst/>
                <a:highlight>
                  <a:srgbClr val="FFFFFF"/>
                </a:highlight>
                <a:latin typeface="Georgia" panose="02040502050405020303" pitchFamily="18" charset="0"/>
              </a:rPr>
              <a:t>We can represent these three factors by corresponding binary variables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1,</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2</a:t>
            </a:r>
            <a:r>
              <a:rPr lang="en-US" b="0" i="0" u="none" strike="noStrike" dirty="0">
                <a:solidFill>
                  <a:srgbClr val="2A2A2A"/>
                </a:solidFill>
                <a:effectLst/>
                <a:highlight>
                  <a:srgbClr val="FFFFFF"/>
                </a:highlight>
                <a:latin typeface="Georgia" panose="02040502050405020303" pitchFamily="18" charset="0"/>
              </a:rPr>
              <a:t>𝑥1,𝑥2</a:t>
            </a:r>
            <a:r>
              <a:rPr lang="en-US" b="0" i="0" dirty="0">
                <a:solidFill>
                  <a:srgbClr val="000000"/>
                </a:solidFill>
                <a:effectLst/>
                <a:highlight>
                  <a:srgbClr val="FFFFFF"/>
                </a:highlight>
                <a:latin typeface="Georgia" panose="02040502050405020303" pitchFamily="18" charset="0"/>
              </a:rPr>
              <a:t>, and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3</a:t>
            </a:r>
            <a:r>
              <a:rPr lang="en-US" b="0" i="0" u="none" strike="noStrike" dirty="0">
                <a:solidFill>
                  <a:srgbClr val="2A2A2A"/>
                </a:solidFill>
                <a:effectLst/>
                <a:highlight>
                  <a:srgbClr val="FFFFFF"/>
                </a:highlight>
                <a:latin typeface="Georgia" panose="02040502050405020303" pitchFamily="18" charset="0"/>
              </a:rPr>
              <a:t>𝑥3</a:t>
            </a:r>
            <a:r>
              <a:rPr lang="en-US" b="0" i="0" dirty="0">
                <a:solidFill>
                  <a:srgbClr val="000000"/>
                </a:solidFill>
                <a:effectLst/>
                <a:highlight>
                  <a:srgbClr val="FFFFFF"/>
                </a:highlight>
                <a:latin typeface="Georgia" panose="02040502050405020303" pitchFamily="18" charset="0"/>
              </a:rPr>
              <a:t>. For instance, we'd have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1=1</a:t>
            </a:r>
            <a:r>
              <a:rPr lang="en-US" b="0" i="0" u="none" strike="noStrike" dirty="0">
                <a:solidFill>
                  <a:srgbClr val="2A2A2A"/>
                </a:solidFill>
                <a:effectLst/>
                <a:highlight>
                  <a:srgbClr val="FFFFFF"/>
                </a:highlight>
                <a:latin typeface="Georgia" panose="02040502050405020303" pitchFamily="18" charset="0"/>
              </a:rPr>
              <a:t>𝑥1=1</a:t>
            </a:r>
            <a:r>
              <a:rPr lang="en-US" b="0" i="0" dirty="0">
                <a:solidFill>
                  <a:srgbClr val="000000"/>
                </a:solidFill>
                <a:effectLst/>
                <a:highlight>
                  <a:srgbClr val="FFFFFF"/>
                </a:highlight>
                <a:latin typeface="Georgia" panose="02040502050405020303" pitchFamily="18" charset="0"/>
              </a:rPr>
              <a:t> if the weather is good, and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1=0</a:t>
            </a:r>
            <a:r>
              <a:rPr lang="en-US" b="0" i="0" u="none" strike="noStrike" dirty="0">
                <a:solidFill>
                  <a:srgbClr val="2A2A2A"/>
                </a:solidFill>
                <a:effectLst/>
                <a:highlight>
                  <a:srgbClr val="FFFFFF"/>
                </a:highlight>
                <a:latin typeface="Georgia" panose="02040502050405020303" pitchFamily="18" charset="0"/>
              </a:rPr>
              <a:t>𝑥1=0</a:t>
            </a:r>
            <a:r>
              <a:rPr lang="en-US" b="0" i="0" dirty="0">
                <a:solidFill>
                  <a:srgbClr val="000000"/>
                </a:solidFill>
                <a:effectLst/>
                <a:highlight>
                  <a:srgbClr val="FFFFFF"/>
                </a:highlight>
                <a:latin typeface="Georgia" panose="02040502050405020303" pitchFamily="18" charset="0"/>
              </a:rPr>
              <a:t> if the weather is bad. Similarly,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2=1</a:t>
            </a:r>
            <a:r>
              <a:rPr lang="en-US" b="0" i="0" u="none" strike="noStrike" dirty="0">
                <a:solidFill>
                  <a:srgbClr val="2A2A2A"/>
                </a:solidFill>
                <a:effectLst/>
                <a:highlight>
                  <a:srgbClr val="FFFFFF"/>
                </a:highlight>
                <a:latin typeface="Georgia" panose="02040502050405020303" pitchFamily="18" charset="0"/>
              </a:rPr>
              <a:t>𝑥2=1</a:t>
            </a:r>
            <a:r>
              <a:rPr lang="en-US" b="0" i="0" dirty="0">
                <a:solidFill>
                  <a:srgbClr val="000000"/>
                </a:solidFill>
                <a:effectLst/>
                <a:highlight>
                  <a:srgbClr val="FFFFFF"/>
                </a:highlight>
                <a:latin typeface="Georgia" panose="02040502050405020303" pitchFamily="18" charset="0"/>
              </a:rPr>
              <a:t> if your boyfriend or girlfriend wants to go, and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2=0</a:t>
            </a:r>
            <a:r>
              <a:rPr lang="en-US" b="0" i="0" u="none" strike="noStrike" dirty="0">
                <a:solidFill>
                  <a:srgbClr val="2A2A2A"/>
                </a:solidFill>
                <a:effectLst/>
                <a:highlight>
                  <a:srgbClr val="FFFFFF"/>
                </a:highlight>
                <a:latin typeface="Georgia" panose="02040502050405020303" pitchFamily="18" charset="0"/>
              </a:rPr>
              <a:t>𝑥2=0</a:t>
            </a:r>
            <a:r>
              <a:rPr lang="en-US" b="0" i="0" dirty="0">
                <a:solidFill>
                  <a:srgbClr val="000000"/>
                </a:solidFill>
                <a:effectLst/>
                <a:highlight>
                  <a:srgbClr val="FFFFFF"/>
                </a:highlight>
                <a:latin typeface="Georgia" panose="02040502050405020303" pitchFamily="18" charset="0"/>
              </a:rPr>
              <a:t> if not. And similarly again for </a:t>
            </a:r>
            <a:r>
              <a:rPr lang="en-US" b="0" i="0" u="none" strike="noStrike" dirty="0">
                <a:solidFill>
                  <a:srgbClr val="2A2A2A"/>
                </a:solidFill>
                <a:effectLst/>
                <a:highlight>
                  <a:srgbClr val="FFFFFF"/>
                </a:highlight>
                <a:latin typeface="MathJax_Math-italic"/>
              </a:rPr>
              <a:t>x</a:t>
            </a:r>
            <a:r>
              <a:rPr lang="en-US" b="0" i="0" u="none" strike="noStrike" dirty="0">
                <a:solidFill>
                  <a:srgbClr val="2A2A2A"/>
                </a:solidFill>
                <a:effectLst/>
                <a:highlight>
                  <a:srgbClr val="FFFFFF"/>
                </a:highlight>
                <a:latin typeface="MathJax_Main"/>
              </a:rPr>
              <a:t>3</a:t>
            </a:r>
            <a:r>
              <a:rPr lang="en-US" b="0" i="0" u="none" strike="noStrike" dirty="0">
                <a:solidFill>
                  <a:srgbClr val="2A2A2A"/>
                </a:solidFill>
                <a:effectLst/>
                <a:highlight>
                  <a:srgbClr val="FFFFFF"/>
                </a:highlight>
                <a:latin typeface="Georgia" panose="02040502050405020303" pitchFamily="18" charset="0"/>
              </a:rPr>
              <a:t>𝑥3</a:t>
            </a:r>
            <a:r>
              <a:rPr lang="en-US" b="0" i="0" dirty="0">
                <a:solidFill>
                  <a:srgbClr val="000000"/>
                </a:solidFill>
                <a:effectLst/>
                <a:highlight>
                  <a:srgbClr val="FFFFFF"/>
                </a:highlight>
                <a:latin typeface="Georgia" panose="02040502050405020303" pitchFamily="18" charset="0"/>
              </a:rPr>
              <a:t> and public transit.</a:t>
            </a:r>
            <a:endParaRPr lang="en-US" dirty="0"/>
          </a:p>
        </p:txBody>
      </p:sp>
      <p:sp>
        <p:nvSpPr>
          <p:cNvPr id="4" name="Slide Number Placeholder 3"/>
          <p:cNvSpPr>
            <a:spLocks noGrp="1"/>
          </p:cNvSpPr>
          <p:nvPr>
            <p:ph type="sldNum" sz="quarter" idx="10"/>
          </p:nvPr>
        </p:nvSpPr>
        <p:spPr/>
        <p:txBody>
          <a:bodyPr/>
          <a:lstStyle/>
          <a:p>
            <a:fld id="{1D18B8EC-93AF-40CC-AF9B-75992D38812D}" type="slidenum">
              <a:rPr lang="en-US" smtClean="0"/>
              <a:pPr/>
              <a:t>3</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58385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Όσο περισσότερα κριμμένα επίπεδα έχω-&gt; πιο σύνθετες αποφάσεις</a:t>
            </a:r>
          </a:p>
          <a:p>
            <a:r>
              <a:rPr lang="el-GR" dirty="0"/>
              <a:t>Πολλές φορές τα νευρωνικά δίκτυα φαίνονται να έχουν πολλές εξόδους </a:t>
            </a:r>
            <a:endParaRPr lang="en-US" dirty="0"/>
          </a:p>
        </p:txBody>
      </p:sp>
      <p:sp>
        <p:nvSpPr>
          <p:cNvPr id="4" name="Slide Number Placeholder 3"/>
          <p:cNvSpPr>
            <a:spLocks noGrp="1"/>
          </p:cNvSpPr>
          <p:nvPr>
            <p:ph type="sldNum" sz="quarter" idx="10"/>
          </p:nvPr>
        </p:nvSpPr>
        <p:spPr/>
        <p:txBody>
          <a:bodyPr/>
          <a:lstStyle/>
          <a:p>
            <a:fld id="{1D18B8EC-93AF-40CC-AF9B-75992D38812D}" type="slidenum">
              <a:rPr lang="en-US" smtClean="0"/>
              <a:pPr/>
              <a:t>4</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2499003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Όσο περισσότερα κριμμένα επίπεδα έχω-&gt; πιο σύνθετες αποφάσεις</a:t>
            </a:r>
          </a:p>
          <a:p>
            <a:r>
              <a:rPr lang="el-GR" dirty="0"/>
              <a:t>Πολλές φορές τα νευρωνικά δίκτυα φαίνονται να έχουν πολλές εξόδους </a:t>
            </a:r>
            <a:endParaRPr lang="en-US" dirty="0"/>
          </a:p>
        </p:txBody>
      </p:sp>
      <p:sp>
        <p:nvSpPr>
          <p:cNvPr id="4" name="Slide Number Placeholder 3"/>
          <p:cNvSpPr>
            <a:spLocks noGrp="1"/>
          </p:cNvSpPr>
          <p:nvPr>
            <p:ph type="sldNum" sz="quarter" idx="10"/>
          </p:nvPr>
        </p:nvSpPr>
        <p:spPr/>
        <p:txBody>
          <a:bodyPr/>
          <a:lstStyle/>
          <a:p>
            <a:fld id="{1D18B8EC-93AF-40CC-AF9B-75992D38812D}" type="slidenum">
              <a:rPr lang="en-US" smtClean="0"/>
              <a:pPr/>
              <a:t>5</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285425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6</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083673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Τράπεζες σε επεξεργασία επιταγών</a:t>
            </a:r>
          </a:p>
          <a:p>
            <a:r>
              <a:rPr lang="el-GR" dirty="0"/>
              <a:t>Ταχυδρομεία αναγνώριση διευθύνσεων</a:t>
            </a:r>
            <a:endParaRPr lang="en-US" dirty="0"/>
          </a:p>
        </p:txBody>
      </p:sp>
      <p:sp>
        <p:nvSpPr>
          <p:cNvPr id="4" name="Slide Number Placeholder 3"/>
          <p:cNvSpPr>
            <a:spLocks noGrp="1"/>
          </p:cNvSpPr>
          <p:nvPr>
            <p:ph type="sldNum" sz="quarter" idx="10"/>
          </p:nvPr>
        </p:nvSpPr>
        <p:spPr/>
        <p:txBody>
          <a:bodyPr/>
          <a:lstStyle/>
          <a:p>
            <a:fld id="{1D18B8EC-93AF-40CC-AF9B-75992D38812D}" type="slidenum">
              <a:rPr lang="en-US" smtClean="0"/>
              <a:pPr/>
              <a:t>7</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1360703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18B8EC-93AF-40CC-AF9B-75992D38812D}" type="slidenum">
              <a:rPr lang="en-US" smtClean="0"/>
              <a:pPr/>
              <a:t>8</a:t>
            </a:fld>
            <a:endParaRPr lang="en-US"/>
          </a:p>
        </p:txBody>
      </p:sp>
      <p:sp>
        <p:nvSpPr>
          <p:cNvPr id="5" name="Footer Placeholder 4"/>
          <p:cNvSpPr>
            <a:spLocks noGrp="1"/>
          </p:cNvSpPr>
          <p:nvPr>
            <p:ph type="ftr" sz="quarter" idx="11"/>
          </p:nvPr>
        </p:nvSpPr>
        <p:spPr/>
        <p:txBody>
          <a:bodyPr/>
          <a:lstStyle/>
          <a:p>
            <a:r>
              <a:rPr lang="el-GR"/>
              <a:t>Ομάδα &lt;ΧΧ&gt; - &lt;Τίτλος Εργασίας&gt;</a:t>
            </a:r>
            <a:endParaRPr lang="en-US"/>
          </a:p>
        </p:txBody>
      </p:sp>
    </p:spTree>
    <p:extLst>
      <p:ext uri="{BB962C8B-B14F-4D97-AF65-F5344CB8AC3E}">
        <p14:creationId xmlns:p14="http://schemas.microsoft.com/office/powerpoint/2010/main" val="35684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9E0EA6-77B3-4FC7-B955-CC8FC23785D0}"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409532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41956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53541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E0EA6-77B3-4FC7-B955-CC8FC23785D0}"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78066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E0EA6-77B3-4FC7-B955-CC8FC23785D0}"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2095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9E0EA6-77B3-4FC7-B955-CC8FC23785D0}"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73294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9E0EA6-77B3-4FC7-B955-CC8FC23785D0}"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57473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9E0EA6-77B3-4FC7-B955-CC8FC23785D0}"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18059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E0EA6-77B3-4FC7-B955-CC8FC23785D0}"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426178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E0EA6-77B3-4FC7-B955-CC8FC23785D0}"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74328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E0EA6-77B3-4FC7-B955-CC8FC23785D0}"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0321E-C18D-4B49-9E22-A08BE95ABCB9}" type="slidenum">
              <a:rPr lang="en-US" smtClean="0"/>
              <a:pPr/>
              <a:t>‹#›</a:t>
            </a:fld>
            <a:endParaRPr lang="en-US"/>
          </a:p>
        </p:txBody>
      </p:sp>
    </p:spTree>
    <p:extLst>
      <p:ext uri="{BB962C8B-B14F-4D97-AF65-F5344CB8AC3E}">
        <p14:creationId xmlns:p14="http://schemas.microsoft.com/office/powerpoint/2010/main" val="315652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E0EA6-77B3-4FC7-B955-CC8FC23785D0}" type="datetimeFigureOut">
              <a:rPr lang="en-US" smtClean="0"/>
              <a:pPr/>
              <a:t>6/4/2024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0321E-C18D-4B49-9E22-A08BE95ABCB9}" type="slidenum">
              <a:rPr lang="en-US" smtClean="0"/>
              <a:pPr/>
              <a:t>‹#›</a:t>
            </a:fld>
            <a:endParaRPr lang="en-US"/>
          </a:p>
        </p:txBody>
      </p:sp>
    </p:spTree>
    <p:extLst>
      <p:ext uri="{BB962C8B-B14F-4D97-AF65-F5344CB8AC3E}">
        <p14:creationId xmlns:p14="http://schemas.microsoft.com/office/powerpoint/2010/main" val="358300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neuralnetworksanddeeplearning.com/chap1.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botpress.com/blog/deep-neural-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0598"/>
            <a:ext cx="9144000" cy="2471627"/>
          </a:xfrm>
        </p:spPr>
        <p:txBody>
          <a:bodyPr>
            <a:normAutofit/>
          </a:bodyPr>
          <a:lstStyle/>
          <a:p>
            <a:r>
              <a:rPr lang="el-GR" sz="2800" dirty="0"/>
              <a:t>Εισαγωγή στην Επιστήμη του Ηλεκτρολόγου Μηχανικού</a:t>
            </a:r>
            <a:br>
              <a:rPr lang="el-GR" sz="2800" dirty="0"/>
            </a:br>
            <a:r>
              <a:rPr lang="el-GR" sz="3200" b="1"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br>
              <a:rPr lang="el-GR" sz="2800" dirty="0"/>
            </a:br>
            <a:br>
              <a:rPr lang="el-GR" sz="2800" dirty="0"/>
            </a:br>
            <a:endParaRPr lang="en-US" sz="2800" dirty="0"/>
          </a:p>
        </p:txBody>
      </p:sp>
      <p:sp>
        <p:nvSpPr>
          <p:cNvPr id="3" name="Subtitle 2"/>
          <p:cNvSpPr>
            <a:spLocks noGrp="1"/>
          </p:cNvSpPr>
          <p:nvPr>
            <p:ph type="subTitle" idx="1"/>
          </p:nvPr>
        </p:nvSpPr>
        <p:spPr>
          <a:xfrm>
            <a:off x="1522342" y="3069203"/>
            <a:ext cx="9144000" cy="2952879"/>
          </a:xfrm>
        </p:spPr>
        <p:txBody>
          <a:bodyPr>
            <a:normAutofit/>
          </a:bodyPr>
          <a:lstStyle/>
          <a:p>
            <a:r>
              <a:rPr lang="el-GR" sz="2000" b="1" dirty="0"/>
              <a:t>ΟΜΑΔΑ</a:t>
            </a:r>
            <a:r>
              <a:rPr lang="en-US" sz="2000" b="1" dirty="0"/>
              <a:t> 47</a:t>
            </a:r>
            <a:endParaRPr lang="el-GR" sz="1800" dirty="0"/>
          </a:p>
          <a:p>
            <a:r>
              <a:rPr lang="el-GR" sz="1600" dirty="0"/>
              <a:t>Νάσσου Σπυρίδων – 1107471</a:t>
            </a:r>
          </a:p>
          <a:p>
            <a:r>
              <a:rPr lang="el-GR" sz="1600" dirty="0"/>
              <a:t>Ονόπας Ανδρέας - 1111580</a:t>
            </a:r>
          </a:p>
          <a:p>
            <a:r>
              <a:rPr lang="el-GR" sz="1600" dirty="0"/>
              <a:t>Παχατουρίδης Γεώργιος - 1107653</a:t>
            </a:r>
            <a:endParaRPr lang="en-US" sz="1600" dirty="0"/>
          </a:p>
          <a:p>
            <a:r>
              <a:rPr lang="el-GR" sz="1600" dirty="0"/>
              <a:t>Χρυσανθόπουλος Χρήστος - 1107476</a:t>
            </a:r>
            <a:endParaRPr lang="en-US" sz="1600" dirty="0"/>
          </a:p>
        </p:txBody>
      </p:sp>
      <p:sp>
        <p:nvSpPr>
          <p:cNvPr id="4" name="TextBox 3"/>
          <p:cNvSpPr txBox="1"/>
          <p:nvPr/>
        </p:nvSpPr>
        <p:spPr>
          <a:xfrm>
            <a:off x="1108874" y="6391413"/>
            <a:ext cx="9970936" cy="369332"/>
          </a:xfrm>
          <a:prstGeom prst="rect">
            <a:avLst/>
          </a:prstGeom>
          <a:noFill/>
        </p:spPr>
        <p:txBody>
          <a:bodyPr wrap="square" rtlCol="0">
            <a:spAutoFit/>
          </a:bodyPr>
          <a:lstStyle/>
          <a:p>
            <a:pPr algn="ctr"/>
            <a:r>
              <a:rPr lang="el-GR" dirty="0"/>
              <a:t>Τμήμα Ηλεκτρολόγων Μηχανικών και Τεχνολογίας Υπολογιστών – Πανεπιστήμιο Πατρών</a:t>
            </a:r>
            <a:endParaRPr lang="en-US" dirty="0"/>
          </a:p>
        </p:txBody>
      </p:sp>
      <p:cxnSp>
        <p:nvCxnSpPr>
          <p:cNvPr id="5" name="Straight Connector 4"/>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3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lstStyle/>
          <a:p>
            <a:r>
              <a:rPr lang="el-GR" sz="2800" dirty="0">
                <a:latin typeface="+mn-lt"/>
              </a:rPr>
              <a:t>Σκοπός</a:t>
            </a:r>
            <a:endParaRPr lang="en-US" dirty="0">
              <a:latin typeface="+mn-lt"/>
            </a:endParaRPr>
          </a:p>
        </p:txBody>
      </p:sp>
      <p:sp>
        <p:nvSpPr>
          <p:cNvPr id="3" name="Content Placeholder 2"/>
          <p:cNvSpPr>
            <a:spLocks noGrp="1"/>
          </p:cNvSpPr>
          <p:nvPr>
            <p:ph idx="1"/>
          </p:nvPr>
        </p:nvSpPr>
        <p:spPr/>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Βασικός σκοπός της εργασίας ήταν η εκπαίδευηση ενός νευρωνικού δικτύου, το οποίο θα αναγνωρίζει </a:t>
            </a:r>
            <a:r>
              <a:rPr lang="el-GR" sz="1800" b="0" i="0" u="none" strike="noStrike" dirty="0">
                <a:solidFill>
                  <a:srgbClr val="000000"/>
                </a:solidFill>
                <a:effectLst/>
                <a:latin typeface="Arial" panose="020B0604020202020204" pitchFamily="34" charset="0"/>
              </a:rPr>
              <a:t>χειρογραφα αριθμητικά ψηφια (0-9).</a:t>
            </a:r>
            <a:r>
              <a:rPr lang="el-GR" sz="1200" dirty="0"/>
              <a:t> </a:t>
            </a:r>
          </a:p>
          <a:p>
            <a:r>
              <a:rPr lang="el-GR" sz="1800" dirty="0">
                <a:latin typeface="Verdana" panose="020B0604030504040204" pitchFamily="34" charset="0"/>
                <a:ea typeface="Verdana" panose="020B0604030504040204" pitchFamily="34" charset="0"/>
                <a:cs typeface="Verdana" panose="020B0604030504040204" pitchFamily="34" charset="0"/>
              </a:rPr>
              <a:t>Υλ</a:t>
            </a:r>
            <a:r>
              <a:rPr lang="en-US" sz="1800" dirty="0">
                <a:latin typeface="Verdana" panose="020B0604030504040204" pitchFamily="34" charset="0"/>
                <a:ea typeface="Verdana" panose="020B0604030504040204" pitchFamily="34" charset="0"/>
                <a:cs typeface="Verdana" panose="020B0604030504040204" pitchFamily="34" charset="0"/>
              </a:rPr>
              <a:t>o</a:t>
            </a:r>
            <a:r>
              <a:rPr lang="el-GR" sz="1800" dirty="0">
                <a:latin typeface="Verdana" panose="020B0604030504040204" pitchFamily="34" charset="0"/>
                <a:ea typeface="Verdana" panose="020B0604030504040204" pitchFamily="34" charset="0"/>
                <a:cs typeface="Verdana" panose="020B0604030504040204" pitchFamily="34" charset="0"/>
              </a:rPr>
              <a:t>ποιήθηκε σε γλώσσα προγραμματισμού </a:t>
            </a:r>
            <a:r>
              <a:rPr lang="en-US" sz="1800" dirty="0">
                <a:latin typeface="Verdana" panose="020B0604030504040204" pitchFamily="34" charset="0"/>
                <a:ea typeface="Verdana" panose="020B0604030504040204" pitchFamily="34" charset="0"/>
                <a:cs typeface="Verdana" panose="020B0604030504040204" pitchFamily="34" charset="0"/>
              </a:rPr>
              <a:t>python.</a:t>
            </a:r>
            <a:endParaRPr lang="el-GR" sz="1800" dirty="0">
              <a:latin typeface="Verdana" panose="020B0604030504040204" pitchFamily="34" charset="0"/>
              <a:ea typeface="Verdana" panose="020B0604030504040204" pitchFamily="34" charset="0"/>
              <a:cs typeface="Verdana" panose="020B0604030504040204" pitchFamily="34" charset="0"/>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cartoon character with a tv&#10;&#10;Description automatically generated">
            <a:extLst>
              <a:ext uri="{FF2B5EF4-FFF2-40B4-BE49-F238E27FC236}">
                <a16:creationId xmlns:a16="http://schemas.microsoft.com/office/drawing/2014/main" id="{DB4C6084-C551-EAF0-D9BB-F54C2FA60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434" y="3443421"/>
            <a:ext cx="4394004" cy="24716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981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Μεθοδολογία</a:t>
            </a:r>
            <a:endParaRPr lang="en-US" sz="2800" dirty="0">
              <a:latin typeface="+mn-lt"/>
            </a:endParaRPr>
          </a:p>
        </p:txBody>
      </p:sp>
      <p:sp>
        <p:nvSpPr>
          <p:cNvPr id="3" name="Content Placeholder 2"/>
          <p:cNvSpPr>
            <a:spLocks noGrp="1"/>
          </p:cNvSpPr>
          <p:nvPr>
            <p:ph idx="1"/>
          </p:nvPr>
        </p:nvSpPr>
        <p:spPr>
          <a:xfrm>
            <a:off x="807984" y="1809075"/>
            <a:ext cx="10515600" cy="4351338"/>
          </a:xfrm>
        </p:spPr>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Αποτελεί κύριο δομικό στοιχείο</a:t>
            </a:r>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l-GR" sz="1800" dirty="0">
                <a:latin typeface="Verdana" panose="020B0604030504040204" pitchFamily="34" charset="0"/>
                <a:ea typeface="Verdana" panose="020B0604030504040204" pitchFamily="34" charset="0"/>
                <a:cs typeface="Verdana" panose="020B0604030504040204" pitchFamily="34" charset="0"/>
              </a:rPr>
              <a:t>Χαρακτηρίζεται: Βάρος (</a:t>
            </a:r>
            <a:r>
              <a:rPr lang="en-US" sz="1800" dirty="0">
                <a:latin typeface="Verdana" panose="020B0604030504040204" pitchFamily="34" charset="0"/>
                <a:ea typeface="Verdana" panose="020B0604030504040204" pitchFamily="34" charset="0"/>
                <a:cs typeface="Verdana" panose="020B0604030504040204" pitchFamily="34" charset="0"/>
              </a:rPr>
              <a:t>weighs</a:t>
            </a:r>
            <a:r>
              <a:rPr lang="el-GR" sz="1800" dirty="0">
                <a:latin typeface="Verdana" panose="020B0604030504040204" pitchFamily="34" charset="0"/>
                <a:ea typeface="Verdana" panose="020B0604030504040204" pitchFamily="34" charset="0"/>
                <a:cs typeface="Verdana" panose="020B0604030504040204" pitchFamily="34" charset="0"/>
              </a:rPr>
              <a:t>) , Πόλωση/κλίση (</a:t>
            </a:r>
            <a:r>
              <a:rPr lang="en-US" sz="1800" dirty="0">
                <a:latin typeface="Verdana" panose="020B0604030504040204" pitchFamily="34" charset="0"/>
                <a:ea typeface="Verdana" panose="020B0604030504040204" pitchFamily="34" charset="0"/>
                <a:cs typeface="Verdana" panose="020B0604030504040204" pitchFamily="34" charset="0"/>
              </a:rPr>
              <a:t>bias</a:t>
            </a:r>
            <a:r>
              <a:rPr lang="el-GR" sz="1800" dirty="0">
                <a:latin typeface="Verdana" panose="020B0604030504040204" pitchFamily="34" charset="0"/>
                <a:ea typeface="Verdana" panose="020B0604030504040204" pitchFamily="34" charset="0"/>
                <a:cs typeface="Verdana" panose="020B0604030504040204" pitchFamily="34" charset="0"/>
              </a:rPr>
              <a:t>) </a:t>
            </a:r>
          </a:p>
          <a:p>
            <a:r>
              <a:rPr lang="el-GR" sz="1800" dirty="0">
                <a:latin typeface="Verdana" panose="020B0604030504040204" pitchFamily="34" charset="0"/>
                <a:ea typeface="Verdana" panose="020B0604030504040204" pitchFamily="34" charset="0"/>
                <a:cs typeface="Verdana" panose="020B0604030504040204" pitchFamily="34" charset="0"/>
              </a:rPr>
              <a:t>Δέχεται </a:t>
            </a:r>
            <a:r>
              <a:rPr lang="en-US" sz="1800" dirty="0">
                <a:latin typeface="Verdana" panose="020B0604030504040204" pitchFamily="34" charset="0"/>
                <a:ea typeface="Verdana" panose="020B0604030504040204" pitchFamily="34" charset="0"/>
                <a:cs typeface="Verdana" panose="020B0604030504040204" pitchFamily="34" charset="0"/>
              </a:rPr>
              <a:t>n </a:t>
            </a:r>
            <a:r>
              <a:rPr lang="el-GR" sz="1800" dirty="0">
                <a:latin typeface="Verdana" panose="020B0604030504040204" pitchFamily="34" charset="0"/>
                <a:ea typeface="Verdana" panose="020B0604030504040204" pitchFamily="34" charset="0"/>
                <a:cs typeface="Verdana" panose="020B0604030504040204" pitchFamily="34" charset="0"/>
              </a:rPr>
              <a:t>εισόδους </a:t>
            </a:r>
          </a:p>
          <a:p>
            <a:r>
              <a:rPr lang="el-GR" sz="1800" dirty="0">
                <a:latin typeface="Verdana" panose="020B0604030504040204" pitchFamily="34" charset="0"/>
                <a:ea typeface="Verdana" panose="020B0604030504040204" pitchFamily="34" charset="0"/>
                <a:cs typeface="Verdana" panose="020B0604030504040204" pitchFamily="34" charset="0"/>
              </a:rPr>
              <a:t>Έχει 2 πιθανές εξόδους (0/1)	</a:t>
            </a:r>
          </a:p>
          <a:p>
            <a:pPr marL="0" indent="0">
              <a:buNone/>
            </a:pPr>
            <a:r>
              <a:rPr lang="el-GR" sz="1800" dirty="0">
                <a:latin typeface="Verdana" panose="020B0604030504040204" pitchFamily="34" charset="0"/>
                <a:ea typeface="Verdana" panose="020B0604030504040204" pitchFamily="34" charset="0"/>
              </a:rPr>
              <a:t>				      y (𝑖) = ∑ (βάρος ∗ είσοδος) + πόλωση</a:t>
            </a:r>
            <a:br>
              <a:rPr lang="en-US" sz="1200" dirty="0"/>
            </a:br>
            <a:endParaRPr lang="el-GR" sz="1800" dirty="0">
              <a:latin typeface="Verdana" panose="020B0604030504040204" pitchFamily="34" charset="0"/>
              <a:ea typeface="Verdana" panose="020B0604030504040204" pitchFamily="34" charset="0"/>
              <a:cs typeface="Verdana" panose="020B0604030504040204" pitchFamily="34" charset="0"/>
            </a:endParaRPr>
          </a:p>
          <a:p>
            <a:endParaRPr lang="en-US" sz="1800" dirty="0">
              <a:latin typeface="Verdana" panose="020B0604030504040204" pitchFamily="34" charset="0"/>
              <a:ea typeface="Verdana" panose="020B0604030504040204" pitchFamily="34" charset="0"/>
              <a:cs typeface="Verdana" panose="020B0604030504040204" pitchFamily="34" charset="0"/>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6542"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2CE6E7AF-F941-A0A2-94B2-13DB1962A1D4}"/>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
        <p:nvSpPr>
          <p:cNvPr id="8" name="TextBox 7">
            <a:extLst>
              <a:ext uri="{FF2B5EF4-FFF2-40B4-BE49-F238E27FC236}">
                <a16:creationId xmlns:a16="http://schemas.microsoft.com/office/drawing/2014/main" id="{04589EF4-7569-D566-65C8-2E7308666C02}"/>
              </a:ext>
            </a:extLst>
          </p:cNvPr>
          <p:cNvSpPr txBox="1"/>
          <p:nvPr/>
        </p:nvSpPr>
        <p:spPr>
          <a:xfrm>
            <a:off x="4075761" y="1185053"/>
            <a:ext cx="4037162" cy="461665"/>
          </a:xfrm>
          <a:prstGeom prst="rect">
            <a:avLst/>
          </a:prstGeom>
          <a:noFill/>
        </p:spPr>
        <p:txBody>
          <a:bodyPr wrap="square" rtlCol="0">
            <a:spAutoFit/>
          </a:bodyPr>
          <a:lstStyle/>
          <a:p>
            <a:pPr algn="ctr"/>
            <a:r>
              <a:rPr lang="el-GR" sz="2400" b="1" dirty="0"/>
              <a:t>ΝΕΥΡΩ</a:t>
            </a:r>
            <a:r>
              <a:rPr lang="en-US" sz="2400" b="1" dirty="0"/>
              <a:t>NA</a:t>
            </a:r>
            <a:r>
              <a:rPr lang="el-GR" sz="2400" b="1" dirty="0"/>
              <a:t>Σ</a:t>
            </a:r>
          </a:p>
        </p:txBody>
      </p:sp>
      <p:cxnSp>
        <p:nvCxnSpPr>
          <p:cNvPr id="12" name="Connector: Elbow 11">
            <a:extLst>
              <a:ext uri="{FF2B5EF4-FFF2-40B4-BE49-F238E27FC236}">
                <a16:creationId xmlns:a16="http://schemas.microsoft.com/office/drawing/2014/main" id="{79C1EC6E-4EA0-6568-5908-49F2BE99FB0E}"/>
              </a:ext>
            </a:extLst>
          </p:cNvPr>
          <p:cNvCxnSpPr>
            <a:cxnSpLocks/>
          </p:cNvCxnSpPr>
          <p:nvPr/>
        </p:nvCxnSpPr>
        <p:spPr>
          <a:xfrm>
            <a:off x="4543308" y="3085857"/>
            <a:ext cx="429768" cy="393192"/>
          </a:xfrm>
          <a:prstGeom prst="bentConnector3">
            <a:avLst/>
          </a:prstGeom>
          <a:ln w="28575">
            <a:solidFill>
              <a:schemeClr val="tx1"/>
            </a:solidFill>
            <a:tailEnd type="triangle"/>
          </a:ln>
          <a:effectLst>
            <a:outerShdw blurRad="76200" dist="12700" dir="8100000" sy="-23000" kx="800400" algn="br" rotWithShape="0">
              <a:prstClr val="black">
                <a:alpha val="20000"/>
              </a:prstClr>
            </a:outerShdw>
          </a:effectLst>
          <a:scene3d>
            <a:camera prst="perspectiveFront"/>
            <a:lightRig rig="threePt" dir="t"/>
          </a:scene3d>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FB2A5D5-1EB2-882B-A117-528C063251E2}"/>
              </a:ext>
            </a:extLst>
          </p:cNvPr>
          <p:cNvPicPr>
            <a:picLocks noChangeAspect="1"/>
          </p:cNvPicPr>
          <p:nvPr/>
        </p:nvPicPr>
        <p:blipFill rotWithShape="1">
          <a:blip r:embed="rId3"/>
          <a:srcRect b="17977"/>
          <a:stretch/>
        </p:blipFill>
        <p:spPr>
          <a:xfrm>
            <a:off x="1153026" y="3984744"/>
            <a:ext cx="4141690" cy="1848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5571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Μεθοδολογία</a:t>
            </a:r>
            <a:endParaRPr lang="en-US" sz="2800"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2CE6E7AF-F941-A0A2-94B2-13DB1962A1D4}"/>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
        <p:nvSpPr>
          <p:cNvPr id="8" name="TextBox 7">
            <a:extLst>
              <a:ext uri="{FF2B5EF4-FFF2-40B4-BE49-F238E27FC236}">
                <a16:creationId xmlns:a16="http://schemas.microsoft.com/office/drawing/2014/main" id="{04589EF4-7569-D566-65C8-2E7308666C02}"/>
              </a:ext>
            </a:extLst>
          </p:cNvPr>
          <p:cNvSpPr txBox="1"/>
          <p:nvPr/>
        </p:nvSpPr>
        <p:spPr>
          <a:xfrm>
            <a:off x="3851475" y="1169269"/>
            <a:ext cx="4037162" cy="461665"/>
          </a:xfrm>
          <a:prstGeom prst="rect">
            <a:avLst/>
          </a:prstGeom>
          <a:noFill/>
        </p:spPr>
        <p:txBody>
          <a:bodyPr wrap="square" rtlCol="0">
            <a:spAutoFit/>
          </a:bodyPr>
          <a:lstStyle/>
          <a:p>
            <a:pPr algn="ctr"/>
            <a:r>
              <a:rPr lang="el-GR" sz="2400" b="1" dirty="0"/>
              <a:t>ΔΟΜΗ</a:t>
            </a:r>
          </a:p>
        </p:txBody>
      </p:sp>
      <p:pic>
        <p:nvPicPr>
          <p:cNvPr id="15" name="Content Placeholder 14" descr="A diagram of a brain&#10;&#10;Description automatically generated">
            <a:extLst>
              <a:ext uri="{FF2B5EF4-FFF2-40B4-BE49-F238E27FC236}">
                <a16:creationId xmlns:a16="http://schemas.microsoft.com/office/drawing/2014/main" id="{DE6A0C7E-1784-66A9-E662-AFB900BCD2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76872" y="3483184"/>
            <a:ext cx="4179519" cy="2736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Content Placeholder 2">
            <a:extLst>
              <a:ext uri="{FF2B5EF4-FFF2-40B4-BE49-F238E27FC236}">
                <a16:creationId xmlns:a16="http://schemas.microsoft.com/office/drawing/2014/main" id="{5EAC7F94-7FDB-15CD-C429-EF52DC5A61D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sz="1800" dirty="0">
                <a:latin typeface="Verdana" panose="020B0604030504040204" pitchFamily="34" charset="0"/>
                <a:ea typeface="Verdana" panose="020B0604030504040204" pitchFamily="34" charset="0"/>
                <a:cs typeface="Verdana" panose="020B0604030504040204" pitchFamily="34" charset="0"/>
              </a:rPr>
              <a:t>Οι νευρώνες είναι </a:t>
            </a:r>
            <a:r>
              <a:rPr lang="el-GR" sz="1800" dirty="0">
                <a:latin typeface="Verdana" panose="020B0604030504040204" pitchFamily="34" charset="0"/>
                <a:ea typeface="Verdana" panose="020B0604030504040204" pitchFamily="34" charset="0"/>
              </a:rPr>
              <a:t>ιεραρχημένοι σε επίπεδα (</a:t>
            </a:r>
            <a:r>
              <a:rPr lang="en-US" sz="1800" dirty="0">
                <a:latin typeface="Verdana" panose="020B0604030504040204" pitchFamily="34" charset="0"/>
                <a:ea typeface="Verdana" panose="020B0604030504040204" pitchFamily="34" charset="0"/>
              </a:rPr>
              <a:t>layers</a:t>
            </a:r>
            <a:r>
              <a:rPr lang="el-GR" sz="1800" dirty="0">
                <a:latin typeface="Verdana" panose="020B0604030504040204" pitchFamily="34" charset="0"/>
                <a:ea typeface="Verdana" panose="020B0604030504040204" pitchFamily="34" charset="0"/>
              </a:rPr>
              <a:t>)</a:t>
            </a:r>
            <a:endParaRPr lang="en-US" sz="1800" dirty="0">
              <a:latin typeface="Verdana" panose="020B0604030504040204" pitchFamily="34" charset="0"/>
              <a:ea typeface="Verdana" panose="020B0604030504040204" pitchFamily="34" charset="0"/>
            </a:endParaRPr>
          </a:p>
          <a:p>
            <a:r>
              <a:rPr lang="el-GR" sz="1800" dirty="0">
                <a:latin typeface="Verdana" panose="020B0604030504040204" pitchFamily="34" charset="0"/>
                <a:ea typeface="Verdana" panose="020B0604030504040204" pitchFamily="34" charset="0"/>
              </a:rPr>
              <a:t>Επίπεδο εισόδου: Θέτει τα Βάρη</a:t>
            </a:r>
          </a:p>
          <a:p>
            <a:r>
              <a:rPr lang="el-GR" sz="1800" dirty="0">
                <a:latin typeface="Verdana" panose="020B0604030504040204" pitchFamily="34" charset="0"/>
                <a:ea typeface="Verdana" panose="020B0604030504040204" pitchFamily="34" charset="0"/>
              </a:rPr>
              <a:t>Κριμμένα επίπεδα: Ανακατατάσουν τα Βάρη</a:t>
            </a:r>
          </a:p>
          <a:p>
            <a:r>
              <a:rPr lang="el-GR" sz="1800" dirty="0">
                <a:latin typeface="Verdana" panose="020B0604030504040204" pitchFamily="34" charset="0"/>
                <a:ea typeface="Verdana" panose="020B0604030504040204" pitchFamily="34" charset="0"/>
              </a:rPr>
              <a:t>Επίπεδο εξόδου: Τελική απόκριση δικτύου</a:t>
            </a:r>
          </a:p>
        </p:txBody>
      </p:sp>
    </p:spTree>
    <p:extLst>
      <p:ext uri="{BB962C8B-B14F-4D97-AF65-F5344CB8AC3E}">
        <p14:creationId xmlns:p14="http://schemas.microsoft.com/office/powerpoint/2010/main" val="348174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EE2DC1D-5190-19AD-128D-FC284A365045}"/>
              </a:ext>
            </a:extLst>
          </p:cNvPr>
          <p:cNvPicPr>
            <a:picLocks noChangeAspect="1"/>
          </p:cNvPicPr>
          <p:nvPr/>
        </p:nvPicPr>
        <p:blipFill rotWithShape="1">
          <a:blip r:embed="rId3"/>
          <a:srcRect l="2139" t="11992" r="2004" b="8422"/>
          <a:stretch/>
        </p:blipFill>
        <p:spPr>
          <a:xfrm>
            <a:off x="7516368" y="3624100"/>
            <a:ext cx="3936358" cy="2788921"/>
          </a:xfrm>
          <a:prstGeom prst="rect">
            <a:avLst/>
          </a:prstGeom>
        </p:spPr>
      </p:pic>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Μεθοδολογία</a:t>
            </a:r>
            <a:endParaRPr lang="en-US" sz="2800"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2CE6E7AF-F941-A0A2-94B2-13DB1962A1D4}"/>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
        <p:nvSpPr>
          <p:cNvPr id="8" name="TextBox 7">
            <a:extLst>
              <a:ext uri="{FF2B5EF4-FFF2-40B4-BE49-F238E27FC236}">
                <a16:creationId xmlns:a16="http://schemas.microsoft.com/office/drawing/2014/main" id="{04589EF4-7569-D566-65C8-2E7308666C02}"/>
              </a:ext>
            </a:extLst>
          </p:cNvPr>
          <p:cNvSpPr txBox="1"/>
          <p:nvPr/>
        </p:nvSpPr>
        <p:spPr>
          <a:xfrm>
            <a:off x="3851475" y="1169269"/>
            <a:ext cx="4037162" cy="461665"/>
          </a:xfrm>
          <a:prstGeom prst="rect">
            <a:avLst/>
          </a:prstGeom>
          <a:noFill/>
        </p:spPr>
        <p:txBody>
          <a:bodyPr wrap="square" rtlCol="0">
            <a:spAutoFit/>
          </a:bodyPr>
          <a:lstStyle/>
          <a:p>
            <a:pPr algn="ctr"/>
            <a:r>
              <a:rPr lang="el-GR" sz="2400" b="1" dirty="0"/>
              <a:t>ΛΕΙΤΟΥΡΓΙΑ/ΕΚΠΑΙΔΕΥΣΗ</a:t>
            </a:r>
          </a:p>
        </p:txBody>
      </p:sp>
      <p:sp>
        <p:nvSpPr>
          <p:cNvPr id="5" name="Content Placeholder 4">
            <a:extLst>
              <a:ext uri="{FF2B5EF4-FFF2-40B4-BE49-F238E27FC236}">
                <a16:creationId xmlns:a16="http://schemas.microsoft.com/office/drawing/2014/main" id="{6F807873-4167-B603-07FF-06A29748D8D8}"/>
              </a:ext>
            </a:extLst>
          </p:cNvPr>
          <p:cNvSpPr>
            <a:spLocks noGrp="1"/>
          </p:cNvSpPr>
          <p:nvPr>
            <p:ph idx="1"/>
          </p:nvPr>
        </p:nvSpPr>
        <p:spPr/>
        <p:txBody>
          <a:bodyPr/>
          <a:lstStyle/>
          <a:p>
            <a:r>
              <a:rPr lang="el-GR" sz="1800" dirty="0">
                <a:latin typeface="Verdana" panose="020B0604030504040204" pitchFamily="34" charset="0"/>
                <a:ea typeface="Verdana" panose="020B0604030504040204" pitchFamily="34" charset="0"/>
              </a:rPr>
              <a:t>Προσομοιώνει νευρωνικό δίκτυο</a:t>
            </a:r>
          </a:p>
          <a:p>
            <a:r>
              <a:rPr lang="el-GR" sz="1800" dirty="0">
                <a:latin typeface="Verdana" panose="020B0604030504040204" pitchFamily="34" charset="0"/>
                <a:ea typeface="Verdana" panose="020B0604030504040204" pitchFamily="34" charset="0"/>
              </a:rPr>
              <a:t>Εκπαιδεύτηκε  -&gt; 50.000 εικόνες</a:t>
            </a:r>
          </a:p>
          <a:p>
            <a:r>
              <a:rPr lang="el-GR" sz="1800" dirty="0">
                <a:latin typeface="Verdana" panose="020B0604030504040204" pitchFamily="34" charset="0"/>
                <a:ea typeface="Verdana" panose="020B0604030504040204" pitchFamily="34" charset="0"/>
              </a:rPr>
              <a:t>Κάθε εικόνα αποτελείται από 784 </a:t>
            </a:r>
            <a:r>
              <a:rPr lang="en-US" sz="1800" dirty="0">
                <a:latin typeface="Verdana" panose="020B0604030504040204" pitchFamily="34" charset="0"/>
                <a:ea typeface="Verdana" panose="020B0604030504040204" pitchFamily="34" charset="0"/>
              </a:rPr>
              <a:t>pixel </a:t>
            </a:r>
            <a:r>
              <a:rPr lang="el-GR" sz="1800" dirty="0">
                <a:latin typeface="Verdana" panose="020B0604030504040204" pitchFamily="34" charset="0"/>
                <a:ea typeface="Verdana" panose="020B0604030504040204" pitchFamily="34" charset="0"/>
              </a:rPr>
              <a:t>(28</a:t>
            </a:r>
            <a:r>
              <a:rPr lang="en-US" sz="1800" dirty="0">
                <a:latin typeface="Verdana" panose="020B0604030504040204" pitchFamily="34" charset="0"/>
                <a:ea typeface="Verdana" panose="020B0604030504040204" pitchFamily="34" charset="0"/>
              </a:rPr>
              <a:t>x</a:t>
            </a:r>
            <a:r>
              <a:rPr lang="el-GR" sz="1800" dirty="0">
                <a:latin typeface="Verdana" panose="020B0604030504040204" pitchFamily="34" charset="0"/>
                <a:ea typeface="Verdana" panose="020B0604030504040204" pitchFamily="34" charset="0"/>
              </a:rPr>
              <a:t>28)</a:t>
            </a:r>
          </a:p>
          <a:p>
            <a:r>
              <a:rPr lang="el-GR" sz="1800" dirty="0">
                <a:latin typeface="Verdana" panose="020B0604030504040204" pitchFamily="34" charset="0"/>
                <a:ea typeface="Verdana" panose="020B0604030504040204" pitchFamily="34" charset="0"/>
              </a:rPr>
              <a:t>Κάθε </a:t>
            </a:r>
            <a:r>
              <a:rPr lang="en-US" sz="1800" dirty="0">
                <a:latin typeface="Verdana" panose="020B0604030504040204" pitchFamily="34" charset="0"/>
                <a:ea typeface="Verdana" panose="020B0604030504040204" pitchFamily="34" charset="0"/>
              </a:rPr>
              <a:t>pixel</a:t>
            </a:r>
            <a:r>
              <a:rPr lang="el-GR" sz="1800" dirty="0">
                <a:latin typeface="Verdana" panose="020B0604030504040204" pitchFamily="34" charset="0"/>
                <a:ea typeface="Verdana" panose="020B0604030504040204" pitchFamily="34" charset="0"/>
              </a:rPr>
              <a:t> αντιστιοχεί σε έναν νευρώνα και έχει διαφορετική βαρύτητα</a:t>
            </a:r>
          </a:p>
          <a:p>
            <a:r>
              <a:rPr lang="el-GR" sz="1800" dirty="0">
                <a:latin typeface="Verdana" panose="020B0604030504040204" pitchFamily="34" charset="0"/>
                <a:ea typeface="Verdana" panose="020B0604030504040204" pitchFamily="34" charset="0"/>
                <a:cs typeface="Verdana" panose="020B0604030504040204" pitchFamily="34" charset="0"/>
              </a:rPr>
              <a:t>Αποθηκεύει τα στοιχεία (νευρώνες, βάρη, κλίσεις,επίπεδα)</a:t>
            </a:r>
            <a:endParaRPr lang="el-GR" sz="1800" dirty="0">
              <a:latin typeface="Verdana" panose="020B0604030504040204" pitchFamily="34" charset="0"/>
              <a:ea typeface="Verdana" panose="020B0604030504040204" pitchFamily="34" charset="0"/>
            </a:endParaRPr>
          </a:p>
        </p:txBody>
      </p:sp>
      <p:pic>
        <p:nvPicPr>
          <p:cNvPr id="12" name="Picture 11" descr="A diagram of a machine learning process&#10;&#10;Description automatically generated">
            <a:extLst>
              <a:ext uri="{FF2B5EF4-FFF2-40B4-BE49-F238E27FC236}">
                <a16:creationId xmlns:a16="http://schemas.microsoft.com/office/drawing/2014/main" id="{B6CFAC6B-2E43-04EC-8F3B-B18522B75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416" y="3667136"/>
            <a:ext cx="5916168" cy="2617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744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984" y="1829600"/>
            <a:ext cx="10515600" cy="4351338"/>
          </a:xfrm>
          <a:ln>
            <a:solidFill>
              <a:srgbClr val="FFFFFF"/>
            </a:solidFill>
          </a:ln>
        </p:spPr>
        <p:style>
          <a:lnRef idx="2">
            <a:schemeClr val="dk1"/>
          </a:lnRef>
          <a:fillRef idx="1">
            <a:schemeClr val="lt1"/>
          </a:fillRef>
          <a:effectRef idx="0">
            <a:schemeClr val="dk1"/>
          </a:effectRef>
          <a:fontRef idx="minor">
            <a:schemeClr val="dk1"/>
          </a:fontRef>
        </p:style>
        <p:txBody>
          <a:bodyPr>
            <a:normAutofit/>
          </a:bodyPr>
          <a:lstStyle/>
          <a:p>
            <a:r>
              <a:rPr lang="el-GR" sz="1800" dirty="0">
                <a:latin typeface="Verdana" panose="020B0604030504040204" pitchFamily="34" charset="0"/>
                <a:ea typeface="Verdana" panose="020B0604030504040204" pitchFamily="34" charset="0"/>
                <a:cs typeface="Verdana" panose="020B0604030504040204" pitchFamily="34" charset="0"/>
              </a:rPr>
              <a:t>Ανακαλεί τα δεδομένα εκπαίδευσης του</a:t>
            </a:r>
          </a:p>
          <a:p>
            <a:r>
              <a:rPr lang="el-GR" sz="1800" dirty="0">
                <a:latin typeface="Verdana" panose="020B0604030504040204" pitchFamily="34" charset="0"/>
                <a:ea typeface="Verdana" panose="020B0604030504040204" pitchFamily="34" charset="0"/>
                <a:cs typeface="Verdana" panose="020B0604030504040204" pitchFamily="34" charset="0"/>
              </a:rPr>
              <a:t>Το προγραμματιστικό  μοντέλο διαθέτει 94% ακρίβεια κατά μέσο όρο </a:t>
            </a:r>
          </a:p>
          <a:p>
            <a:r>
              <a:rPr lang="el-GR" sz="1800" dirty="0">
                <a:latin typeface="Verdana" panose="020B0604030504040204" pitchFamily="34" charset="0"/>
                <a:ea typeface="Verdana" panose="020B0604030504040204" pitchFamily="34" charset="0"/>
                <a:cs typeface="Verdana" panose="020B0604030504040204" pitchFamily="34" charset="0"/>
              </a:rPr>
              <a:t>Δομή: Είσοδος εικόνας -&gt; Επεξεργασία -&gt; Έξοδος δικτύου/ Αποτέλεσμα</a:t>
            </a:r>
          </a:p>
          <a:p>
            <a:r>
              <a:rPr lang="el-GR" sz="1800" dirty="0">
                <a:latin typeface="Verdana" panose="020B0604030504040204" pitchFamily="34" charset="0"/>
                <a:ea typeface="Verdana" panose="020B0604030504040204" pitchFamily="34" charset="0"/>
                <a:cs typeface="Verdana" panose="020B0604030504040204" pitchFamily="34" charset="0"/>
              </a:rPr>
              <a:t>Αξιολόγηση ορθότητας αποτελέσματος</a:t>
            </a:r>
          </a:p>
        </p:txBody>
      </p:sp>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Αποτελέσματα</a:t>
            </a:r>
            <a:endParaRPr lang="en-US" sz="2800"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722BDBB0-3D49-5D45-C54E-A5AB03133195}"/>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pic>
        <p:nvPicPr>
          <p:cNvPr id="6" name="Picture 5">
            <a:extLst>
              <a:ext uri="{FF2B5EF4-FFF2-40B4-BE49-F238E27FC236}">
                <a16:creationId xmlns:a16="http://schemas.microsoft.com/office/drawing/2014/main" id="{E4A13D96-B1F9-2C3E-5FEE-F029FC446E14}"/>
              </a:ext>
            </a:extLst>
          </p:cNvPr>
          <p:cNvPicPr>
            <a:picLocks noChangeAspect="1"/>
          </p:cNvPicPr>
          <p:nvPr/>
        </p:nvPicPr>
        <p:blipFill>
          <a:blip r:embed="rId3"/>
          <a:stretch>
            <a:fillRect/>
          </a:stretch>
        </p:blipFill>
        <p:spPr>
          <a:xfrm>
            <a:off x="2128487" y="4427299"/>
            <a:ext cx="3698000" cy="972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DC2854B3-48E2-A7E8-6DA5-A9C009AAFF3A}"/>
              </a:ext>
            </a:extLst>
          </p:cNvPr>
          <p:cNvSpPr txBox="1"/>
          <p:nvPr/>
        </p:nvSpPr>
        <p:spPr>
          <a:xfrm>
            <a:off x="4075761" y="1185053"/>
            <a:ext cx="4037162" cy="461665"/>
          </a:xfrm>
          <a:prstGeom prst="rect">
            <a:avLst/>
          </a:prstGeom>
          <a:noFill/>
        </p:spPr>
        <p:txBody>
          <a:bodyPr wrap="square" rtlCol="0">
            <a:spAutoFit/>
          </a:bodyPr>
          <a:lstStyle/>
          <a:p>
            <a:pPr algn="ctr"/>
            <a:r>
              <a:rPr lang="el-GR" sz="2400" b="1" dirty="0"/>
              <a:t>ΤΟ ΝΕΥΡΟΝΙΚΟ ΔΙΚΤΥΟ</a:t>
            </a:r>
          </a:p>
        </p:txBody>
      </p:sp>
      <p:pic>
        <p:nvPicPr>
          <p:cNvPr id="12" name="Picture 11">
            <a:extLst>
              <a:ext uri="{FF2B5EF4-FFF2-40B4-BE49-F238E27FC236}">
                <a16:creationId xmlns:a16="http://schemas.microsoft.com/office/drawing/2014/main" id="{8E5AF119-DCDF-E347-6B44-6B4854B9A81C}"/>
              </a:ext>
            </a:extLst>
          </p:cNvPr>
          <p:cNvPicPr>
            <a:picLocks noChangeAspect="1"/>
          </p:cNvPicPr>
          <p:nvPr/>
        </p:nvPicPr>
        <p:blipFill>
          <a:blip r:embed="rId4"/>
          <a:stretch>
            <a:fillRect/>
          </a:stretch>
        </p:blipFill>
        <p:spPr>
          <a:xfrm>
            <a:off x="6365514" y="4427299"/>
            <a:ext cx="4224323" cy="972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46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hand touching a screen&#10;&#10;Description automatically generated">
            <a:extLst>
              <a:ext uri="{FF2B5EF4-FFF2-40B4-BE49-F238E27FC236}">
                <a16:creationId xmlns:a16="http://schemas.microsoft.com/office/drawing/2014/main" id="{C83B6B8D-7768-D8D5-893F-C9EAFEACF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8080" y="4040364"/>
            <a:ext cx="4465320" cy="22438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Συμπεράσματα </a:t>
            </a:r>
            <a:endParaRPr lang="en-US" sz="2800" dirty="0">
              <a:latin typeface="+mn-lt"/>
            </a:endParaRPr>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2164AE84-3F7A-D639-5E1D-813DF4739F35}"/>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
        <p:nvSpPr>
          <p:cNvPr id="6" name="Content Placeholder 5">
            <a:extLst>
              <a:ext uri="{FF2B5EF4-FFF2-40B4-BE49-F238E27FC236}">
                <a16:creationId xmlns:a16="http://schemas.microsoft.com/office/drawing/2014/main" id="{7BF65D75-61DD-EB27-C786-F005674D1152}"/>
              </a:ext>
            </a:extLst>
          </p:cNvPr>
          <p:cNvSpPr>
            <a:spLocks noGrp="1"/>
          </p:cNvSpPr>
          <p:nvPr>
            <p:ph idx="1"/>
          </p:nvPr>
        </p:nvSpPr>
        <p:spPr/>
        <p:txBody>
          <a:bodyPr/>
          <a:lstStyle/>
          <a:p>
            <a:r>
              <a:rPr lang="el-GR" sz="1800" dirty="0">
                <a:latin typeface="Verdana" panose="020B0604030504040204" pitchFamily="34" charset="0"/>
                <a:ea typeface="Verdana" panose="020B0604030504040204" pitchFamily="34" charset="0"/>
              </a:rPr>
              <a:t>Πολύτιμο -&gt; θεμέλιο τεχνητής νοημοσύνης/μάθησης</a:t>
            </a:r>
          </a:p>
          <a:p>
            <a:endParaRPr lang="el-GR" sz="1800" dirty="0">
              <a:latin typeface="Verdana" panose="020B0604030504040204" pitchFamily="34" charset="0"/>
              <a:ea typeface="Verdana" panose="020B0604030504040204" pitchFamily="34" charset="0"/>
            </a:endParaRPr>
          </a:p>
          <a:p>
            <a:pPr marL="0" indent="0">
              <a:buNone/>
            </a:pPr>
            <a:r>
              <a:rPr lang="el-GR" sz="1800" dirty="0">
                <a:latin typeface="Verdana" panose="020B0604030504040204" pitchFamily="34" charset="0"/>
                <a:ea typeface="Verdana" panose="020B0604030504040204" pitchFamily="34" charset="0"/>
              </a:rPr>
              <a:t>                                                    Με μικρό πλήθος δεδομένων</a:t>
            </a:r>
          </a:p>
          <a:p>
            <a:r>
              <a:rPr lang="el-GR" sz="1800" dirty="0">
                <a:latin typeface="Verdana" panose="020B0604030504040204" pitchFamily="34" charset="0"/>
                <a:ea typeface="Verdana" panose="020B0604030504040204" pitchFamily="34" charset="0"/>
              </a:rPr>
              <a:t>Μεγάλο ποσοστό ακρίβειας </a:t>
            </a:r>
          </a:p>
          <a:p>
            <a:pPr marL="0" indent="0">
              <a:buNone/>
            </a:pPr>
            <a:r>
              <a:rPr lang="el-GR" sz="1800" dirty="0">
                <a:latin typeface="Verdana" panose="020B0604030504040204" pitchFamily="34" charset="0"/>
                <a:ea typeface="Verdana" panose="020B0604030504040204" pitchFamily="34" charset="0"/>
              </a:rPr>
              <a:t>                                                   Χωρίς ανθρώπινη παρέμβαση</a:t>
            </a:r>
          </a:p>
          <a:p>
            <a:endParaRPr lang="el-GR" sz="1800" dirty="0">
              <a:latin typeface="Verdana" panose="020B0604030504040204" pitchFamily="34" charset="0"/>
              <a:ea typeface="Verdana" panose="020B0604030504040204" pitchFamily="34" charset="0"/>
            </a:endParaRPr>
          </a:p>
          <a:p>
            <a:r>
              <a:rPr lang="el-GR" sz="1800" dirty="0">
                <a:latin typeface="Verdana" panose="020B0604030504040204" pitchFamily="34" charset="0"/>
                <a:ea typeface="Verdana" panose="020B0604030504040204" pitchFamily="34" charset="0"/>
              </a:rPr>
              <a:t>Έμπιστο/ασφαλές -&gt; Χρήση από τράπεζες/ταχυδρομεία</a:t>
            </a:r>
          </a:p>
        </p:txBody>
      </p:sp>
      <p:cxnSp>
        <p:nvCxnSpPr>
          <p:cNvPr id="10" name="Straight Arrow Connector 9">
            <a:extLst>
              <a:ext uri="{FF2B5EF4-FFF2-40B4-BE49-F238E27FC236}">
                <a16:creationId xmlns:a16="http://schemas.microsoft.com/office/drawing/2014/main" id="{9EC36F64-761D-3F34-269E-D483B325D012}"/>
              </a:ext>
            </a:extLst>
          </p:cNvPr>
          <p:cNvCxnSpPr>
            <a:cxnSpLocks/>
          </p:cNvCxnSpPr>
          <p:nvPr/>
        </p:nvCxnSpPr>
        <p:spPr>
          <a:xfrm flipV="1">
            <a:off x="4378716" y="2787718"/>
            <a:ext cx="708660" cy="3358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84C3181-DA15-3CE3-1368-5BFCAF1C6399}"/>
              </a:ext>
            </a:extLst>
          </p:cNvPr>
          <p:cNvCxnSpPr>
            <a:cxnSpLocks/>
          </p:cNvCxnSpPr>
          <p:nvPr/>
        </p:nvCxnSpPr>
        <p:spPr>
          <a:xfrm>
            <a:off x="4378716" y="3123540"/>
            <a:ext cx="641340" cy="3893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13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2" y="110680"/>
            <a:ext cx="10515600" cy="1325563"/>
          </a:xfrm>
        </p:spPr>
        <p:txBody>
          <a:bodyPr>
            <a:normAutofit/>
          </a:bodyPr>
          <a:lstStyle/>
          <a:p>
            <a:r>
              <a:rPr lang="el-GR" sz="2800" dirty="0">
                <a:latin typeface="+mn-lt"/>
              </a:rPr>
              <a:t>Αναφορές</a:t>
            </a:r>
            <a:endParaRPr lang="en-US" sz="2800" dirty="0">
              <a:latin typeface="+mn-lt"/>
            </a:endParaRPr>
          </a:p>
        </p:txBody>
      </p:sp>
      <p:sp>
        <p:nvSpPr>
          <p:cNvPr id="3" name="Content Placeholder 2"/>
          <p:cNvSpPr>
            <a:spLocks noGrp="1"/>
          </p:cNvSpPr>
          <p:nvPr>
            <p:ph idx="1"/>
          </p:nvPr>
        </p:nvSpPr>
        <p:spPr>
          <a:xfrm>
            <a:off x="855452" y="1816999"/>
            <a:ext cx="10515600" cy="4351338"/>
          </a:xfrm>
        </p:spPr>
        <p:txBody>
          <a:bodyPr>
            <a:normAutofit/>
          </a:bodyPr>
          <a:lstStyle/>
          <a:p>
            <a:r>
              <a:rPr lang="en-US" sz="1800" u="sng" dirty="0">
                <a:hlinkClick r:id="rId3">
                  <a:extLst>
                    <a:ext uri="{A12FA001-AC4F-418D-AE19-62706E023703}">
                      <ahyp:hlinkClr xmlns:ahyp="http://schemas.microsoft.com/office/drawing/2018/hyperlinkcolor" val="tx"/>
                    </a:ext>
                  </a:extLst>
                </a:hlinkClick>
              </a:rPr>
              <a:t>Using neural nets to recognize handwritten digits</a:t>
            </a:r>
            <a:r>
              <a:rPr lang="el-GR" sz="1800" u="sng" dirty="0"/>
              <a:t> </a:t>
            </a:r>
          </a:p>
          <a:p>
            <a:r>
              <a:rPr lang="en-US" sz="1800" u="sng" dirty="0">
                <a:hlinkClick r:id="rId4">
                  <a:extLst>
                    <a:ext uri="{A12FA001-AC4F-418D-AE19-62706E023703}">
                      <ahyp:hlinkClr xmlns:ahyp="http://schemas.microsoft.com/office/drawing/2018/hyperlinkcolor" val="tx"/>
                    </a:ext>
                  </a:extLst>
                </a:hlinkClick>
              </a:rPr>
              <a:t>What is a deep neural network? | </a:t>
            </a:r>
            <a:r>
              <a:rPr lang="en-US" sz="1800" u="sng" dirty="0" err="1">
                <a:hlinkClick r:id="rId4">
                  <a:extLst>
                    <a:ext uri="{A12FA001-AC4F-418D-AE19-62706E023703}">
                      <ahyp:hlinkClr xmlns:ahyp="http://schemas.microsoft.com/office/drawing/2018/hyperlinkcolor" val="tx"/>
                    </a:ext>
                  </a:extLst>
                </a:hlinkClick>
              </a:rPr>
              <a:t>Botpress</a:t>
            </a:r>
            <a:r>
              <a:rPr lang="en-US" sz="1800" u="sng" dirty="0">
                <a:hlinkClick r:id="rId4">
                  <a:extLst>
                    <a:ext uri="{A12FA001-AC4F-418D-AE19-62706E023703}">
                      <ahyp:hlinkClr xmlns:ahyp="http://schemas.microsoft.com/office/drawing/2018/hyperlinkcolor" val="tx"/>
                    </a:ext>
                  </a:extLst>
                </a:hlinkClick>
              </a:rPr>
              <a:t> Blog</a:t>
            </a:r>
            <a:endParaRPr lang="el-GR" sz="1800" u="sng" dirty="0">
              <a:hlinkClick r:id="rId4">
                <a:extLst>
                  <a:ext uri="{A12FA001-AC4F-418D-AE19-62706E023703}">
                    <ahyp:hlinkClr xmlns:ahyp="http://schemas.microsoft.com/office/drawing/2018/hyperlinkcolor" val="tx"/>
                  </a:ext>
                </a:extLst>
              </a:hlinkClick>
            </a:endParaRPr>
          </a:p>
          <a:p>
            <a:r>
              <a:rPr lang="en-US" sz="1800" u="sng" dirty="0">
                <a:hlinkClick r:id="rId4">
                  <a:extLst>
                    <a:ext uri="{A12FA001-AC4F-418D-AE19-62706E023703}">
                      <ahyp:hlinkClr xmlns:ahyp="http://schemas.microsoft.com/office/drawing/2018/hyperlinkcolor" val="tx"/>
                    </a:ext>
                  </a:extLst>
                </a:hlinkClick>
              </a:rPr>
              <a:t>https://ikee.lib.auth.gr/record/319576/files/GRI-2020-27482.pdf</a:t>
            </a:r>
          </a:p>
          <a:p>
            <a:r>
              <a:rPr lang="en-US" sz="1800" u="sng" dirty="0">
                <a:hlinkClick r:id="rId4">
                  <a:extLst>
                    <a:ext uri="{A12FA001-AC4F-418D-AE19-62706E023703}">
                      <ahyp:hlinkClr xmlns:ahyp="http://schemas.microsoft.com/office/drawing/2018/hyperlinkcolor" val="tx"/>
                    </a:ext>
                  </a:extLst>
                </a:hlinkClick>
              </a:rPr>
              <a:t>https://www.youtube.com/watch?v=jmmW0F0biz0</a:t>
            </a:r>
          </a:p>
          <a:p>
            <a:endParaRPr lang="en-US" sz="1800" u="sng" dirty="0"/>
          </a:p>
        </p:txBody>
      </p:sp>
      <p:cxnSp>
        <p:nvCxnSpPr>
          <p:cNvPr id="7" name="Straight Connector 6"/>
          <p:cNvCxnSpPr/>
          <p:nvPr/>
        </p:nvCxnSpPr>
        <p:spPr>
          <a:xfrm>
            <a:off x="643392" y="6391413"/>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7984" y="959877"/>
            <a:ext cx="109019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10">
            <a:extLst>
              <a:ext uri="{FF2B5EF4-FFF2-40B4-BE49-F238E27FC236}">
                <a16:creationId xmlns:a16="http://schemas.microsoft.com/office/drawing/2014/main" id="{1EC507F7-0E58-2F00-3970-4219A038B5CD}"/>
              </a:ext>
            </a:extLst>
          </p:cNvPr>
          <p:cNvSpPr>
            <a:spLocks noGrp="1"/>
          </p:cNvSpPr>
          <p:nvPr>
            <p:ph type="ftr" sz="quarter" idx="11"/>
          </p:nvPr>
        </p:nvSpPr>
        <p:spPr>
          <a:xfrm>
            <a:off x="643392" y="6434628"/>
            <a:ext cx="4114800" cy="365125"/>
          </a:xfrm>
        </p:spPr>
        <p:txBody>
          <a:bodyPr/>
          <a:lstStyle/>
          <a:p>
            <a:pPr algn="l"/>
            <a:r>
              <a:rPr lang="el-GR" dirty="0"/>
              <a:t>Ομάδα 47 - </a:t>
            </a:r>
            <a:r>
              <a:rPr lang="el-GR" sz="1200" dirty="0">
                <a:latin typeface="Times New Roman" panose="02020603050405020304" pitchFamily="18" charset="0"/>
                <a:cs typeface="Times New Roman" panose="02020603050405020304" pitchFamily="18" charset="0"/>
              </a:rPr>
              <a:t>Υλοποίηση Νευρωνικού Δικτύου για την       		Αναγνώριση Χειρόγραφων Ψηφίων</a:t>
            </a:r>
            <a:endParaRPr lang="en-US" dirty="0"/>
          </a:p>
        </p:txBody>
      </p:sp>
    </p:spTree>
    <p:extLst>
      <p:ext uri="{BB962C8B-B14F-4D97-AF65-F5344CB8AC3E}">
        <p14:creationId xmlns:p14="http://schemas.microsoft.com/office/powerpoint/2010/main" val="2362840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686</Words>
  <Application>Microsoft Office PowerPoint</Application>
  <PresentationFormat>Widescreen</PresentationFormat>
  <Paragraphs>82</Paragraphs>
  <Slides>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Georgia</vt:lpstr>
      <vt:lpstr>MathJax_Main</vt:lpstr>
      <vt:lpstr>MathJax_Math-italic</vt:lpstr>
      <vt:lpstr>Times New Roman</vt:lpstr>
      <vt:lpstr>Verdana</vt:lpstr>
      <vt:lpstr>Office Theme</vt:lpstr>
      <vt:lpstr>Εισαγωγή στην Επιστήμη του Ηλεκτρολόγου Μηχανικού Υλοποίηση Νευρωνικού Δικτύου για την Αναγνώριση Χειρόγραφων Ψηφίων  </vt:lpstr>
      <vt:lpstr>Σκοπός</vt:lpstr>
      <vt:lpstr>Μεθοδολογία</vt:lpstr>
      <vt:lpstr>Μεθοδολογία</vt:lpstr>
      <vt:lpstr>Μεθοδολογία</vt:lpstr>
      <vt:lpstr>Αποτελέσματα</vt:lpstr>
      <vt:lpstr>Συμπεράσματα </vt:lpstr>
      <vt:lpstr>Αναφορές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στην επιστήμη του Ηλεκτρολόγου Μηχανικού &lt;ΤΙΤΛΟΣ ΕΡΓΑΣΙΑΣ&gt; &lt;ΟΜΑΔΑ&gt;</dc:title>
  <dc:creator>Gavriil</dc:creator>
  <cp:lastModifiedBy>George Paxat</cp:lastModifiedBy>
  <cp:revision>6</cp:revision>
  <dcterms:created xsi:type="dcterms:W3CDTF">2016-06-23T06:09:56Z</dcterms:created>
  <dcterms:modified xsi:type="dcterms:W3CDTF">2024-06-04T13:33:33Z</dcterms:modified>
</cp:coreProperties>
</file>