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9E8C-21D2-3DAB-1559-44C73075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B739-B138-744E-ABFF-3D7A866AF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A27F-AE12-6B10-90C8-304C5E5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2A31-4182-0D2F-3852-290A07FA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4235-0EF7-5A42-2C4A-9019CF1F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5FE6-FF8B-4030-9495-251CC850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9B7B1-322F-CC3A-0D7D-F2826834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D49A-35EA-527E-1FD2-B1F5E763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4828-E195-B46E-3EFC-F33498E5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AA15-8EE4-C073-245E-F5FC1406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5B76-BA4D-F5D9-DA31-2626F9401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F2337-ABC6-082B-BC90-8F1E4BEC3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72BF-177E-9E1A-2AD2-D7E07278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3344-C89B-34DD-8BDB-D3971CE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0539-E1E3-7FF2-758B-4722734B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BC09-1E74-00BD-0B2A-4A2BA840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0214-527C-6F77-2A61-9CC32C76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756C-CB25-23F7-C32A-A5C36CD6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33F3-3C42-050A-569E-00D45A2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C985-3F70-EF96-80EB-B52D5B6C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566-0D8C-8C2F-9573-3E141663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AD65-9407-8D2C-CA02-DDE13B1A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C146-98A4-5832-180F-74512298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CA89-1983-11D6-0F00-3EA3BCB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2149-A271-BBB4-E016-03C4EF60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98E7-7CC8-B01A-E6F4-867546F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4F09-0A2C-5836-BD3B-C503BF2E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0EF1D-BBC7-23B6-6FBC-E6DBA042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87BB-4B5E-BD47-8C89-324B4892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885D-256E-D94A-5607-6E88EC37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2C221-C6A6-CA3E-2B4C-7E9A2EC6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385B-2893-BD84-1775-71A465D2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7A509-627F-C6B6-1772-2C3D7C6D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9805B-C56D-03BA-9F52-EF9E8F3D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FC1A0-C84E-6A78-79CD-A77A0EAD7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24388-281B-0072-6FEE-36BED26B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DA899-71DB-A6A8-CFCB-DF78F021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24437-B24C-B6EC-051B-9D20260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148C3-1DAA-60CE-4BC9-9BAC8C3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E1E4-9E17-ECCC-6133-57EA0BBF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5BDF7-5322-0D49-6D7E-EABB5DDB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640BA-63C4-DF2A-4F9C-1046179B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71D1-87DF-C935-CCB0-3A87A8F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FF3D2-02B0-6EE4-69EC-7D2DC1D3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BB287-5D5B-1488-C110-4EE60DDE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2BC98-3654-903E-D939-172EA3F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887-F922-D5F8-F822-06A8DD04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150A-9B24-EE40-BF29-9F88A0B0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E91EC-5DF4-7C94-4437-9B8EF020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E2C4-4BDF-76A3-B405-B4957F2C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9A51-211C-3697-2B22-8D4D211E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FF78F-D69C-7079-4B15-6804A19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1AFA-F784-A89F-D371-8AC0ED40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D613E-6350-5CB8-F30B-D52F6262B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2B51-2612-51E3-3CFF-4C4BBB582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6E15-D818-88E0-3CAC-2147BC8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738F-2A95-3742-EB07-E0FC7E82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08B3A-D532-9880-B018-0FE926DE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F86BD-474B-CEED-4AF4-92B0F052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F29A6-4792-2473-AD23-3E54D224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B449-7F5B-A199-0B53-B4FE159D0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2B4C5-D9ED-422C-A1BA-CC5A984CD8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7837-0DEF-B964-7E9D-679CC6635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687D-3D4E-36A3-AEA9-192FA99E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70B-C4C6-C815-C604-CF67202C1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GP100</a:t>
            </a:r>
            <a:br>
              <a:rPr lang="en-US" dirty="0"/>
            </a:br>
            <a:r>
              <a:rPr lang="en-US" dirty="0"/>
              <a:t>Alumni Map Mockup + Psuedocode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653A-D757-3360-F607-8ECAD456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36" y="3577390"/>
            <a:ext cx="7745328" cy="2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7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1BEE-F32B-9C73-5890-BAA933B4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1) acquire map files that we can use</a:t>
            </a:r>
          </a:p>
        </p:txBody>
      </p:sp>
      <p:pic>
        <p:nvPicPr>
          <p:cNvPr id="10" name="Picture 9" descr="A map of the united states&#10;&#10;Description automatically generated">
            <a:extLst>
              <a:ext uri="{FF2B5EF4-FFF2-40B4-BE49-F238E27FC236}">
                <a16:creationId xmlns:a16="http://schemas.microsoft.com/office/drawing/2014/main" id="{A7C11342-8E58-AB0E-1510-9CE8A10D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" y="1690688"/>
            <a:ext cx="6999012" cy="4327856"/>
          </a:xfrm>
          <a:prstGeom prst="rect">
            <a:avLst/>
          </a:prstGeom>
        </p:spPr>
      </p:pic>
      <p:pic>
        <p:nvPicPr>
          <p:cNvPr id="12" name="Picture 11" descr="A map of the world&#10;&#10;Description automatically generated">
            <a:extLst>
              <a:ext uri="{FF2B5EF4-FFF2-40B4-BE49-F238E27FC236}">
                <a16:creationId xmlns:a16="http://schemas.microsoft.com/office/drawing/2014/main" id="{8C8646E9-016E-7892-142E-21138789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5" y="3016251"/>
            <a:ext cx="6231835" cy="31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1BEE-F32B-9C73-5890-BAA933B4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2) Code in population bubbles</a:t>
            </a:r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8EA6A955-D6BD-5567-EE4B-9B42D40AC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1" b="10853"/>
          <a:stretch/>
        </p:blipFill>
        <p:spPr>
          <a:xfrm>
            <a:off x="5672835" y="1932193"/>
            <a:ext cx="6360908" cy="3594311"/>
          </a:xfrm>
          <a:prstGeom prst="rect">
            <a:avLst/>
          </a:prstGeom>
        </p:spPr>
      </p:pic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AAC73745-F44C-BBC4-3EC0-9565664B2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7" y="1707167"/>
            <a:ext cx="5235689" cy="40443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80B1381-EA10-77A6-7D66-7CB47CD517AE}"/>
              </a:ext>
            </a:extLst>
          </p:cNvPr>
          <p:cNvSpPr/>
          <p:nvPr/>
        </p:nvSpPr>
        <p:spPr>
          <a:xfrm>
            <a:off x="2872112" y="338327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E4F74-1283-B662-43D5-FE64D2D12168}"/>
              </a:ext>
            </a:extLst>
          </p:cNvPr>
          <p:cNvSpPr txBox="1"/>
          <p:nvPr/>
        </p:nvSpPr>
        <p:spPr>
          <a:xfrm>
            <a:off x="2797545" y="3352382"/>
            <a:ext cx="553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19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52B35D-E96F-0D84-8DAD-E1F1869C465A}"/>
              </a:ext>
            </a:extLst>
          </p:cNvPr>
          <p:cNvSpPr/>
          <p:nvPr/>
        </p:nvSpPr>
        <p:spPr>
          <a:xfrm>
            <a:off x="2223586" y="3275110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FE2B1-346D-AD04-30AA-02AB15AB46E5}"/>
              </a:ext>
            </a:extLst>
          </p:cNvPr>
          <p:cNvSpPr txBox="1"/>
          <p:nvPr/>
        </p:nvSpPr>
        <p:spPr>
          <a:xfrm>
            <a:off x="2173428" y="3258381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Yu Mincho" panose="020B0400000000000000" pitchFamily="18" charset="-128"/>
                <a:cs typeface="Cavolini" panose="020B0502040204020203" pitchFamily="66" charset="0"/>
              </a:rPr>
              <a:t>46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C1DE2-A192-906A-4F0B-6B405B6B2D59}"/>
              </a:ext>
            </a:extLst>
          </p:cNvPr>
          <p:cNvSpPr/>
          <p:nvPr/>
        </p:nvSpPr>
        <p:spPr>
          <a:xfrm>
            <a:off x="2782277" y="419368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63580-9013-C9F5-E483-17FB998D616A}"/>
              </a:ext>
            </a:extLst>
          </p:cNvPr>
          <p:cNvSpPr txBox="1"/>
          <p:nvPr/>
        </p:nvSpPr>
        <p:spPr>
          <a:xfrm>
            <a:off x="2726880" y="4177497"/>
            <a:ext cx="553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37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7E5912-D9C0-846A-364E-86CB4D24C006}"/>
              </a:ext>
            </a:extLst>
          </p:cNvPr>
          <p:cNvSpPr/>
          <p:nvPr/>
        </p:nvSpPr>
        <p:spPr>
          <a:xfrm>
            <a:off x="6794634" y="3193719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E76AE-404A-A491-82F2-35FAD3185BBF}"/>
              </a:ext>
            </a:extLst>
          </p:cNvPr>
          <p:cNvSpPr/>
          <p:nvPr/>
        </p:nvSpPr>
        <p:spPr>
          <a:xfrm>
            <a:off x="6658276" y="280688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133C40-9F65-4B24-A83E-7C2D99A352E8}"/>
              </a:ext>
            </a:extLst>
          </p:cNvPr>
          <p:cNvSpPr/>
          <p:nvPr/>
        </p:nvSpPr>
        <p:spPr>
          <a:xfrm>
            <a:off x="10315876" y="269935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30C393-DDFD-8D45-2BCA-0935506E99D0}"/>
              </a:ext>
            </a:extLst>
          </p:cNvPr>
          <p:cNvSpPr/>
          <p:nvPr/>
        </p:nvSpPr>
        <p:spPr>
          <a:xfrm>
            <a:off x="10367612" y="333756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2C4FF7-A48A-F211-4213-81B64E1A556B}"/>
              </a:ext>
            </a:extLst>
          </p:cNvPr>
          <p:cNvSpPr/>
          <p:nvPr/>
        </p:nvSpPr>
        <p:spPr>
          <a:xfrm>
            <a:off x="8626040" y="30755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A30882-BFA4-7B27-A0B4-0787F8CC1888}"/>
              </a:ext>
            </a:extLst>
          </p:cNvPr>
          <p:cNvSpPr/>
          <p:nvPr/>
        </p:nvSpPr>
        <p:spPr>
          <a:xfrm>
            <a:off x="8487076" y="289832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509478-49B0-FC0A-0139-A7E221E806FA}"/>
              </a:ext>
            </a:extLst>
          </p:cNvPr>
          <p:cNvSpPr/>
          <p:nvPr/>
        </p:nvSpPr>
        <p:spPr>
          <a:xfrm>
            <a:off x="7720036" y="410224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409E0-7A6B-3FFE-E85C-CE631C07EC16}"/>
              </a:ext>
            </a:extLst>
          </p:cNvPr>
          <p:cNvSpPr/>
          <p:nvPr/>
        </p:nvSpPr>
        <p:spPr>
          <a:xfrm>
            <a:off x="10910236" y="439383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F2596F-6C53-FFF7-34C0-8C14EF45A49C}"/>
              </a:ext>
            </a:extLst>
          </p:cNvPr>
          <p:cNvSpPr/>
          <p:nvPr/>
        </p:nvSpPr>
        <p:spPr>
          <a:xfrm>
            <a:off x="8534600" y="363790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129778-8BE2-396B-F277-D25C5CF3CD2D}"/>
              </a:ext>
            </a:extLst>
          </p:cNvPr>
          <p:cNvSpPr/>
          <p:nvPr/>
        </p:nvSpPr>
        <p:spPr>
          <a:xfrm>
            <a:off x="8626040" y="343395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27538-674B-43B0-40F0-070840FFD0F7}"/>
              </a:ext>
            </a:extLst>
          </p:cNvPr>
          <p:cNvSpPr/>
          <p:nvPr/>
        </p:nvSpPr>
        <p:spPr>
          <a:xfrm>
            <a:off x="7450756" y="457671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7188EE-601D-C01B-CAC8-728D356556F6}"/>
              </a:ext>
            </a:extLst>
          </p:cNvPr>
          <p:cNvSpPr/>
          <p:nvPr/>
        </p:nvSpPr>
        <p:spPr>
          <a:xfrm>
            <a:off x="6885271" y="361683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0D0AA0-1F01-B083-7218-10E7439E2EB5}"/>
              </a:ext>
            </a:extLst>
          </p:cNvPr>
          <p:cNvSpPr/>
          <p:nvPr/>
        </p:nvSpPr>
        <p:spPr>
          <a:xfrm>
            <a:off x="8566885" y="32661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ED4EB1-B87C-A840-3831-EE6CA08BB10D}"/>
              </a:ext>
            </a:extLst>
          </p:cNvPr>
          <p:cNvSpPr/>
          <p:nvPr/>
        </p:nvSpPr>
        <p:spPr>
          <a:xfrm>
            <a:off x="8801827" y="302202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E952B3-94BB-EB13-8F90-98FEF76F5755}"/>
              </a:ext>
            </a:extLst>
          </p:cNvPr>
          <p:cNvSpPr/>
          <p:nvPr/>
        </p:nvSpPr>
        <p:spPr>
          <a:xfrm>
            <a:off x="9841831" y="310227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098429-9CDF-3736-0D52-67C3E6CC871B}"/>
              </a:ext>
            </a:extLst>
          </p:cNvPr>
          <p:cNvSpPr/>
          <p:nvPr/>
        </p:nvSpPr>
        <p:spPr>
          <a:xfrm>
            <a:off x="8927379" y="351550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E08B6A-C35B-C5FE-ED25-2150C02A843F}"/>
              </a:ext>
            </a:extLst>
          </p:cNvPr>
          <p:cNvSpPr/>
          <p:nvPr/>
        </p:nvSpPr>
        <p:spPr>
          <a:xfrm>
            <a:off x="7323094" y="414796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4DE034-39AA-D6D1-37B7-53915FF689BE}"/>
              </a:ext>
            </a:extLst>
          </p:cNvPr>
          <p:cNvSpPr/>
          <p:nvPr/>
        </p:nvSpPr>
        <p:spPr>
          <a:xfrm>
            <a:off x="7496476" y="426226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290C46-DB08-6D7F-9326-4A584E8947F2}"/>
              </a:ext>
            </a:extLst>
          </p:cNvPr>
          <p:cNvSpPr/>
          <p:nvPr/>
        </p:nvSpPr>
        <p:spPr>
          <a:xfrm>
            <a:off x="7359315" y="4849046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70FFDF-F4A9-BBE9-A6C1-54D62733D440}"/>
              </a:ext>
            </a:extLst>
          </p:cNvPr>
          <p:cNvSpPr/>
          <p:nvPr/>
        </p:nvSpPr>
        <p:spPr>
          <a:xfrm>
            <a:off x="7359315" y="392293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88B8AB-9519-457C-C739-23D59C6BBA6B}"/>
              </a:ext>
            </a:extLst>
          </p:cNvPr>
          <p:cNvSpPr/>
          <p:nvPr/>
        </p:nvSpPr>
        <p:spPr>
          <a:xfrm>
            <a:off x="9049403" y="401080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7110C6-58A7-0891-595A-CA3FB7981E22}"/>
              </a:ext>
            </a:extLst>
          </p:cNvPr>
          <p:cNvSpPr/>
          <p:nvPr/>
        </p:nvSpPr>
        <p:spPr>
          <a:xfrm>
            <a:off x="8881659" y="310090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B63F34-A399-7F07-8659-7A1B889B4385}"/>
              </a:ext>
            </a:extLst>
          </p:cNvPr>
          <p:cNvSpPr/>
          <p:nvPr/>
        </p:nvSpPr>
        <p:spPr>
          <a:xfrm>
            <a:off x="9028317" y="4530994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CD0AC7-D60D-9AFD-CE12-83AA2BB38CBB}"/>
              </a:ext>
            </a:extLst>
          </p:cNvPr>
          <p:cNvSpPr/>
          <p:nvPr/>
        </p:nvSpPr>
        <p:spPr>
          <a:xfrm>
            <a:off x="11001676" y="405920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B25D8A-A927-A072-9A18-8376089CBB3A}"/>
              </a:ext>
            </a:extLst>
          </p:cNvPr>
          <p:cNvSpPr/>
          <p:nvPr/>
        </p:nvSpPr>
        <p:spPr>
          <a:xfrm>
            <a:off x="9986611" y="359218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7E5DEF-FA8F-B22E-F6A7-7E762D2995BB}"/>
              </a:ext>
            </a:extLst>
          </p:cNvPr>
          <p:cNvSpPr/>
          <p:nvPr/>
        </p:nvSpPr>
        <p:spPr>
          <a:xfrm>
            <a:off x="9557031" y="342579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0B9591-CD8E-46E4-6C09-1BF44917E99A}"/>
              </a:ext>
            </a:extLst>
          </p:cNvPr>
          <p:cNvSpPr/>
          <p:nvPr/>
        </p:nvSpPr>
        <p:spPr>
          <a:xfrm>
            <a:off x="9649374" y="327511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8E8DE1-4AEB-F2CD-B67F-55727ACD66CA}"/>
              </a:ext>
            </a:extLst>
          </p:cNvPr>
          <p:cNvSpPr/>
          <p:nvPr/>
        </p:nvSpPr>
        <p:spPr>
          <a:xfrm>
            <a:off x="9144452" y="372346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E6E753-4790-FE04-C588-8AD3FE0E2929}"/>
              </a:ext>
            </a:extLst>
          </p:cNvPr>
          <p:cNvSpPr/>
          <p:nvPr/>
        </p:nvSpPr>
        <p:spPr>
          <a:xfrm>
            <a:off x="8851156" y="321087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6E2789-9BAE-1983-888D-8F338E610D54}"/>
              </a:ext>
            </a:extLst>
          </p:cNvPr>
          <p:cNvSpPr/>
          <p:nvPr/>
        </p:nvSpPr>
        <p:spPr>
          <a:xfrm>
            <a:off x="8989047" y="3035373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2EBCD2-5A43-51AD-26E0-A9F9B92A09B8}"/>
              </a:ext>
            </a:extLst>
          </p:cNvPr>
          <p:cNvSpPr/>
          <p:nvPr/>
        </p:nvSpPr>
        <p:spPr>
          <a:xfrm>
            <a:off x="8913663" y="284568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4CF63A-DB31-6E45-166F-F26939DFF40B}"/>
              </a:ext>
            </a:extLst>
          </p:cNvPr>
          <p:cNvSpPr/>
          <p:nvPr/>
        </p:nvSpPr>
        <p:spPr>
          <a:xfrm>
            <a:off x="9162740" y="3575281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0C4C23-5C3B-7466-6595-89162FDC04D8}"/>
              </a:ext>
            </a:extLst>
          </p:cNvPr>
          <p:cNvSpPr/>
          <p:nvPr/>
        </p:nvSpPr>
        <p:spPr>
          <a:xfrm>
            <a:off x="8950198" y="4239400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0BD0C-F1A3-F8D7-58CB-1C4F9085EAAB}"/>
              </a:ext>
            </a:extLst>
          </p:cNvPr>
          <p:cNvSpPr/>
          <p:nvPr/>
        </p:nvSpPr>
        <p:spPr>
          <a:xfrm>
            <a:off x="9341597" y="352255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CD34EAC-E8E6-4D22-9FE1-0905151F47E3}"/>
              </a:ext>
            </a:extLst>
          </p:cNvPr>
          <p:cNvSpPr/>
          <p:nvPr/>
        </p:nvSpPr>
        <p:spPr>
          <a:xfrm>
            <a:off x="8846164" y="3735799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8B2146-41E0-7C07-B189-ADEC841EEC2F}"/>
              </a:ext>
            </a:extLst>
          </p:cNvPr>
          <p:cNvSpPr/>
          <p:nvPr/>
        </p:nvSpPr>
        <p:spPr>
          <a:xfrm>
            <a:off x="9176456" y="3078469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C0BF31-19A9-5ED7-8E1A-9DAD072F62A6}"/>
              </a:ext>
            </a:extLst>
          </p:cNvPr>
          <p:cNvSpPr/>
          <p:nvPr/>
        </p:nvSpPr>
        <p:spPr>
          <a:xfrm>
            <a:off x="9140843" y="300361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97923E8-510A-8595-C236-08B3D48FC78C}"/>
              </a:ext>
            </a:extLst>
          </p:cNvPr>
          <p:cNvSpPr/>
          <p:nvPr/>
        </p:nvSpPr>
        <p:spPr>
          <a:xfrm>
            <a:off x="8542953" y="344728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3395AD-71B0-8A83-FAE4-07C01FEE703A}"/>
              </a:ext>
            </a:extLst>
          </p:cNvPr>
          <p:cNvSpPr/>
          <p:nvPr/>
        </p:nvSpPr>
        <p:spPr>
          <a:xfrm>
            <a:off x="10641838" y="405361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00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43A0-A5CD-363A-FF18-40E525E2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over a country to pop up with the number of people</a:t>
            </a:r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C2838068-4DA0-A290-1A82-584E629D0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1" b="10853"/>
          <a:stretch/>
        </p:blipFill>
        <p:spPr>
          <a:xfrm>
            <a:off x="2591704" y="2200550"/>
            <a:ext cx="6360908" cy="35943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5840FD0-4A74-761F-897C-4426CBC76FF9}"/>
              </a:ext>
            </a:extLst>
          </p:cNvPr>
          <p:cNvSpPr/>
          <p:nvPr/>
        </p:nvSpPr>
        <p:spPr>
          <a:xfrm>
            <a:off x="3713503" y="3462076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00E3F0-B87F-BAA7-0D10-6EB69927F61C}"/>
              </a:ext>
            </a:extLst>
          </p:cNvPr>
          <p:cNvSpPr/>
          <p:nvPr/>
        </p:nvSpPr>
        <p:spPr>
          <a:xfrm>
            <a:off x="3577145" y="307524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F47C1B-2D4C-7E5D-63D7-58E33A181CD8}"/>
              </a:ext>
            </a:extLst>
          </p:cNvPr>
          <p:cNvSpPr/>
          <p:nvPr/>
        </p:nvSpPr>
        <p:spPr>
          <a:xfrm>
            <a:off x="7234745" y="296771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5ADD99-9059-F5DB-1A80-68A26DBA2FA8}"/>
              </a:ext>
            </a:extLst>
          </p:cNvPr>
          <p:cNvSpPr/>
          <p:nvPr/>
        </p:nvSpPr>
        <p:spPr>
          <a:xfrm>
            <a:off x="7286481" y="360591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E84592-F9C0-06ED-7DFC-8C95EDB17595}"/>
              </a:ext>
            </a:extLst>
          </p:cNvPr>
          <p:cNvSpPr/>
          <p:nvPr/>
        </p:nvSpPr>
        <p:spPr>
          <a:xfrm>
            <a:off x="5544909" y="334385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C095B1-6DC0-0D1C-A473-2819A36A4BAE}"/>
              </a:ext>
            </a:extLst>
          </p:cNvPr>
          <p:cNvSpPr/>
          <p:nvPr/>
        </p:nvSpPr>
        <p:spPr>
          <a:xfrm>
            <a:off x="5405945" y="316668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67E6CE-60A8-873B-4C6C-19586CFE82A9}"/>
              </a:ext>
            </a:extLst>
          </p:cNvPr>
          <p:cNvSpPr/>
          <p:nvPr/>
        </p:nvSpPr>
        <p:spPr>
          <a:xfrm>
            <a:off x="4638905" y="437059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820C84-EEC3-F28B-4D45-8A18793C8C4A}"/>
              </a:ext>
            </a:extLst>
          </p:cNvPr>
          <p:cNvSpPr/>
          <p:nvPr/>
        </p:nvSpPr>
        <p:spPr>
          <a:xfrm>
            <a:off x="7829105" y="46621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FD968E-0BDC-2B6D-ED5F-1995609DBE87}"/>
              </a:ext>
            </a:extLst>
          </p:cNvPr>
          <p:cNvSpPr/>
          <p:nvPr/>
        </p:nvSpPr>
        <p:spPr>
          <a:xfrm>
            <a:off x="5453469" y="390626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4DCC53-A708-5DC9-7BDE-E8BAD6D4E19D}"/>
              </a:ext>
            </a:extLst>
          </p:cNvPr>
          <p:cNvSpPr/>
          <p:nvPr/>
        </p:nvSpPr>
        <p:spPr>
          <a:xfrm>
            <a:off x="5544909" y="370231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97512-9CB4-32A0-960F-6C9F718F324E}"/>
              </a:ext>
            </a:extLst>
          </p:cNvPr>
          <p:cNvSpPr/>
          <p:nvPr/>
        </p:nvSpPr>
        <p:spPr>
          <a:xfrm>
            <a:off x="4369625" y="484507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1B5F0B-991B-B08F-C776-83F2BAB1EBCA}"/>
              </a:ext>
            </a:extLst>
          </p:cNvPr>
          <p:cNvSpPr/>
          <p:nvPr/>
        </p:nvSpPr>
        <p:spPr>
          <a:xfrm>
            <a:off x="3804140" y="388519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8828E-3493-DED2-9F18-037A14B65BE2}"/>
              </a:ext>
            </a:extLst>
          </p:cNvPr>
          <p:cNvSpPr/>
          <p:nvPr/>
        </p:nvSpPr>
        <p:spPr>
          <a:xfrm>
            <a:off x="5485754" y="3534494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E207C2-E8D7-A962-4A61-00772503B558}"/>
              </a:ext>
            </a:extLst>
          </p:cNvPr>
          <p:cNvSpPr/>
          <p:nvPr/>
        </p:nvSpPr>
        <p:spPr>
          <a:xfrm>
            <a:off x="5720696" y="329038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EA6C6D-3F14-E799-D935-AEE723FB99AE}"/>
              </a:ext>
            </a:extLst>
          </p:cNvPr>
          <p:cNvSpPr/>
          <p:nvPr/>
        </p:nvSpPr>
        <p:spPr>
          <a:xfrm>
            <a:off x="6760700" y="3370636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A76A52-59A3-EF15-0908-A0582DD4405D}"/>
              </a:ext>
            </a:extLst>
          </p:cNvPr>
          <p:cNvSpPr/>
          <p:nvPr/>
        </p:nvSpPr>
        <p:spPr>
          <a:xfrm>
            <a:off x="5846248" y="378385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033ED2-DB26-901B-0898-B92074A9B3C3}"/>
              </a:ext>
            </a:extLst>
          </p:cNvPr>
          <p:cNvSpPr/>
          <p:nvPr/>
        </p:nvSpPr>
        <p:spPr>
          <a:xfrm>
            <a:off x="4241963" y="441631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C0CC46-CC50-0765-06C5-BE6EAB9874D2}"/>
              </a:ext>
            </a:extLst>
          </p:cNvPr>
          <p:cNvSpPr/>
          <p:nvPr/>
        </p:nvSpPr>
        <p:spPr>
          <a:xfrm>
            <a:off x="4415345" y="453061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30A1B2-5D23-4ACE-D517-2CA6B3CA4C9E}"/>
              </a:ext>
            </a:extLst>
          </p:cNvPr>
          <p:cNvSpPr/>
          <p:nvPr/>
        </p:nvSpPr>
        <p:spPr>
          <a:xfrm>
            <a:off x="4278184" y="511740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C61737-D90E-E88F-DCE4-E2E46B3477A0}"/>
              </a:ext>
            </a:extLst>
          </p:cNvPr>
          <p:cNvSpPr/>
          <p:nvPr/>
        </p:nvSpPr>
        <p:spPr>
          <a:xfrm>
            <a:off x="4278184" y="419128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6B3DF6-78EC-1ED3-9020-22979299280C}"/>
              </a:ext>
            </a:extLst>
          </p:cNvPr>
          <p:cNvSpPr/>
          <p:nvPr/>
        </p:nvSpPr>
        <p:spPr>
          <a:xfrm>
            <a:off x="5968272" y="427915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1DA70C-C6F1-8268-2120-F79165ABDDBB}"/>
              </a:ext>
            </a:extLst>
          </p:cNvPr>
          <p:cNvSpPr/>
          <p:nvPr/>
        </p:nvSpPr>
        <p:spPr>
          <a:xfrm>
            <a:off x="5800528" y="336926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62520F-7BB0-5EA9-9706-C9439015BC09}"/>
              </a:ext>
            </a:extLst>
          </p:cNvPr>
          <p:cNvSpPr/>
          <p:nvPr/>
        </p:nvSpPr>
        <p:spPr>
          <a:xfrm>
            <a:off x="5947186" y="4799351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F4F055-D974-E8FC-8AE9-CCA8E77C8C96}"/>
              </a:ext>
            </a:extLst>
          </p:cNvPr>
          <p:cNvSpPr/>
          <p:nvPr/>
        </p:nvSpPr>
        <p:spPr>
          <a:xfrm>
            <a:off x="7920545" y="432755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399063-FD69-191A-B021-79CF84A1EDB8}"/>
              </a:ext>
            </a:extLst>
          </p:cNvPr>
          <p:cNvSpPr/>
          <p:nvPr/>
        </p:nvSpPr>
        <p:spPr>
          <a:xfrm>
            <a:off x="6905480" y="386054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7838E4-9F1F-A688-4FD7-CA4959532762}"/>
              </a:ext>
            </a:extLst>
          </p:cNvPr>
          <p:cNvSpPr/>
          <p:nvPr/>
        </p:nvSpPr>
        <p:spPr>
          <a:xfrm>
            <a:off x="6475900" y="3694154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36A937-8603-6910-D29D-08B2B0823067}"/>
              </a:ext>
            </a:extLst>
          </p:cNvPr>
          <p:cNvSpPr/>
          <p:nvPr/>
        </p:nvSpPr>
        <p:spPr>
          <a:xfrm>
            <a:off x="6568243" y="354346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DDB5E-537D-C727-5853-1131A3B49D57}"/>
              </a:ext>
            </a:extLst>
          </p:cNvPr>
          <p:cNvSpPr/>
          <p:nvPr/>
        </p:nvSpPr>
        <p:spPr>
          <a:xfrm>
            <a:off x="6063321" y="399182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0C29D8-E5A2-4988-9C6E-60C63EBB52BC}"/>
              </a:ext>
            </a:extLst>
          </p:cNvPr>
          <p:cNvSpPr/>
          <p:nvPr/>
        </p:nvSpPr>
        <p:spPr>
          <a:xfrm>
            <a:off x="5770025" y="3479236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3E5C1-BA6B-6857-9AFB-7083763C8901}"/>
              </a:ext>
            </a:extLst>
          </p:cNvPr>
          <p:cNvSpPr/>
          <p:nvPr/>
        </p:nvSpPr>
        <p:spPr>
          <a:xfrm>
            <a:off x="5907916" y="3303730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A6CBE-81DD-9B53-EB25-41C6C0A05239}"/>
              </a:ext>
            </a:extLst>
          </p:cNvPr>
          <p:cNvSpPr/>
          <p:nvPr/>
        </p:nvSpPr>
        <p:spPr>
          <a:xfrm>
            <a:off x="5832532" y="3114041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7D8D5A-1341-47F4-8652-976C930174D9}"/>
              </a:ext>
            </a:extLst>
          </p:cNvPr>
          <p:cNvSpPr/>
          <p:nvPr/>
        </p:nvSpPr>
        <p:spPr>
          <a:xfrm>
            <a:off x="6081609" y="3843638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05C9AD-8AE8-EC43-B219-B462155EDB79}"/>
              </a:ext>
            </a:extLst>
          </p:cNvPr>
          <p:cNvSpPr/>
          <p:nvPr/>
        </p:nvSpPr>
        <p:spPr>
          <a:xfrm>
            <a:off x="5869067" y="450775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BC60A8-B92A-9670-52F8-33C9693995AB}"/>
              </a:ext>
            </a:extLst>
          </p:cNvPr>
          <p:cNvSpPr/>
          <p:nvPr/>
        </p:nvSpPr>
        <p:spPr>
          <a:xfrm>
            <a:off x="6260466" y="379090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8CDF0B-F0AE-1AE7-275C-B5F6FF5D4CD7}"/>
              </a:ext>
            </a:extLst>
          </p:cNvPr>
          <p:cNvSpPr/>
          <p:nvPr/>
        </p:nvSpPr>
        <p:spPr>
          <a:xfrm>
            <a:off x="5765033" y="400415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D43148-2ADD-29F8-3961-07BF7D3DDFF5}"/>
              </a:ext>
            </a:extLst>
          </p:cNvPr>
          <p:cNvSpPr/>
          <p:nvPr/>
        </p:nvSpPr>
        <p:spPr>
          <a:xfrm>
            <a:off x="6095325" y="334682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6D69B-4D2E-3E2D-4188-CDFA90A73C25}"/>
              </a:ext>
            </a:extLst>
          </p:cNvPr>
          <p:cNvSpPr/>
          <p:nvPr/>
        </p:nvSpPr>
        <p:spPr>
          <a:xfrm>
            <a:off x="6059712" y="327197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DB72E-EBF6-D5FC-93AD-DF7CC4A1F549}"/>
              </a:ext>
            </a:extLst>
          </p:cNvPr>
          <p:cNvSpPr/>
          <p:nvPr/>
        </p:nvSpPr>
        <p:spPr>
          <a:xfrm>
            <a:off x="5461822" y="3715643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1A9B92-A796-A293-895D-0E958FDDA723}"/>
              </a:ext>
            </a:extLst>
          </p:cNvPr>
          <p:cNvSpPr/>
          <p:nvPr/>
        </p:nvSpPr>
        <p:spPr>
          <a:xfrm>
            <a:off x="7560707" y="4321971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50127D-205E-3FF9-E241-EDBD2F4DA4B2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7417625" y="3059156"/>
            <a:ext cx="143082" cy="10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520789B-1A8B-8635-56AE-5FBCD15EC18E}"/>
              </a:ext>
            </a:extLst>
          </p:cNvPr>
          <p:cNvSpPr/>
          <p:nvPr/>
        </p:nvSpPr>
        <p:spPr>
          <a:xfrm>
            <a:off x="7326185" y="2730921"/>
            <a:ext cx="1064827" cy="236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Russia - 24</a:t>
            </a:r>
          </a:p>
        </p:txBody>
      </p:sp>
    </p:spTree>
    <p:extLst>
      <p:ext uri="{BB962C8B-B14F-4D97-AF65-F5344CB8AC3E}">
        <p14:creationId xmlns:p14="http://schemas.microsoft.com/office/powerpoint/2010/main" val="78454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9CF7-AA64-EDDB-E679-363E96EB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53" y="434085"/>
            <a:ext cx="10515600" cy="1325563"/>
          </a:xfrm>
        </p:spPr>
        <p:txBody>
          <a:bodyPr/>
          <a:lstStyle/>
          <a:p>
            <a:r>
              <a:rPr lang="en-US" dirty="0"/>
              <a:t>Double click on America bubble to see the states</a:t>
            </a:r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AC7525CE-0BBB-FDF3-4957-ED0AFE3C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06" y="1991362"/>
            <a:ext cx="5235689" cy="40443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F2FB284-DE4A-3FB6-E166-7D881B06B32C}"/>
              </a:ext>
            </a:extLst>
          </p:cNvPr>
          <p:cNvSpPr/>
          <p:nvPr/>
        </p:nvSpPr>
        <p:spPr>
          <a:xfrm>
            <a:off x="9835371" y="366747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750A0-62CA-E052-2E32-2BBAC5056E72}"/>
              </a:ext>
            </a:extLst>
          </p:cNvPr>
          <p:cNvSpPr txBox="1"/>
          <p:nvPr/>
        </p:nvSpPr>
        <p:spPr>
          <a:xfrm>
            <a:off x="9760804" y="3636577"/>
            <a:ext cx="553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9732A9-90FD-8960-10EB-C51BF9BA3242}"/>
              </a:ext>
            </a:extLst>
          </p:cNvPr>
          <p:cNvSpPr/>
          <p:nvPr/>
        </p:nvSpPr>
        <p:spPr>
          <a:xfrm>
            <a:off x="9186845" y="3559305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9D419-D554-1EFF-AAAD-45202E9808E7}"/>
              </a:ext>
            </a:extLst>
          </p:cNvPr>
          <p:cNvSpPr txBox="1"/>
          <p:nvPr/>
        </p:nvSpPr>
        <p:spPr>
          <a:xfrm>
            <a:off x="9136687" y="3542576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Yu Mincho" panose="020B0400000000000000" pitchFamily="18" charset="-128"/>
                <a:cs typeface="Cavolini" panose="020B0502040204020203" pitchFamily="66" charset="0"/>
              </a:rPr>
              <a:t>46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223DC7-E3D3-A9A7-0710-C0F011DAFF27}"/>
              </a:ext>
            </a:extLst>
          </p:cNvPr>
          <p:cNvSpPr/>
          <p:nvPr/>
        </p:nvSpPr>
        <p:spPr>
          <a:xfrm>
            <a:off x="9745536" y="4477875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6AAAA-B550-1DF5-D5CD-D4581216E10A}"/>
              </a:ext>
            </a:extLst>
          </p:cNvPr>
          <p:cNvSpPr txBox="1"/>
          <p:nvPr/>
        </p:nvSpPr>
        <p:spPr>
          <a:xfrm>
            <a:off x="9690139" y="4461692"/>
            <a:ext cx="553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37</a:t>
            </a:r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234E3059-AA2A-ABBD-C1EF-1257DFA80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1" b="10853"/>
          <a:stretch/>
        </p:blipFill>
        <p:spPr>
          <a:xfrm>
            <a:off x="-825228" y="2240306"/>
            <a:ext cx="6360908" cy="35943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0FE6B9-5185-877A-B511-BF953A6932E4}"/>
              </a:ext>
            </a:extLst>
          </p:cNvPr>
          <p:cNvSpPr/>
          <p:nvPr/>
        </p:nvSpPr>
        <p:spPr>
          <a:xfrm>
            <a:off x="296571" y="3501832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A5AD82-AB03-D955-DB2B-960FD3A5B34C}"/>
              </a:ext>
            </a:extLst>
          </p:cNvPr>
          <p:cNvSpPr/>
          <p:nvPr/>
        </p:nvSpPr>
        <p:spPr>
          <a:xfrm>
            <a:off x="160213" y="311499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6B5136-6C1B-F603-756C-F62B8050FE96}"/>
              </a:ext>
            </a:extLst>
          </p:cNvPr>
          <p:cNvSpPr/>
          <p:nvPr/>
        </p:nvSpPr>
        <p:spPr>
          <a:xfrm>
            <a:off x="3817813" y="300747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628134-850D-F9C4-39C9-833E26F86747}"/>
              </a:ext>
            </a:extLst>
          </p:cNvPr>
          <p:cNvSpPr/>
          <p:nvPr/>
        </p:nvSpPr>
        <p:spPr>
          <a:xfrm>
            <a:off x="3869549" y="364567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D3F199-A87D-20CA-3DB7-C0E721960B98}"/>
              </a:ext>
            </a:extLst>
          </p:cNvPr>
          <p:cNvSpPr/>
          <p:nvPr/>
        </p:nvSpPr>
        <p:spPr>
          <a:xfrm>
            <a:off x="2127977" y="338361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BCC31E-83C0-9F1D-8630-B105AACD7BC7}"/>
              </a:ext>
            </a:extLst>
          </p:cNvPr>
          <p:cNvSpPr/>
          <p:nvPr/>
        </p:nvSpPr>
        <p:spPr>
          <a:xfrm>
            <a:off x="1989013" y="320643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663A54-7E69-8303-0F1E-561C52261000}"/>
              </a:ext>
            </a:extLst>
          </p:cNvPr>
          <p:cNvSpPr/>
          <p:nvPr/>
        </p:nvSpPr>
        <p:spPr>
          <a:xfrm>
            <a:off x="1221973" y="441035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71EEE-47E8-EB7A-839A-D6787A4A327C}"/>
              </a:ext>
            </a:extLst>
          </p:cNvPr>
          <p:cNvSpPr/>
          <p:nvPr/>
        </p:nvSpPr>
        <p:spPr>
          <a:xfrm>
            <a:off x="4412173" y="470194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0C9DEE-EFAF-645C-537F-A0E58432B11A}"/>
              </a:ext>
            </a:extLst>
          </p:cNvPr>
          <p:cNvSpPr/>
          <p:nvPr/>
        </p:nvSpPr>
        <p:spPr>
          <a:xfrm>
            <a:off x="2036537" y="394602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6622F3-F458-AD8E-267E-5BCCA5AE3B4C}"/>
              </a:ext>
            </a:extLst>
          </p:cNvPr>
          <p:cNvSpPr/>
          <p:nvPr/>
        </p:nvSpPr>
        <p:spPr>
          <a:xfrm>
            <a:off x="2127977" y="374206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8F1A68-BD4A-ECF2-1F6F-617201B4C057}"/>
              </a:ext>
            </a:extLst>
          </p:cNvPr>
          <p:cNvSpPr/>
          <p:nvPr/>
        </p:nvSpPr>
        <p:spPr>
          <a:xfrm>
            <a:off x="952693" y="488482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71DC60-86F8-0980-8085-6906DC4580E0}"/>
              </a:ext>
            </a:extLst>
          </p:cNvPr>
          <p:cNvSpPr/>
          <p:nvPr/>
        </p:nvSpPr>
        <p:spPr>
          <a:xfrm>
            <a:off x="387208" y="392494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08849A-8835-A587-9774-774D10017D2F}"/>
              </a:ext>
            </a:extLst>
          </p:cNvPr>
          <p:cNvSpPr/>
          <p:nvPr/>
        </p:nvSpPr>
        <p:spPr>
          <a:xfrm>
            <a:off x="2068822" y="357425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95797A-2BEF-6ECD-BBC3-B1BB5E81FDBF}"/>
              </a:ext>
            </a:extLst>
          </p:cNvPr>
          <p:cNvSpPr/>
          <p:nvPr/>
        </p:nvSpPr>
        <p:spPr>
          <a:xfrm>
            <a:off x="2303764" y="333013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7457A6-D55C-3659-9318-7D37A164A203}"/>
              </a:ext>
            </a:extLst>
          </p:cNvPr>
          <p:cNvSpPr/>
          <p:nvPr/>
        </p:nvSpPr>
        <p:spPr>
          <a:xfrm>
            <a:off x="3343768" y="341039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D38A6B-03A5-99C4-45F5-9E527540D1B5}"/>
              </a:ext>
            </a:extLst>
          </p:cNvPr>
          <p:cNvSpPr/>
          <p:nvPr/>
        </p:nvSpPr>
        <p:spPr>
          <a:xfrm>
            <a:off x="2429316" y="382361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B1A60C-C6A4-421E-D7D7-4342D57A9288}"/>
              </a:ext>
            </a:extLst>
          </p:cNvPr>
          <p:cNvSpPr/>
          <p:nvPr/>
        </p:nvSpPr>
        <p:spPr>
          <a:xfrm>
            <a:off x="825031" y="445607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F73EAD-CA55-8004-0B86-112D0358E067}"/>
              </a:ext>
            </a:extLst>
          </p:cNvPr>
          <p:cNvSpPr/>
          <p:nvPr/>
        </p:nvSpPr>
        <p:spPr>
          <a:xfrm>
            <a:off x="998413" y="457037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B89B78-3710-B27D-71D7-D185C9EFAC20}"/>
              </a:ext>
            </a:extLst>
          </p:cNvPr>
          <p:cNvSpPr/>
          <p:nvPr/>
        </p:nvSpPr>
        <p:spPr>
          <a:xfrm>
            <a:off x="861252" y="515715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A0BE67-41A2-4275-FFB7-5B9F2A376F4F}"/>
              </a:ext>
            </a:extLst>
          </p:cNvPr>
          <p:cNvSpPr/>
          <p:nvPr/>
        </p:nvSpPr>
        <p:spPr>
          <a:xfrm>
            <a:off x="861252" y="423104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90CA03-5081-CA0B-1907-C3D4471182BE}"/>
              </a:ext>
            </a:extLst>
          </p:cNvPr>
          <p:cNvSpPr/>
          <p:nvPr/>
        </p:nvSpPr>
        <p:spPr>
          <a:xfrm>
            <a:off x="2551340" y="431891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B490EF-C014-AEC1-2EEB-366B682F6342}"/>
              </a:ext>
            </a:extLst>
          </p:cNvPr>
          <p:cNvSpPr/>
          <p:nvPr/>
        </p:nvSpPr>
        <p:spPr>
          <a:xfrm>
            <a:off x="2383596" y="340901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8395FD-49DF-F661-3FA7-431976280995}"/>
              </a:ext>
            </a:extLst>
          </p:cNvPr>
          <p:cNvSpPr/>
          <p:nvPr/>
        </p:nvSpPr>
        <p:spPr>
          <a:xfrm>
            <a:off x="2530254" y="483910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20EAA6-83AC-DF6E-856E-4443702315FB}"/>
              </a:ext>
            </a:extLst>
          </p:cNvPr>
          <p:cNvSpPr/>
          <p:nvPr/>
        </p:nvSpPr>
        <p:spPr>
          <a:xfrm>
            <a:off x="4503613" y="436731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044DB5-F9F0-125F-543A-86DFF70F2777}"/>
              </a:ext>
            </a:extLst>
          </p:cNvPr>
          <p:cNvSpPr/>
          <p:nvPr/>
        </p:nvSpPr>
        <p:spPr>
          <a:xfrm>
            <a:off x="3488548" y="3900301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5B5296-A0A2-FDB8-912D-8427258BD839}"/>
              </a:ext>
            </a:extLst>
          </p:cNvPr>
          <p:cNvSpPr/>
          <p:nvPr/>
        </p:nvSpPr>
        <p:spPr>
          <a:xfrm>
            <a:off x="3058968" y="373391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CB0C48-00C1-EEA3-C2EC-AC09C268B61E}"/>
              </a:ext>
            </a:extLst>
          </p:cNvPr>
          <p:cNvSpPr/>
          <p:nvPr/>
        </p:nvSpPr>
        <p:spPr>
          <a:xfrm>
            <a:off x="3151311" y="358322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C6462FB-6FB9-6E01-1EAD-E5FD7077B4CE}"/>
              </a:ext>
            </a:extLst>
          </p:cNvPr>
          <p:cNvSpPr/>
          <p:nvPr/>
        </p:nvSpPr>
        <p:spPr>
          <a:xfrm>
            <a:off x="2646389" y="403157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8978A13-597E-BC1C-B602-F8D6A62F0F39}"/>
              </a:ext>
            </a:extLst>
          </p:cNvPr>
          <p:cNvSpPr/>
          <p:nvPr/>
        </p:nvSpPr>
        <p:spPr>
          <a:xfrm>
            <a:off x="2353093" y="351899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6261A0-804F-EEF6-36C5-9B40F525A3EB}"/>
              </a:ext>
            </a:extLst>
          </p:cNvPr>
          <p:cNvSpPr/>
          <p:nvPr/>
        </p:nvSpPr>
        <p:spPr>
          <a:xfrm>
            <a:off x="2490984" y="334348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2DC309-82A4-DB61-A77F-D838809FEAA4}"/>
              </a:ext>
            </a:extLst>
          </p:cNvPr>
          <p:cNvSpPr/>
          <p:nvPr/>
        </p:nvSpPr>
        <p:spPr>
          <a:xfrm>
            <a:off x="2415600" y="315379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516CC4-94EB-8F7D-831A-198C6074DAA1}"/>
              </a:ext>
            </a:extLst>
          </p:cNvPr>
          <p:cNvSpPr/>
          <p:nvPr/>
        </p:nvSpPr>
        <p:spPr>
          <a:xfrm>
            <a:off x="2664677" y="388339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B6FCC6-C26F-AF64-4D88-6D7B27F054DD}"/>
              </a:ext>
            </a:extLst>
          </p:cNvPr>
          <p:cNvSpPr/>
          <p:nvPr/>
        </p:nvSpPr>
        <p:spPr>
          <a:xfrm>
            <a:off x="2452135" y="4547513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E75BF-A385-D6F9-06B8-B1BC8A37D390}"/>
              </a:ext>
            </a:extLst>
          </p:cNvPr>
          <p:cNvSpPr/>
          <p:nvPr/>
        </p:nvSpPr>
        <p:spPr>
          <a:xfrm>
            <a:off x="2843534" y="383066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8DC182-C973-5680-87EA-D77BE1D69776}"/>
              </a:ext>
            </a:extLst>
          </p:cNvPr>
          <p:cNvSpPr/>
          <p:nvPr/>
        </p:nvSpPr>
        <p:spPr>
          <a:xfrm>
            <a:off x="2348101" y="4043912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1AF660-461E-F851-451F-8A34FEE45A38}"/>
              </a:ext>
            </a:extLst>
          </p:cNvPr>
          <p:cNvSpPr/>
          <p:nvPr/>
        </p:nvSpPr>
        <p:spPr>
          <a:xfrm>
            <a:off x="2678393" y="3386582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2234AA-A3E7-64E1-8ADD-21CC5A1399DC}"/>
              </a:ext>
            </a:extLst>
          </p:cNvPr>
          <p:cNvSpPr/>
          <p:nvPr/>
        </p:nvSpPr>
        <p:spPr>
          <a:xfrm>
            <a:off x="2642780" y="3311730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A52DAF-C868-8FA3-2700-B3E76917C11C}"/>
              </a:ext>
            </a:extLst>
          </p:cNvPr>
          <p:cNvSpPr/>
          <p:nvPr/>
        </p:nvSpPr>
        <p:spPr>
          <a:xfrm>
            <a:off x="2044890" y="3755399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685184-F342-387B-13BF-47AB9CBF42D4}"/>
              </a:ext>
            </a:extLst>
          </p:cNvPr>
          <p:cNvSpPr/>
          <p:nvPr/>
        </p:nvSpPr>
        <p:spPr>
          <a:xfrm>
            <a:off x="4143775" y="436172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BFEB96-73FE-411A-2E9C-02DF32C91D23}"/>
              </a:ext>
            </a:extLst>
          </p:cNvPr>
          <p:cNvCxnSpPr/>
          <p:nvPr/>
        </p:nvCxnSpPr>
        <p:spPr>
          <a:xfrm flipH="1" flipV="1">
            <a:off x="432928" y="3675304"/>
            <a:ext cx="143082" cy="10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06EB36-9F32-B660-E81D-2E09AF109099}"/>
              </a:ext>
            </a:extLst>
          </p:cNvPr>
          <p:cNvCxnSpPr>
            <a:cxnSpLocks/>
          </p:cNvCxnSpPr>
          <p:nvPr/>
        </p:nvCxnSpPr>
        <p:spPr>
          <a:xfrm>
            <a:off x="5890409" y="3823613"/>
            <a:ext cx="1044835" cy="705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B5B242F-D8AF-14CD-1120-F5F1C090B4EF}"/>
              </a:ext>
            </a:extLst>
          </p:cNvPr>
          <p:cNvSpPr/>
          <p:nvPr/>
        </p:nvSpPr>
        <p:spPr>
          <a:xfrm>
            <a:off x="-697366" y="3373637"/>
            <a:ext cx="1064827" cy="236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USA - 324</a:t>
            </a:r>
          </a:p>
        </p:txBody>
      </p:sp>
    </p:spTree>
    <p:extLst>
      <p:ext uri="{BB962C8B-B14F-4D97-AF65-F5344CB8AC3E}">
        <p14:creationId xmlns:p14="http://schemas.microsoft.com/office/powerpoint/2010/main" val="311503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57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GP100 Alumni Map Mockup + Psuedocode</vt:lpstr>
      <vt:lpstr>Step 1) acquire map files that we can use</vt:lpstr>
      <vt:lpstr>Step 2) Code in population bubbles</vt:lpstr>
      <vt:lpstr>Hover over a country to pop up with the number of people</vt:lpstr>
      <vt:lpstr>Double click on America bubble to see the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GP100 Alumni Map Mockup + Psuedocode</dc:title>
  <dc:creator>Max Ercolani (Student)</dc:creator>
  <cp:lastModifiedBy>Max Ercolani (Student)</cp:lastModifiedBy>
  <cp:revision>3</cp:revision>
  <dcterms:created xsi:type="dcterms:W3CDTF">2024-01-23T23:48:56Z</dcterms:created>
  <dcterms:modified xsi:type="dcterms:W3CDTF">2024-03-07T23:34:35Z</dcterms:modified>
</cp:coreProperties>
</file>