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23766f6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23766f6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Three SQLite databases were created corresponding each page we created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23766f69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23766f69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Three SQLite databases were created corresponding each page we created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23766f69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23766f69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Three SQLite databases were created corresponding each page we created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23766f69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23766f6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23766f6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23766f6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vivovinco/20222023-nba-player-stats-regular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wyattowalsh/basketbal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latform.seatgeek.com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NBA Portal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Players, Teams, and Games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7000" y="4643575"/>
            <a:ext cx="66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Gavin Payne, Bilal ‘Bel’ Abdul Hak, Anjana Sanjeev, Raymond Jong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Retrieval – Players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https://www.kaggle.com/datasets/vivovinco/20222023-nba-player-stats-regular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25" y="1545501"/>
            <a:ext cx="7813151" cy="20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Retrieval – Games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https://www.kaggle.com/datasets/wyattowalsh/basketball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25" y="1622876"/>
            <a:ext cx="8046725" cy="18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Retrieval – Teams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https://platform.seatgeek.com/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925" y="1521427"/>
            <a:ext cx="6838126" cy="21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and Libraries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SQLAlchemy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Pandas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Flask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NumPy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datetime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</a:t>
            </a:r>
            <a:r>
              <a:rPr lang="en"/>
              <a:t>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lang="en"/>
              <a:t>sv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webbrowser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JavaScript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Plotly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Leaflet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Chart.js</a:t>
            </a:r>
            <a:endParaRPr/>
          </a:p>
        </p:txBody>
      </p:sp>
      <p:pic>
        <p:nvPicPr>
          <p:cNvPr descr="Python (programming language) - Wikipedia"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400" y="1152475"/>
            <a:ext cx="390875" cy="42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 JavaScript Array Methods Every Programmer Should Know - Brian Cline"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200" y="1170238"/>
            <a:ext cx="390875" cy="3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(base) DABC-Project-3 % conda activate virtual_env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(virtual_env) DABC-Project-3 % python app.py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