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6F4"/>
    <a:srgbClr val="FFBBA6"/>
    <a:srgbClr val="FF3D00"/>
    <a:srgbClr val="BDF2B8"/>
    <a:srgbClr val="75B1A8"/>
    <a:srgbClr val="024555"/>
    <a:srgbClr val="5D5D5D"/>
    <a:srgbClr val="FFFFFF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erks M.M. (Marco)" userId="70193cfe-e599-4a79-81dc-6f24bea5b9d3" providerId="ADAL" clId="{3035C2C5-5AE9-4A70-B19E-52D84AB13C83}"/>
    <pc:docChg chg="custSel delSld modSld">
      <pc:chgData name="Klerks M.M. (Marco)" userId="70193cfe-e599-4a79-81dc-6f24bea5b9d3" providerId="ADAL" clId="{3035C2C5-5AE9-4A70-B19E-52D84AB13C83}" dt="2025-06-05T07:54:53.622" v="5" actId="478"/>
      <pc:docMkLst>
        <pc:docMk/>
      </pc:docMkLst>
      <pc:sldChg chg="delSp modSp mod">
        <pc:chgData name="Klerks M.M. (Marco)" userId="70193cfe-e599-4a79-81dc-6f24bea5b9d3" providerId="ADAL" clId="{3035C2C5-5AE9-4A70-B19E-52D84AB13C83}" dt="2025-06-05T07:54:53.622" v="5" actId="478"/>
        <pc:sldMkLst>
          <pc:docMk/>
          <pc:sldMk cId="4246771168" sldId="256"/>
        </pc:sldMkLst>
        <pc:spChg chg="mod">
          <ac:chgData name="Klerks M.M. (Marco)" userId="70193cfe-e599-4a79-81dc-6f24bea5b9d3" providerId="ADAL" clId="{3035C2C5-5AE9-4A70-B19E-52D84AB13C83}" dt="2025-06-05T07:54:31.102" v="1" actId="20577"/>
          <ac:spMkLst>
            <pc:docMk/>
            <pc:sldMk cId="4246771168" sldId="256"/>
            <ac:spMk id="2" creationId="{0C858B56-A57C-3154-EB62-911DFD84987C}"/>
          </ac:spMkLst>
        </pc:spChg>
        <pc:spChg chg="mod">
          <ac:chgData name="Klerks M.M. (Marco)" userId="70193cfe-e599-4a79-81dc-6f24bea5b9d3" providerId="ADAL" clId="{3035C2C5-5AE9-4A70-B19E-52D84AB13C83}" dt="2025-06-05T07:54:33.835" v="2" actId="20577"/>
          <ac:spMkLst>
            <pc:docMk/>
            <pc:sldMk cId="4246771168" sldId="256"/>
            <ac:spMk id="3" creationId="{2E6D5D62-2D49-F14D-4BFB-940D98D8AC54}"/>
          </ac:spMkLst>
        </pc:spChg>
        <pc:picChg chg="del">
          <ac:chgData name="Klerks M.M. (Marco)" userId="70193cfe-e599-4a79-81dc-6f24bea5b9d3" providerId="ADAL" clId="{3035C2C5-5AE9-4A70-B19E-52D84AB13C83}" dt="2025-06-05T07:54:53.622" v="5" actId="478"/>
          <ac:picMkLst>
            <pc:docMk/>
            <pc:sldMk cId="4246771168" sldId="256"/>
            <ac:picMk id="4" creationId="{1CEE215E-12A4-96DF-C999-9590DE838895}"/>
          </ac:picMkLst>
        </pc:picChg>
        <pc:picChg chg="del">
          <ac:chgData name="Klerks M.M. (Marco)" userId="70193cfe-e599-4a79-81dc-6f24bea5b9d3" providerId="ADAL" clId="{3035C2C5-5AE9-4A70-B19E-52D84AB13C83}" dt="2025-06-05T07:54:39.047" v="4" actId="478"/>
          <ac:picMkLst>
            <pc:docMk/>
            <pc:sldMk cId="4246771168" sldId="256"/>
            <ac:picMk id="5" creationId="{2A8D8E9E-56A7-872F-F4EB-468027D9AB71}"/>
          </ac:picMkLst>
        </pc:picChg>
        <pc:picChg chg="del">
          <ac:chgData name="Klerks M.M. (Marco)" userId="70193cfe-e599-4a79-81dc-6f24bea5b9d3" providerId="ADAL" clId="{3035C2C5-5AE9-4A70-B19E-52D84AB13C83}" dt="2025-06-05T07:54:37.308" v="3" actId="478"/>
          <ac:picMkLst>
            <pc:docMk/>
            <pc:sldMk cId="4246771168" sldId="256"/>
            <ac:picMk id="6" creationId="{41364EF6-280B-B8D3-55D6-6929EAD38A03}"/>
          </ac:picMkLst>
        </pc:picChg>
      </pc:sldChg>
      <pc:sldChg chg="del">
        <pc:chgData name="Klerks M.M. (Marco)" userId="70193cfe-e599-4a79-81dc-6f24bea5b9d3" providerId="ADAL" clId="{3035C2C5-5AE9-4A70-B19E-52D84AB13C83}" dt="2025-06-05T07:54:26.091" v="0" actId="47"/>
        <pc:sldMkLst>
          <pc:docMk/>
          <pc:sldMk cId="2646358148" sldId="257"/>
        </pc:sldMkLst>
      </pc:sldChg>
      <pc:sldChg chg="del">
        <pc:chgData name="Klerks M.M. (Marco)" userId="70193cfe-e599-4a79-81dc-6f24bea5b9d3" providerId="ADAL" clId="{3035C2C5-5AE9-4A70-B19E-52D84AB13C83}" dt="2025-06-05T07:54:26.091" v="0" actId="47"/>
        <pc:sldMkLst>
          <pc:docMk/>
          <pc:sldMk cId="1391856253" sldId="258"/>
        </pc:sldMkLst>
      </pc:sldChg>
      <pc:sldChg chg="del">
        <pc:chgData name="Klerks M.M. (Marco)" userId="70193cfe-e599-4a79-81dc-6f24bea5b9d3" providerId="ADAL" clId="{3035C2C5-5AE9-4A70-B19E-52D84AB13C83}" dt="2025-06-05T07:54:26.091" v="0" actId="47"/>
        <pc:sldMkLst>
          <pc:docMk/>
          <pc:sldMk cId="295879647" sldId="259"/>
        </pc:sldMkLst>
      </pc:sldChg>
      <pc:sldChg chg="del">
        <pc:chgData name="Klerks M.M. (Marco)" userId="70193cfe-e599-4a79-81dc-6f24bea5b9d3" providerId="ADAL" clId="{3035C2C5-5AE9-4A70-B19E-52D84AB13C83}" dt="2025-06-05T07:54:26.091" v="0" actId="47"/>
        <pc:sldMkLst>
          <pc:docMk/>
          <pc:sldMk cId="3655353107" sldId="260"/>
        </pc:sldMkLst>
      </pc:sldChg>
      <pc:sldChg chg="del">
        <pc:chgData name="Klerks M.M. (Marco)" userId="70193cfe-e599-4a79-81dc-6f24bea5b9d3" providerId="ADAL" clId="{3035C2C5-5AE9-4A70-B19E-52D84AB13C83}" dt="2025-06-05T07:54:26.091" v="0" actId="47"/>
        <pc:sldMkLst>
          <pc:docMk/>
          <pc:sldMk cId="375748302" sldId="261"/>
        </pc:sldMkLst>
      </pc:sldChg>
      <pc:sldChg chg="del">
        <pc:chgData name="Klerks M.M. (Marco)" userId="70193cfe-e599-4a79-81dc-6f24bea5b9d3" providerId="ADAL" clId="{3035C2C5-5AE9-4A70-B19E-52D84AB13C83}" dt="2025-06-05T07:54:26.091" v="0" actId="47"/>
        <pc:sldMkLst>
          <pc:docMk/>
          <pc:sldMk cId="4078127562" sldId="262"/>
        </pc:sldMkLst>
      </pc:sldChg>
      <pc:sldChg chg="del">
        <pc:chgData name="Klerks M.M. (Marco)" userId="70193cfe-e599-4a79-81dc-6f24bea5b9d3" providerId="ADAL" clId="{3035C2C5-5AE9-4A70-B19E-52D84AB13C83}" dt="2025-06-05T07:54:26.091" v="0" actId="47"/>
        <pc:sldMkLst>
          <pc:docMk/>
          <pc:sldMk cId="3780407543" sldId="263"/>
        </pc:sldMkLst>
      </pc:sldChg>
      <pc:sldChg chg="del">
        <pc:chgData name="Klerks M.M. (Marco)" userId="70193cfe-e599-4a79-81dc-6f24bea5b9d3" providerId="ADAL" clId="{3035C2C5-5AE9-4A70-B19E-52D84AB13C83}" dt="2025-06-05T07:54:26.091" v="0" actId="47"/>
        <pc:sldMkLst>
          <pc:docMk/>
          <pc:sldMk cId="2752806422" sldId="264"/>
        </pc:sldMkLst>
      </pc:sldChg>
      <pc:sldChg chg="del">
        <pc:chgData name="Klerks M.M. (Marco)" userId="70193cfe-e599-4a79-81dc-6f24bea5b9d3" providerId="ADAL" clId="{3035C2C5-5AE9-4A70-B19E-52D84AB13C83}" dt="2025-06-05T07:54:26.091" v="0" actId="47"/>
        <pc:sldMkLst>
          <pc:docMk/>
          <pc:sldMk cId="2771137096" sldId="265"/>
        </pc:sldMkLst>
      </pc:sldChg>
      <pc:sldChg chg="del">
        <pc:chgData name="Klerks M.M. (Marco)" userId="70193cfe-e599-4a79-81dc-6f24bea5b9d3" providerId="ADAL" clId="{3035C2C5-5AE9-4A70-B19E-52D84AB13C83}" dt="2025-06-05T07:54:26.091" v="0" actId="47"/>
        <pc:sldMkLst>
          <pc:docMk/>
          <pc:sldMk cId="293969134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49D0F-64E9-434B-A9A4-E89DAFC2F672}" type="datetimeFigureOut">
              <a:rPr lang="nl-NL" smtClean="0"/>
              <a:t>5-6-2025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D0749-B0C6-4AB2-B26C-CE277CE5C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623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D0749-B0C6-4AB2-B26C-CE277CE5CDC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112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rgbClr val="024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56A70-657F-854B-5AF9-8AFB9D8D44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0985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rgbClr val="BDF2B8"/>
                </a:solidFill>
              </a:defRPr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8F5D417-5B24-22AD-356D-D5DCFBC670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287986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75B1A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Ondertitel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EF01D21-07B3-FD82-3C4F-376EDF4679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6554" y="5820944"/>
            <a:ext cx="3042458" cy="683590"/>
          </a:xfrm>
          <a:prstGeom prst="rect">
            <a:avLst/>
          </a:prstGeom>
        </p:spPr>
      </p:pic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3F6ADD26-1387-A369-8E65-47FEE137AFA3}"/>
              </a:ext>
            </a:extLst>
          </p:cNvPr>
          <p:cNvCxnSpPr>
            <a:cxnSpLocks/>
          </p:cNvCxnSpPr>
          <p:nvPr userDrawn="1"/>
        </p:nvCxnSpPr>
        <p:spPr>
          <a:xfrm>
            <a:off x="1620822" y="3227809"/>
            <a:ext cx="2413295" cy="0"/>
          </a:xfrm>
          <a:prstGeom prst="line">
            <a:avLst/>
          </a:prstGeom>
          <a:ln w="38100">
            <a:solidFill>
              <a:srgbClr val="75B1A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318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 (S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0C561352-F517-19FA-1BB3-FE4DF44C3CFF}"/>
              </a:ext>
            </a:extLst>
          </p:cNvPr>
          <p:cNvSpPr/>
          <p:nvPr userDrawn="1"/>
        </p:nvSpPr>
        <p:spPr>
          <a:xfrm>
            <a:off x="9481352" y="0"/>
            <a:ext cx="2710650" cy="6858000"/>
          </a:xfrm>
          <a:prstGeom prst="rect">
            <a:avLst/>
          </a:prstGeom>
          <a:solidFill>
            <a:srgbClr val="75B1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B3DE24E-45B7-FD35-E579-ED13A77580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8715" y="6246505"/>
            <a:ext cx="1313520" cy="481430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50C995C9-AF4D-DD3E-8574-9760D9E272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124793"/>
            <a:ext cx="8146002" cy="79765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10" name="Tijdelijke aanduiding voor tekst 5">
            <a:extLst>
              <a:ext uri="{FF2B5EF4-FFF2-40B4-BE49-F238E27FC236}">
                <a16:creationId xmlns:a16="http://schemas.microsoft.com/office/drawing/2014/main" id="{94D980AA-92C1-3FA6-802D-4DBC39C082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199" y="554305"/>
            <a:ext cx="8146003" cy="5704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>
                <a:solidFill>
                  <a:srgbClr val="75B1A8"/>
                </a:solidFill>
                <a:latin typeface="+mj-lt"/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nl-NL" dirty="0"/>
              <a:t>Subtitel</a:t>
            </a:r>
          </a:p>
        </p:txBody>
      </p:sp>
    </p:spTree>
    <p:extLst>
      <p:ext uri="{BB962C8B-B14F-4D97-AF65-F5344CB8AC3E}">
        <p14:creationId xmlns:p14="http://schemas.microsoft.com/office/powerpoint/2010/main" val="103963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 (S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8A42D5D2-58CD-3F2D-64C2-5545C1EDF4C4}"/>
              </a:ext>
            </a:extLst>
          </p:cNvPr>
          <p:cNvSpPr/>
          <p:nvPr userDrawn="1"/>
        </p:nvSpPr>
        <p:spPr>
          <a:xfrm>
            <a:off x="9481352" y="0"/>
            <a:ext cx="2710650" cy="6858000"/>
          </a:xfrm>
          <a:prstGeom prst="rect">
            <a:avLst/>
          </a:prstGeom>
          <a:solidFill>
            <a:srgbClr val="75B1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914654B-C7DF-1480-8089-F653AF66A8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8715" y="6246505"/>
            <a:ext cx="1313520" cy="48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57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B33F70E8-7944-AEC8-5FE8-5A1C92BE73DA}"/>
              </a:ext>
            </a:extLst>
          </p:cNvPr>
          <p:cNvSpPr/>
          <p:nvPr userDrawn="1"/>
        </p:nvSpPr>
        <p:spPr>
          <a:xfrm>
            <a:off x="9481352" y="0"/>
            <a:ext cx="2710650" cy="68580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D85AD8-78CE-70DA-B303-DCF55C16F6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124793"/>
            <a:ext cx="8146002" cy="7976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3D00"/>
                </a:solidFill>
              </a:defRPr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56D669-DC8D-CD0D-EE99-64C7AC1E9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54782"/>
            <a:ext cx="8146002" cy="394891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solidFill>
                  <a:srgbClr val="FF3D00"/>
                </a:solidFill>
              </a:defRPr>
            </a:lvl1pPr>
            <a:lvl2pPr>
              <a:lnSpc>
                <a:spcPct val="150000"/>
              </a:lnSpc>
              <a:defRPr>
                <a:solidFill>
                  <a:srgbClr val="FF3D00"/>
                </a:solidFill>
              </a:defRPr>
            </a:lvl2pPr>
            <a:lvl3pPr>
              <a:lnSpc>
                <a:spcPct val="150000"/>
              </a:lnSpc>
              <a:defRPr>
                <a:solidFill>
                  <a:srgbClr val="FF3D00"/>
                </a:solidFill>
              </a:defRPr>
            </a:lvl3pPr>
            <a:lvl4pPr>
              <a:lnSpc>
                <a:spcPct val="150000"/>
              </a:lnSpc>
              <a:defRPr>
                <a:solidFill>
                  <a:srgbClr val="FF3D00"/>
                </a:solidFill>
              </a:defRPr>
            </a:lvl4pPr>
            <a:lvl5pPr>
              <a:lnSpc>
                <a:spcPct val="150000"/>
              </a:lnSpc>
              <a:defRPr>
                <a:solidFill>
                  <a:srgbClr val="FF3D00"/>
                </a:solidFill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EF32658-8A2D-AD54-D95E-6A83BBC6C7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8715" y="6246505"/>
            <a:ext cx="1313520" cy="481430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D75EF54A-1056-0348-2B30-CA34F586E0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199" y="554305"/>
            <a:ext cx="8146003" cy="5704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>
                <a:solidFill>
                  <a:srgbClr val="FFBBA6"/>
                </a:solidFill>
                <a:latin typeface="+mj-lt"/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nl-NL" dirty="0"/>
              <a:t>Subtitel</a:t>
            </a:r>
          </a:p>
        </p:txBody>
      </p:sp>
    </p:spTree>
    <p:extLst>
      <p:ext uri="{BB962C8B-B14F-4D97-AF65-F5344CB8AC3E}">
        <p14:creationId xmlns:p14="http://schemas.microsoft.com/office/powerpoint/2010/main" val="70535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66DCBC-C7F8-AB3D-0E2D-277D34A45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362874"/>
            <a:ext cx="3973496" cy="39246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solidFill>
                  <a:srgbClr val="FF3D00"/>
                </a:solidFill>
              </a:defRPr>
            </a:lvl1pPr>
            <a:lvl2pPr>
              <a:lnSpc>
                <a:spcPct val="150000"/>
              </a:lnSpc>
              <a:defRPr sz="2000">
                <a:solidFill>
                  <a:srgbClr val="FF3D00"/>
                </a:solidFill>
              </a:defRPr>
            </a:lvl2pPr>
            <a:lvl3pPr>
              <a:lnSpc>
                <a:spcPct val="150000"/>
              </a:lnSpc>
              <a:defRPr sz="1800">
                <a:solidFill>
                  <a:srgbClr val="FF3D00"/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rgbClr val="FF3D00"/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rgbClr val="FF3D00"/>
                </a:solidFill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CB0D04F-1CB3-4042-5F3B-1D45C86E3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0706" y="2362874"/>
            <a:ext cx="3973496" cy="39246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solidFill>
                  <a:srgbClr val="FF3D00"/>
                </a:solidFill>
              </a:defRPr>
            </a:lvl1pPr>
            <a:lvl2pPr>
              <a:lnSpc>
                <a:spcPct val="150000"/>
              </a:lnSpc>
              <a:defRPr sz="2000">
                <a:solidFill>
                  <a:srgbClr val="FF3D00"/>
                </a:solidFill>
              </a:defRPr>
            </a:lvl2pPr>
            <a:lvl3pPr>
              <a:lnSpc>
                <a:spcPct val="150000"/>
              </a:lnSpc>
              <a:defRPr sz="1800">
                <a:solidFill>
                  <a:srgbClr val="FF3D00"/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rgbClr val="FF3D00"/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rgbClr val="FF3D00"/>
                </a:solidFill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7D07BCD-645A-40F1-08C5-3783B077E6C7}"/>
              </a:ext>
            </a:extLst>
          </p:cNvPr>
          <p:cNvSpPr/>
          <p:nvPr userDrawn="1"/>
        </p:nvSpPr>
        <p:spPr>
          <a:xfrm>
            <a:off x="9481352" y="0"/>
            <a:ext cx="2710650" cy="68580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DFE2F7E-BEDF-0B80-BB96-D901100059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8715" y="6246505"/>
            <a:ext cx="1313520" cy="481430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FC431221-AA18-8B65-F166-F3C71BEAFC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124793"/>
            <a:ext cx="8146002" cy="7976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3D00"/>
                </a:solidFill>
              </a:defRPr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10" name="Tijdelijke aanduiding voor tekst 5">
            <a:extLst>
              <a:ext uri="{FF2B5EF4-FFF2-40B4-BE49-F238E27FC236}">
                <a16:creationId xmlns:a16="http://schemas.microsoft.com/office/drawing/2014/main" id="{FA950DD5-D8A9-00D3-63E5-94CCE9E9AB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199" y="554305"/>
            <a:ext cx="8146003" cy="5704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>
                <a:solidFill>
                  <a:srgbClr val="FFBBA6"/>
                </a:solidFill>
                <a:latin typeface="+mj-lt"/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nl-NL" dirty="0"/>
              <a:t>Subtitel</a:t>
            </a:r>
          </a:p>
        </p:txBody>
      </p:sp>
    </p:spTree>
    <p:extLst>
      <p:ext uri="{BB962C8B-B14F-4D97-AF65-F5344CB8AC3E}">
        <p14:creationId xmlns:p14="http://schemas.microsoft.com/office/powerpoint/2010/main" val="4087944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F869F-AD6B-B6B8-1C33-08A6E4FC10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124793"/>
            <a:ext cx="3932237" cy="78492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000">
                <a:solidFill>
                  <a:srgbClr val="FF3D00"/>
                </a:solidFill>
              </a:defRPr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73D286-363B-46DE-0EB1-22D566376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3200">
                <a:solidFill>
                  <a:srgbClr val="FF3D00"/>
                </a:solidFill>
              </a:defRPr>
            </a:lvl1pPr>
            <a:lvl2pPr>
              <a:lnSpc>
                <a:spcPct val="150000"/>
              </a:lnSpc>
              <a:defRPr sz="2800">
                <a:solidFill>
                  <a:srgbClr val="FF3D00"/>
                </a:solidFill>
              </a:defRPr>
            </a:lvl2pPr>
            <a:lvl3pPr>
              <a:lnSpc>
                <a:spcPct val="150000"/>
              </a:lnSpc>
              <a:defRPr sz="2400">
                <a:solidFill>
                  <a:srgbClr val="FF3D00"/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rgbClr val="FF3D00"/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rgbClr val="FF3D0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F7D9C61-32F3-2FA3-4638-B3827E33A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FF3D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7" name="Tijdelijke aanduiding voor tekst 5">
            <a:extLst>
              <a:ext uri="{FF2B5EF4-FFF2-40B4-BE49-F238E27FC236}">
                <a16:creationId xmlns:a16="http://schemas.microsoft.com/office/drawing/2014/main" id="{0ECA8517-A994-BAE1-2D38-B81118EEE3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554305"/>
            <a:ext cx="3932238" cy="5704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FFBBA6"/>
                </a:solidFill>
                <a:latin typeface="+mj-lt"/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nl-NL" dirty="0"/>
              <a:t>Subtitel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BA1BD56-57E8-EE36-688C-9CCC2296ED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8715" y="6246505"/>
            <a:ext cx="1313520" cy="48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65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0C561352-F517-19FA-1BB3-FE4DF44C3CFF}"/>
              </a:ext>
            </a:extLst>
          </p:cNvPr>
          <p:cNvSpPr/>
          <p:nvPr userDrawn="1"/>
        </p:nvSpPr>
        <p:spPr>
          <a:xfrm>
            <a:off x="9481352" y="0"/>
            <a:ext cx="2710650" cy="68580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B3DE24E-45B7-FD35-E579-ED13A77580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8715" y="6246505"/>
            <a:ext cx="1313520" cy="481430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50C995C9-AF4D-DD3E-8574-9760D9E272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124793"/>
            <a:ext cx="8146002" cy="7976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3D00"/>
                </a:solidFill>
              </a:defRPr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10" name="Tijdelijke aanduiding voor tekst 5">
            <a:extLst>
              <a:ext uri="{FF2B5EF4-FFF2-40B4-BE49-F238E27FC236}">
                <a16:creationId xmlns:a16="http://schemas.microsoft.com/office/drawing/2014/main" id="{94D980AA-92C1-3FA6-802D-4DBC39C082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199" y="554305"/>
            <a:ext cx="8146003" cy="5704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>
                <a:solidFill>
                  <a:srgbClr val="FFBBA6"/>
                </a:solidFill>
                <a:latin typeface="+mj-lt"/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nl-NL" dirty="0"/>
              <a:t>Subtitel</a:t>
            </a:r>
          </a:p>
        </p:txBody>
      </p:sp>
    </p:spTree>
    <p:extLst>
      <p:ext uri="{BB962C8B-B14F-4D97-AF65-F5344CB8AC3E}">
        <p14:creationId xmlns:p14="http://schemas.microsoft.com/office/powerpoint/2010/main" val="3365181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8A42D5D2-58CD-3F2D-64C2-5545C1EDF4C4}"/>
              </a:ext>
            </a:extLst>
          </p:cNvPr>
          <p:cNvSpPr/>
          <p:nvPr userDrawn="1"/>
        </p:nvSpPr>
        <p:spPr>
          <a:xfrm>
            <a:off x="9481352" y="0"/>
            <a:ext cx="2710650" cy="68580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914654B-C7DF-1480-8089-F653AF66A8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8715" y="6246505"/>
            <a:ext cx="1313520" cy="48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96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(Cor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B33F70E8-7944-AEC8-5FE8-5A1C92BE73DA}"/>
              </a:ext>
            </a:extLst>
          </p:cNvPr>
          <p:cNvSpPr/>
          <p:nvPr userDrawn="1"/>
        </p:nvSpPr>
        <p:spPr>
          <a:xfrm>
            <a:off x="9481352" y="0"/>
            <a:ext cx="2710650" cy="6858000"/>
          </a:xfrm>
          <a:prstGeom prst="rect">
            <a:avLst/>
          </a:prstGeom>
          <a:solidFill>
            <a:srgbClr val="FFBB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D85AD8-78CE-70DA-B303-DCF55C16F6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124793"/>
            <a:ext cx="8146002" cy="7976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3D00"/>
                </a:solidFill>
              </a:defRPr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56D669-DC8D-CD0D-EE99-64C7AC1E9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54782"/>
            <a:ext cx="8146002" cy="394891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solidFill>
                  <a:srgbClr val="FF3D00"/>
                </a:solidFill>
              </a:defRPr>
            </a:lvl1pPr>
            <a:lvl2pPr>
              <a:lnSpc>
                <a:spcPct val="150000"/>
              </a:lnSpc>
              <a:defRPr>
                <a:solidFill>
                  <a:srgbClr val="FF3D00"/>
                </a:solidFill>
              </a:defRPr>
            </a:lvl2pPr>
            <a:lvl3pPr>
              <a:lnSpc>
                <a:spcPct val="150000"/>
              </a:lnSpc>
              <a:defRPr>
                <a:solidFill>
                  <a:srgbClr val="FF3D00"/>
                </a:solidFill>
              </a:defRPr>
            </a:lvl3pPr>
            <a:lvl4pPr>
              <a:lnSpc>
                <a:spcPct val="150000"/>
              </a:lnSpc>
              <a:defRPr>
                <a:solidFill>
                  <a:srgbClr val="FF3D00"/>
                </a:solidFill>
              </a:defRPr>
            </a:lvl4pPr>
            <a:lvl5pPr>
              <a:lnSpc>
                <a:spcPct val="150000"/>
              </a:lnSpc>
              <a:defRPr>
                <a:solidFill>
                  <a:srgbClr val="FF3D00"/>
                </a:solidFill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EF32658-8A2D-AD54-D95E-6A83BBC6C7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8715" y="6246505"/>
            <a:ext cx="1313520" cy="481430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D75EF54A-1056-0348-2B30-CA34F586E0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199" y="554305"/>
            <a:ext cx="8146003" cy="5704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>
                <a:solidFill>
                  <a:srgbClr val="FFBBA6"/>
                </a:solidFill>
                <a:latin typeface="+mj-lt"/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nl-NL" dirty="0"/>
              <a:t>Subtitel</a:t>
            </a:r>
          </a:p>
        </p:txBody>
      </p:sp>
    </p:spTree>
    <p:extLst>
      <p:ext uri="{BB962C8B-B14F-4D97-AF65-F5344CB8AC3E}">
        <p14:creationId xmlns:p14="http://schemas.microsoft.com/office/powerpoint/2010/main" val="2324572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(Cor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66DCBC-C7F8-AB3D-0E2D-277D34A45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362874"/>
            <a:ext cx="3973496" cy="39246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solidFill>
                  <a:srgbClr val="FF3D00"/>
                </a:solidFill>
              </a:defRPr>
            </a:lvl1pPr>
            <a:lvl2pPr>
              <a:lnSpc>
                <a:spcPct val="150000"/>
              </a:lnSpc>
              <a:defRPr sz="2000">
                <a:solidFill>
                  <a:srgbClr val="FF3D00"/>
                </a:solidFill>
              </a:defRPr>
            </a:lvl2pPr>
            <a:lvl3pPr>
              <a:lnSpc>
                <a:spcPct val="150000"/>
              </a:lnSpc>
              <a:defRPr sz="1800">
                <a:solidFill>
                  <a:srgbClr val="FF3D00"/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rgbClr val="FF3D00"/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rgbClr val="FF3D00"/>
                </a:solidFill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CB0D04F-1CB3-4042-5F3B-1D45C86E3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0706" y="2362874"/>
            <a:ext cx="3973496" cy="39246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solidFill>
                  <a:srgbClr val="FF3D00"/>
                </a:solidFill>
              </a:defRPr>
            </a:lvl1pPr>
            <a:lvl2pPr>
              <a:lnSpc>
                <a:spcPct val="150000"/>
              </a:lnSpc>
              <a:defRPr sz="2000">
                <a:solidFill>
                  <a:srgbClr val="FF3D00"/>
                </a:solidFill>
              </a:defRPr>
            </a:lvl2pPr>
            <a:lvl3pPr>
              <a:lnSpc>
                <a:spcPct val="150000"/>
              </a:lnSpc>
              <a:defRPr sz="1800">
                <a:solidFill>
                  <a:srgbClr val="FF3D00"/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rgbClr val="FF3D00"/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rgbClr val="FF3D00"/>
                </a:solidFill>
              </a:defRPr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7D07BCD-645A-40F1-08C5-3783B077E6C7}"/>
              </a:ext>
            </a:extLst>
          </p:cNvPr>
          <p:cNvSpPr/>
          <p:nvPr userDrawn="1"/>
        </p:nvSpPr>
        <p:spPr>
          <a:xfrm>
            <a:off x="9481352" y="0"/>
            <a:ext cx="2710650" cy="6858000"/>
          </a:xfrm>
          <a:prstGeom prst="rect">
            <a:avLst/>
          </a:prstGeom>
          <a:solidFill>
            <a:srgbClr val="FFBB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DFE2F7E-BEDF-0B80-BB96-D901100059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8715" y="6246505"/>
            <a:ext cx="1313520" cy="481430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FC431221-AA18-8B65-F166-F3C71BEAFC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124793"/>
            <a:ext cx="8146002" cy="7976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3D00"/>
                </a:solidFill>
              </a:defRPr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10" name="Tijdelijke aanduiding voor tekst 5">
            <a:extLst>
              <a:ext uri="{FF2B5EF4-FFF2-40B4-BE49-F238E27FC236}">
                <a16:creationId xmlns:a16="http://schemas.microsoft.com/office/drawing/2014/main" id="{FA950DD5-D8A9-00D3-63E5-94CCE9E9AB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199" y="554305"/>
            <a:ext cx="8146003" cy="5704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>
                <a:solidFill>
                  <a:srgbClr val="FFBBA6"/>
                </a:solidFill>
                <a:latin typeface="+mj-lt"/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nl-NL" dirty="0"/>
              <a:t>Subtitel</a:t>
            </a:r>
          </a:p>
        </p:txBody>
      </p:sp>
    </p:spTree>
    <p:extLst>
      <p:ext uri="{BB962C8B-B14F-4D97-AF65-F5344CB8AC3E}">
        <p14:creationId xmlns:p14="http://schemas.microsoft.com/office/powerpoint/2010/main" val="315425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 (Cor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F869F-AD6B-B6B8-1C33-08A6E4FC10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124793"/>
            <a:ext cx="3932237" cy="78492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000">
                <a:solidFill>
                  <a:srgbClr val="FF3D00"/>
                </a:solidFill>
              </a:defRPr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73D286-363B-46DE-0EB1-22D566376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3200">
                <a:solidFill>
                  <a:srgbClr val="FF3D00"/>
                </a:solidFill>
              </a:defRPr>
            </a:lvl1pPr>
            <a:lvl2pPr>
              <a:lnSpc>
                <a:spcPct val="150000"/>
              </a:lnSpc>
              <a:defRPr sz="2800">
                <a:solidFill>
                  <a:srgbClr val="FF3D00"/>
                </a:solidFill>
              </a:defRPr>
            </a:lvl2pPr>
            <a:lvl3pPr>
              <a:lnSpc>
                <a:spcPct val="150000"/>
              </a:lnSpc>
              <a:defRPr sz="2400">
                <a:solidFill>
                  <a:srgbClr val="FF3D00"/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rgbClr val="FF3D00"/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rgbClr val="FF3D0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F7D9C61-32F3-2FA3-4638-B3827E33A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FF3D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7" name="Tijdelijke aanduiding voor tekst 5">
            <a:extLst>
              <a:ext uri="{FF2B5EF4-FFF2-40B4-BE49-F238E27FC236}">
                <a16:creationId xmlns:a16="http://schemas.microsoft.com/office/drawing/2014/main" id="{0ECA8517-A994-BAE1-2D38-B81118EEE3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554305"/>
            <a:ext cx="3932238" cy="5704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FFBBA6"/>
                </a:solidFill>
                <a:latin typeface="+mj-lt"/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nl-NL" dirty="0"/>
              <a:t>Subtitel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BA1BD56-57E8-EE36-688C-9CCC2296ED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8715" y="6246505"/>
            <a:ext cx="1313520" cy="48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1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(petr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B33F70E8-7944-AEC8-5FE8-5A1C92BE73DA}"/>
              </a:ext>
            </a:extLst>
          </p:cNvPr>
          <p:cNvSpPr/>
          <p:nvPr userDrawn="1"/>
        </p:nvSpPr>
        <p:spPr>
          <a:xfrm>
            <a:off x="9481352" y="0"/>
            <a:ext cx="2710650" cy="6858000"/>
          </a:xfrm>
          <a:prstGeom prst="rect">
            <a:avLst/>
          </a:prstGeom>
          <a:solidFill>
            <a:srgbClr val="0245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D85AD8-78CE-70DA-B303-DCF55C16F6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124793"/>
            <a:ext cx="8146002" cy="79765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56D669-DC8D-CD0D-EE99-64C7AC1E9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54782"/>
            <a:ext cx="8146002" cy="394891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EF32658-8A2D-AD54-D95E-6A83BBC6C7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8715" y="6246505"/>
            <a:ext cx="1313520" cy="481430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D75EF54A-1056-0348-2B30-CA34F586E0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199" y="554305"/>
            <a:ext cx="8146003" cy="5704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>
                <a:solidFill>
                  <a:srgbClr val="75B1A8"/>
                </a:solidFill>
                <a:latin typeface="+mj-lt"/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nl-NL" dirty="0"/>
              <a:t>Subtitel</a:t>
            </a:r>
          </a:p>
        </p:txBody>
      </p:sp>
    </p:spTree>
    <p:extLst>
      <p:ext uri="{BB962C8B-B14F-4D97-AF65-F5344CB8AC3E}">
        <p14:creationId xmlns:p14="http://schemas.microsoft.com/office/powerpoint/2010/main" val="6124534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 (Cor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0C561352-F517-19FA-1BB3-FE4DF44C3CFF}"/>
              </a:ext>
            </a:extLst>
          </p:cNvPr>
          <p:cNvSpPr/>
          <p:nvPr userDrawn="1"/>
        </p:nvSpPr>
        <p:spPr>
          <a:xfrm>
            <a:off x="9481352" y="0"/>
            <a:ext cx="2710650" cy="6858000"/>
          </a:xfrm>
          <a:prstGeom prst="rect">
            <a:avLst/>
          </a:prstGeom>
          <a:solidFill>
            <a:srgbClr val="FFBB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B3DE24E-45B7-FD35-E579-ED13A77580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8715" y="6246505"/>
            <a:ext cx="1313520" cy="481430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50C995C9-AF4D-DD3E-8574-9760D9E272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124793"/>
            <a:ext cx="8146002" cy="7976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3D00"/>
                </a:solidFill>
              </a:defRPr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10" name="Tijdelijke aanduiding voor tekst 5">
            <a:extLst>
              <a:ext uri="{FF2B5EF4-FFF2-40B4-BE49-F238E27FC236}">
                <a16:creationId xmlns:a16="http://schemas.microsoft.com/office/drawing/2014/main" id="{94D980AA-92C1-3FA6-802D-4DBC39C082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199" y="554305"/>
            <a:ext cx="8146003" cy="5704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>
                <a:solidFill>
                  <a:srgbClr val="FFBBA6"/>
                </a:solidFill>
                <a:latin typeface="+mj-lt"/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nl-NL" dirty="0"/>
              <a:t>Subtitel</a:t>
            </a:r>
          </a:p>
        </p:txBody>
      </p:sp>
    </p:spTree>
    <p:extLst>
      <p:ext uri="{BB962C8B-B14F-4D97-AF65-F5344CB8AC3E}">
        <p14:creationId xmlns:p14="http://schemas.microsoft.com/office/powerpoint/2010/main" val="40681548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 (Cor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8A42D5D2-58CD-3F2D-64C2-5545C1EDF4C4}"/>
              </a:ext>
            </a:extLst>
          </p:cNvPr>
          <p:cNvSpPr/>
          <p:nvPr userDrawn="1"/>
        </p:nvSpPr>
        <p:spPr>
          <a:xfrm>
            <a:off x="9481352" y="0"/>
            <a:ext cx="2710650" cy="6858000"/>
          </a:xfrm>
          <a:prstGeom prst="rect">
            <a:avLst/>
          </a:prstGeom>
          <a:solidFill>
            <a:srgbClr val="FFBB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914654B-C7DF-1480-8089-F653AF66A8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8715" y="6246505"/>
            <a:ext cx="1313520" cy="48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53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-titel (Petrol)">
    <p:bg>
      <p:bgPr>
        <a:solidFill>
          <a:srgbClr val="024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8F1F6-BE14-7B36-4724-CCCAD88B9A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126938"/>
            <a:ext cx="10515600" cy="1124793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BDF2B8"/>
                </a:solidFill>
              </a:defRPr>
            </a:lvl1pPr>
          </a:lstStyle>
          <a:p>
            <a:r>
              <a:rPr lang="nl-NL" dirty="0"/>
              <a:t>Sectie-titel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969FAC9-E073-868E-72E2-09A6AFEA7A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5308375"/>
            <a:ext cx="10515600" cy="10357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75B1A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 dirty="0"/>
              <a:t>Ondertitel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D1711F8-4EB1-507C-A2A8-9AB8FEBF2B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8715" y="210408"/>
            <a:ext cx="1313520" cy="48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20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-titel (Mint)">
    <p:bg>
      <p:bgPr>
        <a:solidFill>
          <a:srgbClr val="BDF2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8F1F6-BE14-7B36-4724-CCCAD88B9A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126938"/>
            <a:ext cx="10515600" cy="1124793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024555"/>
                </a:solidFill>
              </a:defRPr>
            </a:lvl1pPr>
          </a:lstStyle>
          <a:p>
            <a:r>
              <a:rPr lang="nl-NL" dirty="0"/>
              <a:t>Sectie-titel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969FAC9-E073-868E-72E2-09A6AFEA7A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5308375"/>
            <a:ext cx="10515600" cy="10357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75B1A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 dirty="0"/>
              <a:t>Ondertitel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486E401-4655-4240-BC43-B3E01CF246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8715" y="210408"/>
            <a:ext cx="1313520" cy="48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01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-titel (Orange)">
    <p:bg>
      <p:bgPr>
        <a:solidFill>
          <a:srgbClr val="FF3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05BECBB-6E6F-7000-E904-E297CAFCDB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126938"/>
            <a:ext cx="10515600" cy="1124793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FCF6F4"/>
                </a:solidFill>
              </a:defRPr>
            </a:lvl1pPr>
          </a:lstStyle>
          <a:p>
            <a:r>
              <a:rPr lang="nl-NL" dirty="0"/>
              <a:t>Sectie-titel</a:t>
            </a:r>
          </a:p>
        </p:txBody>
      </p:sp>
      <p:sp>
        <p:nvSpPr>
          <p:cNvPr id="5" name="Tijdelijke aanduiding voor tekst 2">
            <a:extLst>
              <a:ext uri="{FF2B5EF4-FFF2-40B4-BE49-F238E27FC236}">
                <a16:creationId xmlns:a16="http://schemas.microsoft.com/office/drawing/2014/main" id="{78CA0221-9FB8-2ABA-1293-8427AEBAE5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5308375"/>
            <a:ext cx="10515600" cy="10357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FFBBA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 dirty="0"/>
              <a:t>Ondertitel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0924583-E1EE-6A80-B957-3B1C1BCCBE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8715" y="210408"/>
            <a:ext cx="1313520" cy="48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49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-titel (Coral)">
    <p:bg>
      <p:bgPr>
        <a:solidFill>
          <a:srgbClr val="FFBB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05BECBB-6E6F-7000-E904-E297CAFCDB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126938"/>
            <a:ext cx="10515600" cy="1124793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FF3D00"/>
                </a:solidFill>
              </a:defRPr>
            </a:lvl1pPr>
          </a:lstStyle>
          <a:p>
            <a:r>
              <a:rPr lang="nl-NL" dirty="0"/>
              <a:t>Sectie-titel</a:t>
            </a:r>
          </a:p>
        </p:txBody>
      </p:sp>
      <p:sp>
        <p:nvSpPr>
          <p:cNvPr id="5" name="Tijdelijke aanduiding voor tekst 2">
            <a:extLst>
              <a:ext uri="{FF2B5EF4-FFF2-40B4-BE49-F238E27FC236}">
                <a16:creationId xmlns:a16="http://schemas.microsoft.com/office/drawing/2014/main" id="{78CA0221-9FB8-2ABA-1293-8427AEBAE5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5308375"/>
            <a:ext cx="10515600" cy="10357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FCF6F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 dirty="0"/>
              <a:t>Ondertitel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0924583-E1EE-6A80-B957-3B1C1BCCBE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8715" y="210408"/>
            <a:ext cx="1313520" cy="48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69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(Petrol)">
    <p:bg>
      <p:bgPr>
        <a:solidFill>
          <a:srgbClr val="024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34B6FA8-B82A-7AC7-D0C3-C1CAC90101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7319" y="6260856"/>
            <a:ext cx="977361" cy="358222"/>
          </a:xfrm>
          <a:prstGeom prst="rect">
            <a:avLst/>
          </a:prstGeo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28194EB-C801-C3FA-AB36-EDBD950960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04227" y="789095"/>
            <a:ext cx="8794750" cy="48879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rgbClr val="BDF2B8"/>
                </a:solidFill>
              </a:defRPr>
            </a:lvl1pPr>
            <a:lvl2pPr marL="457200" indent="0" algn="ctr">
              <a:lnSpc>
                <a:spcPct val="150000"/>
              </a:lnSpc>
              <a:buNone/>
              <a:defRPr sz="2400">
                <a:solidFill>
                  <a:srgbClr val="BDF2B8"/>
                </a:solidFill>
              </a:defRPr>
            </a:lvl2pPr>
            <a:lvl3pPr marL="914400" indent="0" algn="ctr">
              <a:lnSpc>
                <a:spcPct val="150000"/>
              </a:lnSpc>
              <a:buNone/>
              <a:defRPr sz="2400">
                <a:solidFill>
                  <a:srgbClr val="BDF2B8"/>
                </a:solidFill>
              </a:defRPr>
            </a:lvl3pPr>
            <a:lvl4pPr marL="1371600" indent="0" algn="ctr">
              <a:lnSpc>
                <a:spcPct val="150000"/>
              </a:lnSpc>
              <a:buNone/>
              <a:defRPr sz="2400">
                <a:solidFill>
                  <a:srgbClr val="BDF2B8"/>
                </a:solidFill>
              </a:defRPr>
            </a:lvl4pPr>
            <a:lvl5pPr marL="1828800" indent="0" algn="ctr">
              <a:lnSpc>
                <a:spcPct val="150000"/>
              </a:lnSpc>
              <a:buNone/>
              <a:defRPr sz="2400">
                <a:solidFill>
                  <a:srgbClr val="BDF2B8"/>
                </a:solidFill>
              </a:defRPr>
            </a:lvl5pPr>
          </a:lstStyle>
          <a:p>
            <a:pPr lvl="0"/>
            <a:r>
              <a:rPr lang="nl-NL" dirty="0"/>
              <a:t>Citaat.</a:t>
            </a:r>
          </a:p>
        </p:txBody>
      </p:sp>
    </p:spTree>
    <p:extLst>
      <p:ext uri="{BB962C8B-B14F-4D97-AF65-F5344CB8AC3E}">
        <p14:creationId xmlns:p14="http://schemas.microsoft.com/office/powerpoint/2010/main" val="24807955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(Mint)">
    <p:bg>
      <p:bgPr>
        <a:solidFill>
          <a:srgbClr val="BDF2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34B6FA8-B82A-7AC7-D0C3-C1CAC90101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7319" y="6260856"/>
            <a:ext cx="977361" cy="358222"/>
          </a:xfrm>
          <a:prstGeom prst="rect">
            <a:avLst/>
          </a:prstGeo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28194EB-C801-C3FA-AB36-EDBD950960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04227" y="789095"/>
            <a:ext cx="8794750" cy="48879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rgbClr val="024555"/>
                </a:solidFill>
              </a:defRPr>
            </a:lvl1pPr>
            <a:lvl2pPr marL="457200" indent="0" algn="ctr">
              <a:lnSpc>
                <a:spcPct val="150000"/>
              </a:lnSpc>
              <a:buNone/>
              <a:defRPr sz="2400">
                <a:solidFill>
                  <a:srgbClr val="BDF2B8"/>
                </a:solidFill>
              </a:defRPr>
            </a:lvl2pPr>
            <a:lvl3pPr marL="914400" indent="0" algn="ctr">
              <a:lnSpc>
                <a:spcPct val="150000"/>
              </a:lnSpc>
              <a:buNone/>
              <a:defRPr sz="2400">
                <a:solidFill>
                  <a:srgbClr val="BDF2B8"/>
                </a:solidFill>
              </a:defRPr>
            </a:lvl3pPr>
            <a:lvl4pPr marL="1371600" indent="0" algn="ctr">
              <a:lnSpc>
                <a:spcPct val="150000"/>
              </a:lnSpc>
              <a:buNone/>
              <a:defRPr sz="2400">
                <a:solidFill>
                  <a:srgbClr val="BDF2B8"/>
                </a:solidFill>
              </a:defRPr>
            </a:lvl4pPr>
            <a:lvl5pPr marL="1828800" indent="0" algn="ctr">
              <a:lnSpc>
                <a:spcPct val="150000"/>
              </a:lnSpc>
              <a:buNone/>
              <a:defRPr sz="2400">
                <a:solidFill>
                  <a:srgbClr val="BDF2B8"/>
                </a:solidFill>
              </a:defRPr>
            </a:lvl5pPr>
          </a:lstStyle>
          <a:p>
            <a:pPr lvl="0"/>
            <a:r>
              <a:rPr lang="nl-NL" dirty="0"/>
              <a:t>Citaat.</a:t>
            </a:r>
          </a:p>
        </p:txBody>
      </p:sp>
    </p:spTree>
    <p:extLst>
      <p:ext uri="{BB962C8B-B14F-4D97-AF65-F5344CB8AC3E}">
        <p14:creationId xmlns:p14="http://schemas.microsoft.com/office/powerpoint/2010/main" val="33880451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(Orange)">
    <p:bg>
      <p:bgPr>
        <a:solidFill>
          <a:srgbClr val="FF3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34B6FA8-B82A-7AC7-D0C3-C1CAC90101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7319" y="6260856"/>
            <a:ext cx="977361" cy="358222"/>
          </a:xfrm>
          <a:prstGeom prst="rect">
            <a:avLst/>
          </a:prstGeo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28194EB-C801-C3FA-AB36-EDBD950960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04227" y="789095"/>
            <a:ext cx="8794750" cy="48879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rgbClr val="FCF6F4"/>
                </a:solidFill>
              </a:defRPr>
            </a:lvl1pPr>
            <a:lvl2pPr marL="457200" indent="0" algn="ctr">
              <a:lnSpc>
                <a:spcPct val="150000"/>
              </a:lnSpc>
              <a:buNone/>
              <a:defRPr sz="2400">
                <a:solidFill>
                  <a:srgbClr val="BDF2B8"/>
                </a:solidFill>
              </a:defRPr>
            </a:lvl2pPr>
            <a:lvl3pPr marL="914400" indent="0" algn="ctr">
              <a:lnSpc>
                <a:spcPct val="150000"/>
              </a:lnSpc>
              <a:buNone/>
              <a:defRPr sz="2400">
                <a:solidFill>
                  <a:srgbClr val="BDF2B8"/>
                </a:solidFill>
              </a:defRPr>
            </a:lvl3pPr>
            <a:lvl4pPr marL="1371600" indent="0" algn="ctr">
              <a:lnSpc>
                <a:spcPct val="150000"/>
              </a:lnSpc>
              <a:buNone/>
              <a:defRPr sz="2400">
                <a:solidFill>
                  <a:srgbClr val="BDF2B8"/>
                </a:solidFill>
              </a:defRPr>
            </a:lvl4pPr>
            <a:lvl5pPr marL="1828800" indent="0" algn="ctr">
              <a:lnSpc>
                <a:spcPct val="150000"/>
              </a:lnSpc>
              <a:buNone/>
              <a:defRPr sz="2400">
                <a:solidFill>
                  <a:srgbClr val="BDF2B8"/>
                </a:solidFill>
              </a:defRPr>
            </a:lvl5pPr>
          </a:lstStyle>
          <a:p>
            <a:pPr lvl="0"/>
            <a:r>
              <a:rPr lang="nl-NL" dirty="0"/>
              <a:t>Citaat.</a:t>
            </a:r>
          </a:p>
        </p:txBody>
      </p:sp>
    </p:spTree>
    <p:extLst>
      <p:ext uri="{BB962C8B-B14F-4D97-AF65-F5344CB8AC3E}">
        <p14:creationId xmlns:p14="http://schemas.microsoft.com/office/powerpoint/2010/main" val="29151807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(Coral)">
    <p:bg>
      <p:bgPr>
        <a:solidFill>
          <a:srgbClr val="FFBB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34B6FA8-B82A-7AC7-D0C3-C1CAC90101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7319" y="6260856"/>
            <a:ext cx="977361" cy="358222"/>
          </a:xfrm>
          <a:prstGeom prst="rect">
            <a:avLst/>
          </a:prstGeo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28194EB-C801-C3FA-AB36-EDBD950960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04227" y="789095"/>
            <a:ext cx="8794750" cy="48879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5400">
                <a:solidFill>
                  <a:srgbClr val="FF3D00"/>
                </a:solidFill>
              </a:defRPr>
            </a:lvl1pPr>
            <a:lvl2pPr marL="457200" indent="0" algn="ctr">
              <a:lnSpc>
                <a:spcPct val="150000"/>
              </a:lnSpc>
              <a:buNone/>
              <a:defRPr sz="2400">
                <a:solidFill>
                  <a:srgbClr val="BDF2B8"/>
                </a:solidFill>
              </a:defRPr>
            </a:lvl2pPr>
            <a:lvl3pPr marL="914400" indent="0" algn="ctr">
              <a:lnSpc>
                <a:spcPct val="150000"/>
              </a:lnSpc>
              <a:buNone/>
              <a:defRPr sz="2400">
                <a:solidFill>
                  <a:srgbClr val="BDF2B8"/>
                </a:solidFill>
              </a:defRPr>
            </a:lvl3pPr>
            <a:lvl4pPr marL="1371600" indent="0" algn="ctr">
              <a:lnSpc>
                <a:spcPct val="150000"/>
              </a:lnSpc>
              <a:buNone/>
              <a:defRPr sz="2400">
                <a:solidFill>
                  <a:srgbClr val="BDF2B8"/>
                </a:solidFill>
              </a:defRPr>
            </a:lvl4pPr>
            <a:lvl5pPr marL="1828800" indent="0" algn="ctr">
              <a:lnSpc>
                <a:spcPct val="150000"/>
              </a:lnSpc>
              <a:buNone/>
              <a:defRPr sz="2400">
                <a:solidFill>
                  <a:srgbClr val="BDF2B8"/>
                </a:solidFill>
              </a:defRPr>
            </a:lvl5pPr>
          </a:lstStyle>
          <a:p>
            <a:pPr lvl="0"/>
            <a:r>
              <a:rPr lang="nl-NL" dirty="0"/>
              <a:t>Citaat.</a:t>
            </a:r>
          </a:p>
        </p:txBody>
      </p:sp>
    </p:spTree>
    <p:extLst>
      <p:ext uri="{BB962C8B-B14F-4D97-AF65-F5344CB8AC3E}">
        <p14:creationId xmlns:p14="http://schemas.microsoft.com/office/powerpoint/2010/main" val="191397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(petr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66DCBC-C7F8-AB3D-0E2D-277D34A45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362874"/>
            <a:ext cx="3973496" cy="39246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CB0D04F-1CB3-4042-5F3B-1D45C86E3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0706" y="2362874"/>
            <a:ext cx="3973496" cy="39246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7D07BCD-645A-40F1-08C5-3783B077E6C7}"/>
              </a:ext>
            </a:extLst>
          </p:cNvPr>
          <p:cNvSpPr/>
          <p:nvPr userDrawn="1"/>
        </p:nvSpPr>
        <p:spPr>
          <a:xfrm>
            <a:off x="9481352" y="0"/>
            <a:ext cx="2710650" cy="6858000"/>
          </a:xfrm>
          <a:prstGeom prst="rect">
            <a:avLst/>
          </a:prstGeom>
          <a:solidFill>
            <a:srgbClr val="0245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DFE2F7E-BEDF-0B80-BB96-D901100059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8715" y="6246505"/>
            <a:ext cx="1313520" cy="481430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FC431221-AA18-8B65-F166-F3C71BEAFC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124793"/>
            <a:ext cx="8146002" cy="79765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10" name="Tijdelijke aanduiding voor tekst 5">
            <a:extLst>
              <a:ext uri="{FF2B5EF4-FFF2-40B4-BE49-F238E27FC236}">
                <a16:creationId xmlns:a16="http://schemas.microsoft.com/office/drawing/2014/main" id="{FA950DD5-D8A9-00D3-63E5-94CCE9E9AB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199" y="554305"/>
            <a:ext cx="8146003" cy="5704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>
                <a:solidFill>
                  <a:srgbClr val="75B1A8"/>
                </a:solidFill>
                <a:latin typeface="+mj-lt"/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nl-NL" dirty="0"/>
              <a:t>Subtitel</a:t>
            </a:r>
          </a:p>
        </p:txBody>
      </p:sp>
    </p:spTree>
    <p:extLst>
      <p:ext uri="{BB962C8B-B14F-4D97-AF65-F5344CB8AC3E}">
        <p14:creationId xmlns:p14="http://schemas.microsoft.com/office/powerpoint/2010/main" val="35204722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dia (Petrol)">
    <p:bg>
      <p:bgPr>
        <a:solidFill>
          <a:srgbClr val="024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9E7D7E4A-CF8A-2DBA-9A4D-63226634C4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2646" y="5519689"/>
            <a:ext cx="4513812" cy="1014180"/>
          </a:xfrm>
          <a:prstGeom prst="rect">
            <a:avLst/>
          </a:prstGeom>
        </p:spPr>
      </p:pic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C2637D1D-8A01-026F-9FA3-B1A43B95D99E}"/>
              </a:ext>
            </a:extLst>
          </p:cNvPr>
          <p:cNvCxnSpPr>
            <a:cxnSpLocks/>
          </p:cNvCxnSpPr>
          <p:nvPr userDrawn="1"/>
        </p:nvCxnSpPr>
        <p:spPr>
          <a:xfrm>
            <a:off x="415542" y="5360495"/>
            <a:ext cx="3298794" cy="0"/>
          </a:xfrm>
          <a:prstGeom prst="line">
            <a:avLst/>
          </a:prstGeom>
          <a:ln w="38100">
            <a:solidFill>
              <a:srgbClr val="75B1A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786D688-0207-1C8E-05EB-72452DBC7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542" y="5437796"/>
            <a:ext cx="4044950" cy="2780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0">
                <a:solidFill>
                  <a:srgbClr val="75B1A8"/>
                </a:solidFill>
              </a:defRPr>
            </a:lvl1pPr>
          </a:lstStyle>
          <a:p>
            <a:pPr lvl="0"/>
            <a:r>
              <a:rPr lang="nl-NL" dirty="0"/>
              <a:t>&lt;Naam&gt;</a:t>
            </a:r>
          </a:p>
        </p:txBody>
      </p:sp>
      <p:sp>
        <p:nvSpPr>
          <p:cNvPr id="2" name="Tijdelijke aanduiding voor tekst 3">
            <a:extLst>
              <a:ext uri="{FF2B5EF4-FFF2-40B4-BE49-F238E27FC236}">
                <a16:creationId xmlns:a16="http://schemas.microsoft.com/office/drawing/2014/main" id="{2F73B21F-AAD5-1D02-E252-E0F1316603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542" y="5743522"/>
            <a:ext cx="4044950" cy="2780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0">
                <a:solidFill>
                  <a:srgbClr val="75B1A8"/>
                </a:solidFill>
              </a:defRPr>
            </a:lvl1pPr>
          </a:lstStyle>
          <a:p>
            <a:pPr lvl="0"/>
            <a:r>
              <a:rPr lang="nl-NL" dirty="0"/>
              <a:t>&lt;Functie&gt;</a:t>
            </a:r>
          </a:p>
        </p:txBody>
      </p:sp>
      <p:sp>
        <p:nvSpPr>
          <p:cNvPr id="3" name="Tijdelijke aanduiding voor tekst 3">
            <a:extLst>
              <a:ext uri="{FF2B5EF4-FFF2-40B4-BE49-F238E27FC236}">
                <a16:creationId xmlns:a16="http://schemas.microsoft.com/office/drawing/2014/main" id="{7751A418-0B3F-1B76-9E27-E3109B49D6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42" y="6035102"/>
            <a:ext cx="4044950" cy="2780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1">
                <a:solidFill>
                  <a:srgbClr val="75B1A8"/>
                </a:solidFill>
              </a:defRPr>
            </a:lvl1pPr>
          </a:lstStyle>
          <a:p>
            <a:pPr lvl="0"/>
            <a:r>
              <a:rPr lang="nl-NL" dirty="0"/>
              <a:t>&lt;e-mail&gt;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261A7492-AD45-F7EF-2EE0-43252B5C61AA}"/>
              </a:ext>
            </a:extLst>
          </p:cNvPr>
          <p:cNvSpPr txBox="1"/>
          <p:nvPr userDrawn="1"/>
        </p:nvSpPr>
        <p:spPr>
          <a:xfrm>
            <a:off x="415542" y="6326682"/>
            <a:ext cx="404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u="sng" dirty="0">
                <a:solidFill>
                  <a:srgbClr val="BDF2B8"/>
                </a:solidFill>
              </a:rPr>
              <a:t>www.gpp-woo.nl</a:t>
            </a:r>
          </a:p>
        </p:txBody>
      </p:sp>
    </p:spTree>
    <p:extLst>
      <p:ext uri="{BB962C8B-B14F-4D97-AF65-F5344CB8AC3E}">
        <p14:creationId xmlns:p14="http://schemas.microsoft.com/office/powerpoint/2010/main" val="27842238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dia (Mint)">
    <p:bg>
      <p:bgPr>
        <a:solidFill>
          <a:srgbClr val="BDF2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C2637D1D-8A01-026F-9FA3-B1A43B95D99E}"/>
              </a:ext>
            </a:extLst>
          </p:cNvPr>
          <p:cNvCxnSpPr>
            <a:cxnSpLocks/>
          </p:cNvCxnSpPr>
          <p:nvPr userDrawn="1"/>
        </p:nvCxnSpPr>
        <p:spPr>
          <a:xfrm>
            <a:off x="415542" y="5360495"/>
            <a:ext cx="3298794" cy="0"/>
          </a:xfrm>
          <a:prstGeom prst="line">
            <a:avLst/>
          </a:prstGeom>
          <a:ln w="38100">
            <a:solidFill>
              <a:srgbClr val="02455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Afbeelding 7" descr="Afbeelding met Lettertype, Graphics, logo, grafische vormgeving&#10;&#10;Door AI gegenereerde inhoud is mogelijk onjuist.">
            <a:extLst>
              <a:ext uri="{FF2B5EF4-FFF2-40B4-BE49-F238E27FC236}">
                <a16:creationId xmlns:a16="http://schemas.microsoft.com/office/drawing/2014/main" id="{D2423934-126A-712F-4E9C-2FB9BEBB3F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646" y="5514513"/>
            <a:ext cx="4513812" cy="1014180"/>
          </a:xfrm>
          <a:prstGeom prst="rect">
            <a:avLst/>
          </a:prstGeo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786D688-0207-1C8E-05EB-72452DBC7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542" y="5437796"/>
            <a:ext cx="4044950" cy="2780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0">
                <a:solidFill>
                  <a:srgbClr val="024555"/>
                </a:solidFill>
              </a:defRPr>
            </a:lvl1pPr>
          </a:lstStyle>
          <a:p>
            <a:pPr lvl="0"/>
            <a:r>
              <a:rPr lang="nl-NL" dirty="0"/>
              <a:t>&lt;Naam&gt;</a:t>
            </a:r>
          </a:p>
        </p:txBody>
      </p:sp>
      <p:sp>
        <p:nvSpPr>
          <p:cNvPr id="2" name="Tijdelijke aanduiding voor tekst 3">
            <a:extLst>
              <a:ext uri="{FF2B5EF4-FFF2-40B4-BE49-F238E27FC236}">
                <a16:creationId xmlns:a16="http://schemas.microsoft.com/office/drawing/2014/main" id="{2F73B21F-AAD5-1D02-E252-E0F1316603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542" y="5743522"/>
            <a:ext cx="4044950" cy="2780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0">
                <a:solidFill>
                  <a:srgbClr val="024555"/>
                </a:solidFill>
              </a:defRPr>
            </a:lvl1pPr>
          </a:lstStyle>
          <a:p>
            <a:pPr lvl="0"/>
            <a:r>
              <a:rPr lang="nl-NL" dirty="0"/>
              <a:t>&lt;Functie&gt;</a:t>
            </a:r>
          </a:p>
        </p:txBody>
      </p:sp>
      <p:sp>
        <p:nvSpPr>
          <p:cNvPr id="3" name="Tijdelijke aanduiding voor tekst 3">
            <a:extLst>
              <a:ext uri="{FF2B5EF4-FFF2-40B4-BE49-F238E27FC236}">
                <a16:creationId xmlns:a16="http://schemas.microsoft.com/office/drawing/2014/main" id="{7751A418-0B3F-1B76-9E27-E3109B49D6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42" y="6035102"/>
            <a:ext cx="4044950" cy="2780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1">
                <a:solidFill>
                  <a:srgbClr val="024555"/>
                </a:solidFill>
              </a:defRPr>
            </a:lvl1pPr>
          </a:lstStyle>
          <a:p>
            <a:pPr lvl="0"/>
            <a:r>
              <a:rPr lang="nl-NL" dirty="0"/>
              <a:t>&lt;e-mail&gt;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261A7492-AD45-F7EF-2EE0-43252B5C61AA}"/>
              </a:ext>
            </a:extLst>
          </p:cNvPr>
          <p:cNvSpPr txBox="1"/>
          <p:nvPr userDrawn="1"/>
        </p:nvSpPr>
        <p:spPr>
          <a:xfrm>
            <a:off x="415542" y="6326682"/>
            <a:ext cx="404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u="sng" dirty="0">
                <a:solidFill>
                  <a:srgbClr val="FF3D00"/>
                </a:solidFill>
              </a:rPr>
              <a:t>www.gpp-woo.nl</a:t>
            </a:r>
          </a:p>
        </p:txBody>
      </p:sp>
    </p:spTree>
    <p:extLst>
      <p:ext uri="{BB962C8B-B14F-4D97-AF65-F5344CB8AC3E}">
        <p14:creationId xmlns:p14="http://schemas.microsoft.com/office/powerpoint/2010/main" val="41333497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dia (Sea)">
    <p:bg>
      <p:bgPr>
        <a:solidFill>
          <a:srgbClr val="75B1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C2637D1D-8A01-026F-9FA3-B1A43B95D99E}"/>
              </a:ext>
            </a:extLst>
          </p:cNvPr>
          <p:cNvCxnSpPr>
            <a:cxnSpLocks/>
          </p:cNvCxnSpPr>
          <p:nvPr userDrawn="1"/>
        </p:nvCxnSpPr>
        <p:spPr>
          <a:xfrm>
            <a:off x="415542" y="5360495"/>
            <a:ext cx="3298794" cy="0"/>
          </a:xfrm>
          <a:prstGeom prst="line">
            <a:avLst/>
          </a:prstGeom>
          <a:ln w="38100">
            <a:solidFill>
              <a:srgbClr val="02455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Afbeelding 7" descr="Afbeelding met Lettertype, Graphics, logo, grafische vormgeving&#10;&#10;Door AI gegenereerde inhoud is mogelijk onjuist.">
            <a:extLst>
              <a:ext uri="{FF2B5EF4-FFF2-40B4-BE49-F238E27FC236}">
                <a16:creationId xmlns:a16="http://schemas.microsoft.com/office/drawing/2014/main" id="{D2423934-126A-712F-4E9C-2FB9BEBB3F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646" y="5514513"/>
            <a:ext cx="4513812" cy="1014180"/>
          </a:xfrm>
          <a:prstGeom prst="rect">
            <a:avLst/>
          </a:prstGeo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786D688-0207-1C8E-05EB-72452DBC7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542" y="5437796"/>
            <a:ext cx="4044950" cy="2780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0">
                <a:solidFill>
                  <a:srgbClr val="024555"/>
                </a:solidFill>
              </a:defRPr>
            </a:lvl1pPr>
          </a:lstStyle>
          <a:p>
            <a:pPr lvl="0"/>
            <a:r>
              <a:rPr lang="nl-NL" dirty="0"/>
              <a:t>&lt;Naam&gt;</a:t>
            </a:r>
          </a:p>
        </p:txBody>
      </p:sp>
      <p:sp>
        <p:nvSpPr>
          <p:cNvPr id="2" name="Tijdelijke aanduiding voor tekst 3">
            <a:extLst>
              <a:ext uri="{FF2B5EF4-FFF2-40B4-BE49-F238E27FC236}">
                <a16:creationId xmlns:a16="http://schemas.microsoft.com/office/drawing/2014/main" id="{2F73B21F-AAD5-1D02-E252-E0F1316603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542" y="5743522"/>
            <a:ext cx="4044950" cy="2780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0">
                <a:solidFill>
                  <a:srgbClr val="024555"/>
                </a:solidFill>
              </a:defRPr>
            </a:lvl1pPr>
          </a:lstStyle>
          <a:p>
            <a:pPr lvl="0"/>
            <a:r>
              <a:rPr lang="nl-NL" dirty="0"/>
              <a:t>&lt;Functie&gt;</a:t>
            </a:r>
          </a:p>
        </p:txBody>
      </p:sp>
      <p:sp>
        <p:nvSpPr>
          <p:cNvPr id="3" name="Tijdelijke aanduiding voor tekst 3">
            <a:extLst>
              <a:ext uri="{FF2B5EF4-FFF2-40B4-BE49-F238E27FC236}">
                <a16:creationId xmlns:a16="http://schemas.microsoft.com/office/drawing/2014/main" id="{7751A418-0B3F-1B76-9E27-E3109B49D6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42" y="6035102"/>
            <a:ext cx="4044950" cy="2780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1">
                <a:solidFill>
                  <a:srgbClr val="024555"/>
                </a:solidFill>
              </a:defRPr>
            </a:lvl1pPr>
          </a:lstStyle>
          <a:p>
            <a:pPr lvl="0"/>
            <a:r>
              <a:rPr lang="nl-NL" dirty="0"/>
              <a:t>&lt;e-mail&gt;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4F57504-770F-1CAE-24C8-DEFDAC08A350}"/>
              </a:ext>
            </a:extLst>
          </p:cNvPr>
          <p:cNvSpPr txBox="1"/>
          <p:nvPr userDrawn="1"/>
        </p:nvSpPr>
        <p:spPr>
          <a:xfrm>
            <a:off x="415542" y="6326682"/>
            <a:ext cx="404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u="sng" dirty="0">
                <a:solidFill>
                  <a:srgbClr val="BDF2B8"/>
                </a:solidFill>
              </a:rPr>
              <a:t>www.gpp-woo.nl</a:t>
            </a:r>
          </a:p>
        </p:txBody>
      </p:sp>
    </p:spTree>
    <p:extLst>
      <p:ext uri="{BB962C8B-B14F-4D97-AF65-F5344CB8AC3E}">
        <p14:creationId xmlns:p14="http://schemas.microsoft.com/office/powerpoint/2010/main" val="32185733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dia (Orange)">
    <p:bg>
      <p:bgPr>
        <a:solidFill>
          <a:srgbClr val="FF3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C2637D1D-8A01-026F-9FA3-B1A43B95D99E}"/>
              </a:ext>
            </a:extLst>
          </p:cNvPr>
          <p:cNvCxnSpPr>
            <a:cxnSpLocks/>
          </p:cNvCxnSpPr>
          <p:nvPr userDrawn="1"/>
        </p:nvCxnSpPr>
        <p:spPr>
          <a:xfrm>
            <a:off x="415542" y="5360495"/>
            <a:ext cx="3298794" cy="0"/>
          </a:xfrm>
          <a:prstGeom prst="line">
            <a:avLst/>
          </a:prstGeom>
          <a:ln w="38100">
            <a:solidFill>
              <a:srgbClr val="FCF6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786D688-0207-1C8E-05EB-72452DBC7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542" y="5437796"/>
            <a:ext cx="4044950" cy="2780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0">
                <a:solidFill>
                  <a:srgbClr val="FCF6F4"/>
                </a:solidFill>
              </a:defRPr>
            </a:lvl1pPr>
          </a:lstStyle>
          <a:p>
            <a:pPr lvl="0"/>
            <a:r>
              <a:rPr lang="nl-NL" dirty="0"/>
              <a:t>&lt;Naam&gt;</a:t>
            </a:r>
          </a:p>
        </p:txBody>
      </p:sp>
      <p:sp>
        <p:nvSpPr>
          <p:cNvPr id="2" name="Tijdelijke aanduiding voor tekst 3">
            <a:extLst>
              <a:ext uri="{FF2B5EF4-FFF2-40B4-BE49-F238E27FC236}">
                <a16:creationId xmlns:a16="http://schemas.microsoft.com/office/drawing/2014/main" id="{2F73B21F-AAD5-1D02-E252-E0F1316603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542" y="5743522"/>
            <a:ext cx="4044950" cy="2780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0">
                <a:solidFill>
                  <a:srgbClr val="FCF6F4"/>
                </a:solidFill>
              </a:defRPr>
            </a:lvl1pPr>
          </a:lstStyle>
          <a:p>
            <a:pPr lvl="0"/>
            <a:r>
              <a:rPr lang="nl-NL" dirty="0"/>
              <a:t>&lt;Functie&gt;</a:t>
            </a:r>
          </a:p>
        </p:txBody>
      </p:sp>
      <p:sp>
        <p:nvSpPr>
          <p:cNvPr id="3" name="Tijdelijke aanduiding voor tekst 3">
            <a:extLst>
              <a:ext uri="{FF2B5EF4-FFF2-40B4-BE49-F238E27FC236}">
                <a16:creationId xmlns:a16="http://schemas.microsoft.com/office/drawing/2014/main" id="{7751A418-0B3F-1B76-9E27-E3109B49D6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42" y="6035102"/>
            <a:ext cx="4044950" cy="2780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1">
                <a:solidFill>
                  <a:srgbClr val="FCF6F4"/>
                </a:solidFill>
              </a:defRPr>
            </a:lvl1pPr>
          </a:lstStyle>
          <a:p>
            <a:pPr lvl="0"/>
            <a:r>
              <a:rPr lang="nl-NL" dirty="0"/>
              <a:t>&lt;e-mail&gt;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4F57504-770F-1CAE-24C8-DEFDAC08A350}"/>
              </a:ext>
            </a:extLst>
          </p:cNvPr>
          <p:cNvSpPr txBox="1"/>
          <p:nvPr userDrawn="1"/>
        </p:nvSpPr>
        <p:spPr>
          <a:xfrm>
            <a:off x="415542" y="6326682"/>
            <a:ext cx="404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u="sng" dirty="0">
                <a:solidFill>
                  <a:srgbClr val="FFBBA6"/>
                </a:solidFill>
              </a:rPr>
              <a:t>www.gpp-woo.nl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59BD2C6-B1B4-CE22-C20D-DE51F739EC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2646" y="5512156"/>
            <a:ext cx="4524304" cy="101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535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dia (Coral)">
    <p:bg>
      <p:bgPr>
        <a:solidFill>
          <a:srgbClr val="FFBB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C2637D1D-8A01-026F-9FA3-B1A43B95D99E}"/>
              </a:ext>
            </a:extLst>
          </p:cNvPr>
          <p:cNvCxnSpPr>
            <a:cxnSpLocks/>
          </p:cNvCxnSpPr>
          <p:nvPr userDrawn="1"/>
        </p:nvCxnSpPr>
        <p:spPr>
          <a:xfrm>
            <a:off x="415542" y="5360495"/>
            <a:ext cx="3298794" cy="0"/>
          </a:xfrm>
          <a:prstGeom prst="line">
            <a:avLst/>
          </a:prstGeom>
          <a:ln w="38100">
            <a:solidFill>
              <a:srgbClr val="FF3D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786D688-0207-1C8E-05EB-72452DBC7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542" y="5437796"/>
            <a:ext cx="4044950" cy="2780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0">
                <a:solidFill>
                  <a:srgbClr val="FF3D00"/>
                </a:solidFill>
              </a:defRPr>
            </a:lvl1pPr>
          </a:lstStyle>
          <a:p>
            <a:pPr lvl="0"/>
            <a:r>
              <a:rPr lang="nl-NL" dirty="0"/>
              <a:t>&lt;Naam&gt;</a:t>
            </a:r>
          </a:p>
        </p:txBody>
      </p:sp>
      <p:sp>
        <p:nvSpPr>
          <p:cNvPr id="2" name="Tijdelijke aanduiding voor tekst 3">
            <a:extLst>
              <a:ext uri="{FF2B5EF4-FFF2-40B4-BE49-F238E27FC236}">
                <a16:creationId xmlns:a16="http://schemas.microsoft.com/office/drawing/2014/main" id="{2F73B21F-AAD5-1D02-E252-E0F1316603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542" y="5743522"/>
            <a:ext cx="4044950" cy="2780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0">
                <a:solidFill>
                  <a:srgbClr val="FF3D00"/>
                </a:solidFill>
              </a:defRPr>
            </a:lvl1pPr>
          </a:lstStyle>
          <a:p>
            <a:pPr lvl="0"/>
            <a:r>
              <a:rPr lang="nl-NL" dirty="0"/>
              <a:t>&lt;Functie&gt;</a:t>
            </a:r>
          </a:p>
        </p:txBody>
      </p:sp>
      <p:sp>
        <p:nvSpPr>
          <p:cNvPr id="3" name="Tijdelijke aanduiding voor tekst 3">
            <a:extLst>
              <a:ext uri="{FF2B5EF4-FFF2-40B4-BE49-F238E27FC236}">
                <a16:creationId xmlns:a16="http://schemas.microsoft.com/office/drawing/2014/main" id="{7751A418-0B3F-1B76-9E27-E3109B49D6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42" y="6035102"/>
            <a:ext cx="4044950" cy="2780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1">
                <a:solidFill>
                  <a:srgbClr val="FF3D00"/>
                </a:solidFill>
              </a:defRPr>
            </a:lvl1pPr>
          </a:lstStyle>
          <a:p>
            <a:pPr lvl="0"/>
            <a:r>
              <a:rPr lang="nl-NL" dirty="0"/>
              <a:t>&lt;e-mail&gt;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4F57504-770F-1CAE-24C8-DEFDAC08A350}"/>
              </a:ext>
            </a:extLst>
          </p:cNvPr>
          <p:cNvSpPr txBox="1"/>
          <p:nvPr userDrawn="1"/>
        </p:nvSpPr>
        <p:spPr>
          <a:xfrm>
            <a:off x="415542" y="6326682"/>
            <a:ext cx="404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u="sng" dirty="0">
                <a:solidFill>
                  <a:srgbClr val="FCF6F4"/>
                </a:solidFill>
              </a:rPr>
              <a:t>www.gpp-woo.nl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66ADF03-EBF6-5CAB-AD0A-9C2FA569B7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2646" y="5514513"/>
            <a:ext cx="4513812" cy="101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 (petr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F869F-AD6B-B6B8-1C33-08A6E4FC10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124793"/>
            <a:ext cx="3932237" cy="78492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73D286-363B-46DE-0EB1-22D566376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3200"/>
            </a:lvl1pPr>
            <a:lvl2pPr>
              <a:lnSpc>
                <a:spcPct val="150000"/>
              </a:lnSpc>
              <a:defRPr sz="28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F7D9C61-32F3-2FA3-4638-B3827E33A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7" name="Tijdelijke aanduiding voor tekst 5">
            <a:extLst>
              <a:ext uri="{FF2B5EF4-FFF2-40B4-BE49-F238E27FC236}">
                <a16:creationId xmlns:a16="http://schemas.microsoft.com/office/drawing/2014/main" id="{0ECA8517-A994-BAE1-2D38-B81118EEE3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554305"/>
            <a:ext cx="3932238" cy="5704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75B1A8"/>
                </a:solidFill>
                <a:latin typeface="+mj-lt"/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nl-NL" dirty="0"/>
              <a:t>Subtitel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BA1BD56-57E8-EE36-688C-9CCC2296ED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8715" y="6246505"/>
            <a:ext cx="1313520" cy="48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1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 (petr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0C561352-F517-19FA-1BB3-FE4DF44C3CFF}"/>
              </a:ext>
            </a:extLst>
          </p:cNvPr>
          <p:cNvSpPr/>
          <p:nvPr userDrawn="1"/>
        </p:nvSpPr>
        <p:spPr>
          <a:xfrm>
            <a:off x="9481352" y="0"/>
            <a:ext cx="2710650" cy="6858000"/>
          </a:xfrm>
          <a:prstGeom prst="rect">
            <a:avLst/>
          </a:prstGeom>
          <a:solidFill>
            <a:srgbClr val="0245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B3DE24E-45B7-FD35-E579-ED13A77580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8715" y="6246505"/>
            <a:ext cx="1313520" cy="481430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50C995C9-AF4D-DD3E-8574-9760D9E272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124793"/>
            <a:ext cx="8146002" cy="79765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10" name="Tijdelijke aanduiding voor tekst 5">
            <a:extLst>
              <a:ext uri="{FF2B5EF4-FFF2-40B4-BE49-F238E27FC236}">
                <a16:creationId xmlns:a16="http://schemas.microsoft.com/office/drawing/2014/main" id="{94D980AA-92C1-3FA6-802D-4DBC39C082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199" y="554305"/>
            <a:ext cx="8146003" cy="5704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>
                <a:solidFill>
                  <a:srgbClr val="75B1A8"/>
                </a:solidFill>
                <a:latin typeface="+mj-lt"/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nl-NL" dirty="0"/>
              <a:t>Subtitel</a:t>
            </a:r>
          </a:p>
        </p:txBody>
      </p:sp>
    </p:spTree>
    <p:extLst>
      <p:ext uri="{BB962C8B-B14F-4D97-AF65-F5344CB8AC3E}">
        <p14:creationId xmlns:p14="http://schemas.microsoft.com/office/powerpoint/2010/main" val="168372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 (petr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8A42D5D2-58CD-3F2D-64C2-5545C1EDF4C4}"/>
              </a:ext>
            </a:extLst>
          </p:cNvPr>
          <p:cNvSpPr/>
          <p:nvPr userDrawn="1"/>
        </p:nvSpPr>
        <p:spPr>
          <a:xfrm>
            <a:off x="9481352" y="0"/>
            <a:ext cx="2710650" cy="6858000"/>
          </a:xfrm>
          <a:prstGeom prst="rect">
            <a:avLst/>
          </a:prstGeom>
          <a:solidFill>
            <a:srgbClr val="0245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914654B-C7DF-1480-8089-F653AF66A8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8715" y="6246505"/>
            <a:ext cx="1313520" cy="48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3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(S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B33F70E8-7944-AEC8-5FE8-5A1C92BE73DA}"/>
              </a:ext>
            </a:extLst>
          </p:cNvPr>
          <p:cNvSpPr/>
          <p:nvPr userDrawn="1"/>
        </p:nvSpPr>
        <p:spPr>
          <a:xfrm>
            <a:off x="9481352" y="0"/>
            <a:ext cx="2710650" cy="6858000"/>
          </a:xfrm>
          <a:prstGeom prst="rect">
            <a:avLst/>
          </a:prstGeom>
          <a:solidFill>
            <a:srgbClr val="75B1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D85AD8-78CE-70DA-B303-DCF55C16F6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124793"/>
            <a:ext cx="8146002" cy="79765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56D669-DC8D-CD0D-EE99-64C7AC1E9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54782"/>
            <a:ext cx="8146002" cy="394891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EF32658-8A2D-AD54-D95E-6A83BBC6C7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8715" y="6246505"/>
            <a:ext cx="1313520" cy="481430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D75EF54A-1056-0348-2B30-CA34F586E0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199" y="554305"/>
            <a:ext cx="8146003" cy="5704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>
                <a:solidFill>
                  <a:srgbClr val="75B1A8"/>
                </a:solidFill>
                <a:latin typeface="+mj-lt"/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nl-NL" dirty="0"/>
              <a:t>Subtitel</a:t>
            </a:r>
          </a:p>
        </p:txBody>
      </p:sp>
    </p:spTree>
    <p:extLst>
      <p:ext uri="{BB962C8B-B14F-4D97-AF65-F5344CB8AC3E}">
        <p14:creationId xmlns:p14="http://schemas.microsoft.com/office/powerpoint/2010/main" val="173213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(S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66DCBC-C7F8-AB3D-0E2D-277D34A45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362874"/>
            <a:ext cx="3973496" cy="39246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CB0D04F-1CB3-4042-5F3B-1D45C86E3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0706" y="2362874"/>
            <a:ext cx="3973496" cy="39246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7D07BCD-645A-40F1-08C5-3783B077E6C7}"/>
              </a:ext>
            </a:extLst>
          </p:cNvPr>
          <p:cNvSpPr/>
          <p:nvPr userDrawn="1"/>
        </p:nvSpPr>
        <p:spPr>
          <a:xfrm>
            <a:off x="9481352" y="0"/>
            <a:ext cx="2710650" cy="6858000"/>
          </a:xfrm>
          <a:prstGeom prst="rect">
            <a:avLst/>
          </a:prstGeom>
          <a:solidFill>
            <a:srgbClr val="75B1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DFE2F7E-BEDF-0B80-BB96-D901100059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8715" y="6246505"/>
            <a:ext cx="1313520" cy="481430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FC431221-AA18-8B65-F166-F3C71BEAFC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124793"/>
            <a:ext cx="8146002" cy="79765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10" name="Tijdelijke aanduiding voor tekst 5">
            <a:extLst>
              <a:ext uri="{FF2B5EF4-FFF2-40B4-BE49-F238E27FC236}">
                <a16:creationId xmlns:a16="http://schemas.microsoft.com/office/drawing/2014/main" id="{FA950DD5-D8A9-00D3-63E5-94CCE9E9AB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199" y="554305"/>
            <a:ext cx="8146003" cy="5704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>
                <a:solidFill>
                  <a:srgbClr val="75B1A8"/>
                </a:solidFill>
                <a:latin typeface="+mj-lt"/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nl-NL" dirty="0"/>
              <a:t>Subtitel</a:t>
            </a:r>
          </a:p>
        </p:txBody>
      </p:sp>
    </p:spTree>
    <p:extLst>
      <p:ext uri="{BB962C8B-B14F-4D97-AF65-F5344CB8AC3E}">
        <p14:creationId xmlns:p14="http://schemas.microsoft.com/office/powerpoint/2010/main" val="308894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 (S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F869F-AD6B-B6B8-1C33-08A6E4FC10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124793"/>
            <a:ext cx="3932237" cy="78492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73D286-363B-46DE-0EB1-22D566376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3200"/>
            </a:lvl1pPr>
            <a:lvl2pPr>
              <a:lnSpc>
                <a:spcPct val="150000"/>
              </a:lnSpc>
              <a:defRPr sz="28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F7D9C61-32F3-2FA3-4638-B3827E33A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7" name="Tijdelijke aanduiding voor tekst 5">
            <a:extLst>
              <a:ext uri="{FF2B5EF4-FFF2-40B4-BE49-F238E27FC236}">
                <a16:creationId xmlns:a16="http://schemas.microsoft.com/office/drawing/2014/main" id="{0ECA8517-A994-BAE1-2D38-B81118EEE3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554305"/>
            <a:ext cx="3932238" cy="5704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75B1A8"/>
                </a:solidFill>
                <a:latin typeface="+mj-lt"/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nl-NL" dirty="0"/>
              <a:t>Subtitel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BA1BD56-57E8-EE36-688C-9CCC2296ED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8715" y="6246505"/>
            <a:ext cx="1313520" cy="48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6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6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74788BC-43DE-32AD-600D-FCDEB5EE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674D5F4-2DE0-C168-2E78-E76439407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86614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2" r:id="rId3"/>
    <p:sldLayoutId id="2147483716" r:id="rId4"/>
    <p:sldLayoutId id="2147483714" r:id="rId5"/>
    <p:sldLayoutId id="2147483715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4" r:id="rId17"/>
    <p:sldLayoutId id="2147483745" r:id="rId18"/>
    <p:sldLayoutId id="2147483746" r:id="rId19"/>
    <p:sldLayoutId id="2147483747" r:id="rId20"/>
    <p:sldLayoutId id="2147483748" r:id="rId21"/>
    <p:sldLayoutId id="2147483728" r:id="rId22"/>
    <p:sldLayoutId id="2147483711" r:id="rId23"/>
    <p:sldLayoutId id="2147483720" r:id="rId24"/>
    <p:sldLayoutId id="2147483750" r:id="rId25"/>
    <p:sldLayoutId id="2147483730" r:id="rId26"/>
    <p:sldLayoutId id="2147483731" r:id="rId27"/>
    <p:sldLayoutId id="2147483732" r:id="rId28"/>
    <p:sldLayoutId id="2147483749" r:id="rId29"/>
    <p:sldLayoutId id="2147483753" r:id="rId30"/>
    <p:sldLayoutId id="2147483721" r:id="rId31"/>
    <p:sldLayoutId id="2147483752" r:id="rId32"/>
    <p:sldLayoutId id="2147483754" r:id="rId33"/>
    <p:sldLayoutId id="2147483755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u="none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58B56-A57C-3154-EB62-911DFD8498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E6D5D62-2D49-F14D-4BFB-940D98D8A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677116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Branding GPP-Woo">
      <a:dk1>
        <a:srgbClr val="024555"/>
      </a:dk1>
      <a:lt1>
        <a:srgbClr val="FCF6F4"/>
      </a:lt1>
      <a:dk2>
        <a:srgbClr val="024555"/>
      </a:dk2>
      <a:lt2>
        <a:srgbClr val="FCF6F4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FF3D00"/>
      </a:hlink>
      <a:folHlink>
        <a:srgbClr val="FF3D00"/>
      </a:folHlink>
    </a:clrScheme>
    <a:fontScheme name="Branding GPP-Woo">
      <a:majorFont>
        <a:latin typeface="Filson Pro Black"/>
        <a:ea typeface=""/>
        <a:cs typeface=""/>
      </a:majorFont>
      <a:minorFont>
        <a:latin typeface="Filson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PP-Woo sjabloon" id="{644CCE4D-40A7-4A49-8C2E-467E675F6A22}" vid="{C1782EB4-95B9-4A58-95EE-9ECF1241B3FC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1</Words>
  <Application>Microsoft Office PowerPoint</Application>
  <PresentationFormat>Breedbeeld</PresentationFormat>
  <Paragraphs>1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Aptos</vt:lpstr>
      <vt:lpstr>Arial</vt:lpstr>
      <vt:lpstr>Filson Pro</vt:lpstr>
      <vt:lpstr>Filson Pro Black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Klerks M.M. (Marco)</dc:creator>
  <cp:lastModifiedBy>Klerks M.M. (Marco)</cp:lastModifiedBy>
  <cp:revision>19</cp:revision>
  <dcterms:created xsi:type="dcterms:W3CDTF">2025-05-28T13:21:22Z</dcterms:created>
  <dcterms:modified xsi:type="dcterms:W3CDTF">2025-06-05T07:54:55Z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871968-df67-4817-ac85-f4a5f5ebb5dd_Enabled">
    <vt:lpwstr>true</vt:lpwstr>
  </property>
  <property fmtid="{D5CDD505-2E9C-101B-9397-08002B2CF9AE}" pid="3" name="MSIP_Label_ea871968-df67-4817-ac85-f4a5f5ebb5dd_SetDate">
    <vt:lpwstr>2025-05-28T10:22:49Z</vt:lpwstr>
  </property>
  <property fmtid="{D5CDD505-2E9C-101B-9397-08002B2CF9AE}" pid="4" name="MSIP_Label_ea871968-df67-4817-ac85-f4a5f5ebb5dd_Method">
    <vt:lpwstr>Standard</vt:lpwstr>
  </property>
  <property fmtid="{D5CDD505-2E9C-101B-9397-08002B2CF9AE}" pid="5" name="MSIP_Label_ea871968-df67-4817-ac85-f4a5f5ebb5dd_Name">
    <vt:lpwstr>Bedrijfsvertrouwelijk</vt:lpwstr>
  </property>
  <property fmtid="{D5CDD505-2E9C-101B-9397-08002B2CF9AE}" pid="6" name="MSIP_Label_ea871968-df67-4817-ac85-f4a5f5ebb5dd_SiteId">
    <vt:lpwstr>49c4cd82-8f65-4d6a-9a3b-0ecd07c0cf5b</vt:lpwstr>
  </property>
  <property fmtid="{D5CDD505-2E9C-101B-9397-08002B2CF9AE}" pid="7" name="MSIP_Label_ea871968-df67-4817-ac85-f4a5f5ebb5dd_ActionId">
    <vt:lpwstr>4a690f81-734e-46ff-ba1c-505a2ee4b29e</vt:lpwstr>
  </property>
  <property fmtid="{D5CDD505-2E9C-101B-9397-08002B2CF9AE}" pid="8" name="MSIP_Label_ea871968-df67-4817-ac85-f4a5f5ebb5dd_ContentBits">
    <vt:lpwstr>0</vt:lpwstr>
  </property>
  <property fmtid="{D5CDD505-2E9C-101B-9397-08002B2CF9AE}" pid="9" name="MSIP_Label_ea871968-df67-4817-ac85-f4a5f5ebb5dd_Tag">
    <vt:lpwstr>10, 3, 0, 1</vt:lpwstr>
  </property>
</Properties>
</file>