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9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271" r:id="rId17"/>
  </p:sldIdLst>
  <p:sldSz cx="9144000" cy="5143500" type="screen16x9"/>
  <p:notesSz cx="9144000" cy="5143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GI MAIORANO" initials="LM" lastIdx="5" clrIdx="0">
    <p:extLst>
      <p:ext uri="{19B8F6BF-5375-455C-9EA6-DF929625EA0E}">
        <p15:presenceInfo xmlns:p15="http://schemas.microsoft.com/office/powerpoint/2012/main" userId="LUIGI MAIOR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FF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88F7A-CCCE-7B4F-A4E2-5619A0F3D799}" v="73" dt="2021-03-13T09:28:04.9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4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PIO COVINO" userId="S::f.covino1@studenti.unisa.it::c53c0809-19e8-47fa-9533-6c01ccd841a1" providerId="AD" clId="Web-{6C688F7A-CCCE-7B4F-A4E2-5619A0F3D799}"/>
    <pc:docChg chg="modSld">
      <pc:chgData name="FRANCESCO PIO COVINO" userId="S::f.covino1@studenti.unisa.it::c53c0809-19e8-47fa-9533-6c01ccd841a1" providerId="AD" clId="Web-{6C688F7A-CCCE-7B4F-A4E2-5619A0F3D799}" dt="2021-03-13T09:27:59.915" v="45" actId="20577"/>
      <pc:docMkLst>
        <pc:docMk/>
      </pc:docMkLst>
      <pc:sldChg chg="addSp modSp">
        <pc:chgData name="FRANCESCO PIO COVINO" userId="S::f.covino1@studenti.unisa.it::c53c0809-19e8-47fa-9533-6c01ccd841a1" providerId="AD" clId="Web-{6C688F7A-CCCE-7B4F-A4E2-5619A0F3D799}" dt="2021-03-13T09:27:37.555" v="41" actId="1076"/>
        <pc:sldMkLst>
          <pc:docMk/>
          <pc:sldMk cId="2203197773" sldId="295"/>
        </pc:sldMkLst>
        <pc:spChg chg="add mod">
          <ac:chgData name="FRANCESCO PIO COVINO" userId="S::f.covino1@studenti.unisa.it::c53c0809-19e8-47fa-9533-6c01ccd841a1" providerId="AD" clId="Web-{6C688F7A-CCCE-7B4F-A4E2-5619A0F3D799}" dt="2021-03-13T09:27:26.336" v="38" actId="1076"/>
          <ac:spMkLst>
            <pc:docMk/>
            <pc:sldMk cId="2203197773" sldId="295"/>
            <ac:spMk id="3" creationId="{CAD431FE-3FAC-4CC0-A913-2D6C61030050}"/>
          </ac:spMkLst>
        </pc:spChg>
        <pc:picChg chg="add mod">
          <ac:chgData name="FRANCESCO PIO COVINO" userId="S::f.covino1@studenti.unisa.it::c53c0809-19e8-47fa-9533-6c01ccd841a1" providerId="AD" clId="Web-{6C688F7A-CCCE-7B4F-A4E2-5619A0F3D799}" dt="2021-03-13T09:27:37.555" v="41" actId="1076"/>
          <ac:picMkLst>
            <pc:docMk/>
            <pc:sldMk cId="2203197773" sldId="295"/>
            <ac:picMk id="4" creationId="{E7DFFD38-9451-4E29-B7C6-03067865FA8D}"/>
          </ac:picMkLst>
        </pc:picChg>
      </pc:sldChg>
      <pc:sldChg chg="modSp">
        <pc:chgData name="FRANCESCO PIO COVINO" userId="S::f.covino1@studenti.unisa.it::c53c0809-19e8-47fa-9533-6c01ccd841a1" providerId="AD" clId="Web-{6C688F7A-CCCE-7B4F-A4E2-5619A0F3D799}" dt="2021-03-13T09:27:59.915" v="45" actId="20577"/>
        <pc:sldMkLst>
          <pc:docMk/>
          <pc:sldMk cId="3954134983" sldId="297"/>
        </pc:sldMkLst>
        <pc:spChg chg="mod">
          <ac:chgData name="FRANCESCO PIO COVINO" userId="S::f.covino1@studenti.unisa.it::c53c0809-19e8-47fa-9533-6c01ccd841a1" providerId="AD" clId="Web-{6C688F7A-CCCE-7B4F-A4E2-5619A0F3D799}" dt="2021-03-13T09:27:59.915" v="45" actId="20577"/>
          <ac:spMkLst>
            <pc:docMk/>
            <pc:sldMk cId="3954134983" sldId="297"/>
            <ac:spMk id="5" creationId="{4E9C0562-F030-41F1-A98D-1FE2395335C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2:39:46.328" idx="2">
    <p:pos x="10" y="10"/>
    <p:text>immagine questionario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3:39:00.079" idx="4">
    <p:pos x="10" y="10"/>
    <p:text>Link Questionario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F1567-1901-4FB1-A25D-97D76F9F270F}" type="datetimeFigureOut">
              <a:rPr lang="it-IT" smtClean="0"/>
              <a:t>13/03/2021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B79D8-4126-4CCC-8473-91A2141EB0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55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B79D8-4126-4CCC-8473-91A2141EB0D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60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3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3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3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B2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3792" y="223084"/>
            <a:ext cx="243641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3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3675" y="1320913"/>
            <a:ext cx="5756649" cy="315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0397" y="1215078"/>
            <a:ext cx="407034" cy="127635"/>
          </a:xfrm>
          <a:custGeom>
            <a:avLst/>
            <a:gdLst/>
            <a:ahLst/>
            <a:cxnLst/>
            <a:rect l="l" t="t" r="r" b="b"/>
            <a:pathLst>
              <a:path w="407035" h="127634">
                <a:moveTo>
                  <a:pt x="42782" y="127221"/>
                </a:moveTo>
                <a:lnTo>
                  <a:pt x="0" y="81390"/>
                </a:lnTo>
                <a:lnTo>
                  <a:pt x="35812" y="52093"/>
                </a:lnTo>
                <a:lnTo>
                  <a:pt x="74846" y="29304"/>
                </a:lnTo>
                <a:lnTo>
                  <a:pt x="116297" y="13024"/>
                </a:lnTo>
                <a:lnTo>
                  <a:pt x="159362" y="3256"/>
                </a:lnTo>
                <a:lnTo>
                  <a:pt x="203237" y="0"/>
                </a:lnTo>
                <a:lnTo>
                  <a:pt x="247114" y="3256"/>
                </a:lnTo>
                <a:lnTo>
                  <a:pt x="290184" y="13024"/>
                </a:lnTo>
                <a:lnTo>
                  <a:pt x="331639" y="29304"/>
                </a:lnTo>
                <a:lnTo>
                  <a:pt x="370671" y="52093"/>
                </a:lnTo>
                <a:lnTo>
                  <a:pt x="382664" y="61907"/>
                </a:lnTo>
                <a:lnTo>
                  <a:pt x="204005" y="61907"/>
                </a:lnTo>
                <a:lnTo>
                  <a:pt x="160657" y="65988"/>
                </a:lnTo>
                <a:lnTo>
                  <a:pt x="118526" y="78232"/>
                </a:lnTo>
                <a:lnTo>
                  <a:pt x="78828" y="98643"/>
                </a:lnTo>
                <a:lnTo>
                  <a:pt x="42782" y="127221"/>
                </a:lnTo>
                <a:close/>
              </a:path>
              <a:path w="407035" h="127634">
                <a:moveTo>
                  <a:pt x="365227" y="127221"/>
                </a:moveTo>
                <a:lnTo>
                  <a:pt x="329181" y="98643"/>
                </a:lnTo>
                <a:lnTo>
                  <a:pt x="289484" y="78232"/>
                </a:lnTo>
                <a:lnTo>
                  <a:pt x="247353" y="65988"/>
                </a:lnTo>
                <a:lnTo>
                  <a:pt x="204005" y="61907"/>
                </a:lnTo>
                <a:lnTo>
                  <a:pt x="382664" y="61907"/>
                </a:lnTo>
                <a:lnTo>
                  <a:pt x="406475" y="81390"/>
                </a:lnTo>
                <a:lnTo>
                  <a:pt x="365227" y="12722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9034" y="1342683"/>
            <a:ext cx="229223" cy="9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4732" y="1459971"/>
            <a:ext cx="97690" cy="98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8711" y="1082146"/>
            <a:ext cx="589915" cy="164465"/>
          </a:xfrm>
          <a:custGeom>
            <a:avLst/>
            <a:gdLst/>
            <a:ahLst/>
            <a:cxnLst/>
            <a:rect l="l" t="t" r="r" b="b"/>
            <a:pathLst>
              <a:path w="589914" h="164465">
                <a:moveTo>
                  <a:pt x="42783" y="163885"/>
                </a:moveTo>
                <a:lnTo>
                  <a:pt x="0" y="118031"/>
                </a:lnTo>
                <a:lnTo>
                  <a:pt x="36746" y="86719"/>
                </a:lnTo>
                <a:lnTo>
                  <a:pt x="75978" y="60223"/>
                </a:lnTo>
                <a:lnTo>
                  <a:pt x="117281" y="38544"/>
                </a:lnTo>
                <a:lnTo>
                  <a:pt x="160241" y="21681"/>
                </a:lnTo>
                <a:lnTo>
                  <a:pt x="204444" y="9636"/>
                </a:lnTo>
                <a:lnTo>
                  <a:pt x="249476" y="2409"/>
                </a:lnTo>
                <a:lnTo>
                  <a:pt x="294922" y="0"/>
                </a:lnTo>
                <a:lnTo>
                  <a:pt x="340368" y="2409"/>
                </a:lnTo>
                <a:lnTo>
                  <a:pt x="385400" y="9636"/>
                </a:lnTo>
                <a:lnTo>
                  <a:pt x="429603" y="21681"/>
                </a:lnTo>
                <a:lnTo>
                  <a:pt x="472564" y="38544"/>
                </a:lnTo>
                <a:lnTo>
                  <a:pt x="513867" y="60223"/>
                </a:lnTo>
                <a:lnTo>
                  <a:pt x="516324" y="61883"/>
                </a:lnTo>
                <a:lnTo>
                  <a:pt x="294922" y="61883"/>
                </a:lnTo>
                <a:lnTo>
                  <a:pt x="249559" y="64716"/>
                </a:lnTo>
                <a:lnTo>
                  <a:pt x="204769" y="73216"/>
                </a:lnTo>
                <a:lnTo>
                  <a:pt x="161123" y="87383"/>
                </a:lnTo>
                <a:lnTo>
                  <a:pt x="119195" y="107217"/>
                </a:lnTo>
                <a:lnTo>
                  <a:pt x="79558" y="132718"/>
                </a:lnTo>
                <a:lnTo>
                  <a:pt x="42783" y="163885"/>
                </a:lnTo>
                <a:close/>
              </a:path>
              <a:path w="589914" h="164465">
                <a:moveTo>
                  <a:pt x="547061" y="163885"/>
                </a:moveTo>
                <a:lnTo>
                  <a:pt x="510297" y="132718"/>
                </a:lnTo>
                <a:lnTo>
                  <a:pt x="470665" y="107217"/>
                </a:lnTo>
                <a:lnTo>
                  <a:pt x="428739" y="87383"/>
                </a:lnTo>
                <a:lnTo>
                  <a:pt x="385092" y="73216"/>
                </a:lnTo>
                <a:lnTo>
                  <a:pt x="340295" y="64716"/>
                </a:lnTo>
                <a:lnTo>
                  <a:pt x="294922" y="61883"/>
                </a:lnTo>
                <a:lnTo>
                  <a:pt x="516324" y="61883"/>
                </a:lnTo>
                <a:lnTo>
                  <a:pt x="553099" y="86719"/>
                </a:lnTo>
                <a:lnTo>
                  <a:pt x="589845" y="118031"/>
                </a:lnTo>
                <a:lnTo>
                  <a:pt x="547061" y="163885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2207"/>
            <a:ext cx="4358235" cy="414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5496" y="99574"/>
            <a:ext cx="1102360" cy="368935"/>
          </a:xfrm>
          <a:custGeom>
            <a:avLst/>
            <a:gdLst/>
            <a:ahLst/>
            <a:cxnLst/>
            <a:rect l="l" t="t" r="r" b="b"/>
            <a:pathLst>
              <a:path w="1102360" h="368934">
                <a:moveTo>
                  <a:pt x="550109" y="368659"/>
                </a:moveTo>
                <a:lnTo>
                  <a:pt x="498604" y="367224"/>
                </a:lnTo>
                <a:lnTo>
                  <a:pt x="447498" y="362937"/>
                </a:lnTo>
                <a:lnTo>
                  <a:pt x="396887" y="355825"/>
                </a:lnTo>
                <a:lnTo>
                  <a:pt x="346867" y="345918"/>
                </a:lnTo>
                <a:lnTo>
                  <a:pt x="297536" y="333241"/>
                </a:lnTo>
                <a:lnTo>
                  <a:pt x="248883" y="317782"/>
                </a:lnTo>
                <a:lnTo>
                  <a:pt x="201324" y="299690"/>
                </a:lnTo>
                <a:lnTo>
                  <a:pt x="154636" y="278872"/>
                </a:lnTo>
                <a:lnTo>
                  <a:pt x="109022" y="255394"/>
                </a:lnTo>
                <a:lnTo>
                  <a:pt x="64579" y="229286"/>
                </a:lnTo>
                <a:lnTo>
                  <a:pt x="21403" y="200574"/>
                </a:lnTo>
                <a:lnTo>
                  <a:pt x="0" y="185289"/>
                </a:lnTo>
                <a:lnTo>
                  <a:pt x="21403" y="170004"/>
                </a:lnTo>
                <a:lnTo>
                  <a:pt x="62491" y="142804"/>
                </a:lnTo>
                <a:lnTo>
                  <a:pt x="104840" y="117913"/>
                </a:lnTo>
                <a:lnTo>
                  <a:pt x="148347" y="95363"/>
                </a:lnTo>
                <a:lnTo>
                  <a:pt x="192908" y="75191"/>
                </a:lnTo>
                <a:lnTo>
                  <a:pt x="238420" y="57431"/>
                </a:lnTo>
                <a:lnTo>
                  <a:pt x="284779" y="42116"/>
                </a:lnTo>
                <a:lnTo>
                  <a:pt x="331881" y="29281"/>
                </a:lnTo>
                <a:lnTo>
                  <a:pt x="379624" y="18960"/>
                </a:lnTo>
                <a:lnTo>
                  <a:pt x="427904" y="11189"/>
                </a:lnTo>
                <a:lnTo>
                  <a:pt x="476616" y="6001"/>
                </a:lnTo>
                <a:lnTo>
                  <a:pt x="525658" y="3431"/>
                </a:lnTo>
                <a:lnTo>
                  <a:pt x="531971" y="1933"/>
                </a:lnTo>
                <a:lnTo>
                  <a:pt x="538276" y="860"/>
                </a:lnTo>
                <a:lnTo>
                  <a:pt x="544578" y="215"/>
                </a:lnTo>
                <a:lnTo>
                  <a:pt x="550877" y="0"/>
                </a:lnTo>
                <a:lnTo>
                  <a:pt x="557189" y="215"/>
                </a:lnTo>
                <a:lnTo>
                  <a:pt x="563495" y="860"/>
                </a:lnTo>
                <a:lnTo>
                  <a:pt x="569796" y="1933"/>
                </a:lnTo>
                <a:lnTo>
                  <a:pt x="576095" y="3431"/>
                </a:lnTo>
                <a:lnTo>
                  <a:pt x="625142" y="6001"/>
                </a:lnTo>
                <a:lnTo>
                  <a:pt x="673850" y="11189"/>
                </a:lnTo>
                <a:lnTo>
                  <a:pt x="722109" y="18960"/>
                </a:lnTo>
                <a:lnTo>
                  <a:pt x="769810" y="29281"/>
                </a:lnTo>
                <a:lnTo>
                  <a:pt x="816842" y="42116"/>
                </a:lnTo>
                <a:lnTo>
                  <a:pt x="829292" y="46238"/>
                </a:lnTo>
                <a:lnTo>
                  <a:pt x="450793" y="46238"/>
                </a:lnTo>
                <a:lnTo>
                  <a:pt x="433418" y="48520"/>
                </a:lnTo>
                <a:lnTo>
                  <a:pt x="417176" y="50821"/>
                </a:lnTo>
                <a:lnTo>
                  <a:pt x="412981" y="59987"/>
                </a:lnTo>
                <a:lnTo>
                  <a:pt x="368275" y="59987"/>
                </a:lnTo>
                <a:lnTo>
                  <a:pt x="315200" y="72980"/>
                </a:lnTo>
                <a:lnTo>
                  <a:pt x="263059" y="89071"/>
                </a:lnTo>
                <a:lnTo>
                  <a:pt x="212022" y="108304"/>
                </a:lnTo>
                <a:lnTo>
                  <a:pt x="162259" y="130722"/>
                </a:lnTo>
                <a:lnTo>
                  <a:pt x="113939" y="156370"/>
                </a:lnTo>
                <a:lnTo>
                  <a:pt x="67233" y="185289"/>
                </a:lnTo>
                <a:lnTo>
                  <a:pt x="108199" y="210722"/>
                </a:lnTo>
                <a:lnTo>
                  <a:pt x="150348" y="233827"/>
                </a:lnTo>
                <a:lnTo>
                  <a:pt x="193579" y="254568"/>
                </a:lnTo>
                <a:lnTo>
                  <a:pt x="237792" y="272907"/>
                </a:lnTo>
                <a:lnTo>
                  <a:pt x="282886" y="288809"/>
                </a:lnTo>
                <a:lnTo>
                  <a:pt x="328758" y="302236"/>
                </a:lnTo>
                <a:lnTo>
                  <a:pt x="375310" y="313152"/>
                </a:lnTo>
                <a:lnTo>
                  <a:pt x="422439" y="321518"/>
                </a:lnTo>
                <a:lnTo>
                  <a:pt x="470045" y="327300"/>
                </a:lnTo>
                <a:lnTo>
                  <a:pt x="518027" y="330459"/>
                </a:lnTo>
                <a:lnTo>
                  <a:pt x="812000" y="330459"/>
                </a:lnTo>
                <a:lnTo>
                  <a:pt x="803221" y="333241"/>
                </a:lnTo>
                <a:lnTo>
                  <a:pt x="753756" y="345918"/>
                </a:lnTo>
                <a:lnTo>
                  <a:pt x="703595" y="355825"/>
                </a:lnTo>
                <a:lnTo>
                  <a:pt x="652856" y="362937"/>
                </a:lnTo>
                <a:lnTo>
                  <a:pt x="601655" y="367224"/>
                </a:lnTo>
                <a:lnTo>
                  <a:pt x="550109" y="368659"/>
                </a:lnTo>
                <a:close/>
              </a:path>
              <a:path w="1102360" h="368934">
                <a:moveTo>
                  <a:pt x="551644" y="270855"/>
                </a:moveTo>
                <a:lnTo>
                  <a:pt x="510771" y="264776"/>
                </a:lnTo>
                <a:lnTo>
                  <a:pt x="475932" y="248007"/>
                </a:lnTo>
                <a:lnTo>
                  <a:pt x="428442" y="191210"/>
                </a:lnTo>
                <a:lnTo>
                  <a:pt x="417515" y="131405"/>
                </a:lnTo>
                <a:lnTo>
                  <a:pt x="417389" y="117913"/>
                </a:lnTo>
                <a:lnTo>
                  <a:pt x="427987" y="80897"/>
                </a:lnTo>
                <a:lnTo>
                  <a:pt x="450793" y="46238"/>
                </a:lnTo>
                <a:lnTo>
                  <a:pt x="652495" y="46238"/>
                </a:lnTo>
                <a:lnTo>
                  <a:pt x="674861" y="80897"/>
                </a:lnTo>
                <a:lnTo>
                  <a:pt x="685300" y="118080"/>
                </a:lnTo>
                <a:lnTo>
                  <a:pt x="684782" y="155585"/>
                </a:lnTo>
                <a:lnTo>
                  <a:pt x="654735" y="222751"/>
                </a:lnTo>
                <a:lnTo>
                  <a:pt x="592455" y="264776"/>
                </a:lnTo>
                <a:lnTo>
                  <a:pt x="551644" y="270855"/>
                </a:lnTo>
                <a:close/>
              </a:path>
              <a:path w="1102360" h="368934">
                <a:moveTo>
                  <a:pt x="665752" y="295306"/>
                </a:moveTo>
                <a:lnTo>
                  <a:pt x="551644" y="295306"/>
                </a:lnTo>
                <a:lnTo>
                  <a:pt x="596156" y="289125"/>
                </a:lnTo>
                <a:lnTo>
                  <a:pt x="634972" y="271932"/>
                </a:lnTo>
                <a:lnTo>
                  <a:pt x="666983" y="245749"/>
                </a:lnTo>
                <a:lnTo>
                  <a:pt x="691080" y="212601"/>
                </a:lnTo>
                <a:lnTo>
                  <a:pt x="706151" y="174511"/>
                </a:lnTo>
                <a:lnTo>
                  <a:pt x="711087" y="133502"/>
                </a:lnTo>
                <a:lnTo>
                  <a:pt x="704778" y="91597"/>
                </a:lnTo>
                <a:lnTo>
                  <a:pt x="686112" y="50821"/>
                </a:lnTo>
                <a:lnTo>
                  <a:pt x="652495" y="46238"/>
                </a:lnTo>
                <a:lnTo>
                  <a:pt x="829292" y="46238"/>
                </a:lnTo>
                <a:lnTo>
                  <a:pt x="863096" y="57431"/>
                </a:lnTo>
                <a:lnTo>
                  <a:pt x="869626" y="59987"/>
                </a:lnTo>
                <a:lnTo>
                  <a:pt x="733502" y="59987"/>
                </a:lnTo>
                <a:lnTo>
                  <a:pt x="745619" y="102902"/>
                </a:lnTo>
                <a:lnTo>
                  <a:pt x="747853" y="145922"/>
                </a:lnTo>
                <a:lnTo>
                  <a:pt x="740916" y="187660"/>
                </a:lnTo>
                <a:lnTo>
                  <a:pt x="725518" y="226728"/>
                </a:lnTo>
                <a:lnTo>
                  <a:pt x="702371" y="261738"/>
                </a:lnTo>
                <a:lnTo>
                  <a:pt x="672185" y="291302"/>
                </a:lnTo>
                <a:lnTo>
                  <a:pt x="665752" y="295306"/>
                </a:lnTo>
                <a:close/>
              </a:path>
              <a:path w="1102360" h="368934">
                <a:moveTo>
                  <a:pt x="812000" y="330459"/>
                </a:moveTo>
                <a:lnTo>
                  <a:pt x="518027" y="330459"/>
                </a:lnTo>
                <a:lnTo>
                  <a:pt x="473612" y="317455"/>
                </a:lnTo>
                <a:lnTo>
                  <a:pt x="434890" y="295499"/>
                </a:lnTo>
                <a:lnTo>
                  <a:pt x="402687" y="266096"/>
                </a:lnTo>
                <a:lnTo>
                  <a:pt x="377825" y="230747"/>
                </a:lnTo>
                <a:lnTo>
                  <a:pt x="361129" y="190959"/>
                </a:lnTo>
                <a:lnTo>
                  <a:pt x="353423" y="148233"/>
                </a:lnTo>
                <a:lnTo>
                  <a:pt x="355530" y="104075"/>
                </a:lnTo>
                <a:lnTo>
                  <a:pt x="368275" y="59987"/>
                </a:lnTo>
                <a:lnTo>
                  <a:pt x="412981" y="59987"/>
                </a:lnTo>
                <a:lnTo>
                  <a:pt x="398512" y="91597"/>
                </a:lnTo>
                <a:lnTo>
                  <a:pt x="392202" y="133502"/>
                </a:lnTo>
                <a:lnTo>
                  <a:pt x="397138" y="174511"/>
                </a:lnTo>
                <a:lnTo>
                  <a:pt x="412210" y="212601"/>
                </a:lnTo>
                <a:lnTo>
                  <a:pt x="436306" y="245749"/>
                </a:lnTo>
                <a:lnTo>
                  <a:pt x="468317" y="271932"/>
                </a:lnTo>
                <a:lnTo>
                  <a:pt x="507134" y="289125"/>
                </a:lnTo>
                <a:lnTo>
                  <a:pt x="551644" y="295306"/>
                </a:lnTo>
                <a:lnTo>
                  <a:pt x="665752" y="295306"/>
                </a:lnTo>
                <a:lnTo>
                  <a:pt x="635671" y="314031"/>
                </a:lnTo>
                <a:lnTo>
                  <a:pt x="593540" y="328539"/>
                </a:lnTo>
                <a:lnTo>
                  <a:pt x="818057" y="328539"/>
                </a:lnTo>
                <a:lnTo>
                  <a:pt x="812000" y="330459"/>
                </a:lnTo>
                <a:close/>
              </a:path>
              <a:path w="1102360" h="368934">
                <a:moveTo>
                  <a:pt x="818057" y="328539"/>
                </a:moveTo>
                <a:lnTo>
                  <a:pt x="593540" y="328539"/>
                </a:lnTo>
                <a:lnTo>
                  <a:pt x="645929" y="324744"/>
                </a:lnTo>
                <a:lnTo>
                  <a:pt x="697744" y="317782"/>
                </a:lnTo>
                <a:lnTo>
                  <a:pt x="748868" y="307711"/>
                </a:lnTo>
                <a:lnTo>
                  <a:pt x="799182" y="294591"/>
                </a:lnTo>
                <a:lnTo>
                  <a:pt x="848571" y="278478"/>
                </a:lnTo>
                <a:lnTo>
                  <a:pt x="896917" y="259433"/>
                </a:lnTo>
                <a:lnTo>
                  <a:pt x="944102" y="237514"/>
                </a:lnTo>
                <a:lnTo>
                  <a:pt x="990008" y="212780"/>
                </a:lnTo>
                <a:lnTo>
                  <a:pt x="1034520" y="185289"/>
                </a:lnTo>
                <a:lnTo>
                  <a:pt x="987814" y="156903"/>
                </a:lnTo>
                <a:lnTo>
                  <a:pt x="939495" y="131405"/>
                </a:lnTo>
                <a:lnTo>
                  <a:pt x="889734" y="108880"/>
                </a:lnTo>
                <a:lnTo>
                  <a:pt x="838701" y="89412"/>
                </a:lnTo>
                <a:lnTo>
                  <a:pt x="786567" y="73086"/>
                </a:lnTo>
                <a:lnTo>
                  <a:pt x="733502" y="59987"/>
                </a:lnTo>
                <a:lnTo>
                  <a:pt x="869626" y="59987"/>
                </a:lnTo>
                <a:lnTo>
                  <a:pt x="908462" y="75191"/>
                </a:lnTo>
                <a:lnTo>
                  <a:pt x="952829" y="95363"/>
                </a:lnTo>
                <a:lnTo>
                  <a:pt x="996087" y="117913"/>
                </a:lnTo>
                <a:lnTo>
                  <a:pt x="1038127" y="142804"/>
                </a:lnTo>
                <a:lnTo>
                  <a:pt x="1101754" y="185289"/>
                </a:lnTo>
                <a:lnTo>
                  <a:pt x="1036009" y="229286"/>
                </a:lnTo>
                <a:lnTo>
                  <a:pt x="991780" y="255394"/>
                </a:lnTo>
                <a:lnTo>
                  <a:pt x="946270" y="278872"/>
                </a:lnTo>
                <a:lnTo>
                  <a:pt x="899595" y="299690"/>
                </a:lnTo>
                <a:lnTo>
                  <a:pt x="851873" y="317822"/>
                </a:lnTo>
                <a:lnTo>
                  <a:pt x="818057" y="328539"/>
                </a:lnTo>
                <a:close/>
              </a:path>
            </a:pathLst>
          </a:custGeom>
          <a:solidFill>
            <a:srgbClr val="5DB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6949" y="2473808"/>
            <a:ext cx="161515" cy="161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8353" y="755070"/>
            <a:ext cx="160088" cy="162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5462" y="58895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40">
                <a:moveTo>
                  <a:pt x="0" y="0"/>
                </a:moveTo>
                <a:lnTo>
                  <a:pt x="0" y="230735"/>
                </a:lnTo>
                <a:lnTo>
                  <a:pt x="230735" y="230735"/>
                </a:lnTo>
                <a:lnTo>
                  <a:pt x="2307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3070" y="58895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40">
                <a:moveTo>
                  <a:pt x="0" y="0"/>
                </a:moveTo>
                <a:lnTo>
                  <a:pt x="0" y="230735"/>
                </a:lnTo>
                <a:lnTo>
                  <a:pt x="230759" y="230735"/>
                </a:lnTo>
                <a:lnTo>
                  <a:pt x="230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8705" y="153947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4">
                <a:moveTo>
                  <a:pt x="215475" y="431933"/>
                </a:moveTo>
                <a:lnTo>
                  <a:pt x="166004" y="426174"/>
                </a:lnTo>
                <a:lnTo>
                  <a:pt x="120625" y="409804"/>
                </a:lnTo>
                <a:lnTo>
                  <a:pt x="80620" y="384186"/>
                </a:lnTo>
                <a:lnTo>
                  <a:pt x="47273" y="350682"/>
                </a:lnTo>
                <a:lnTo>
                  <a:pt x="21865" y="310656"/>
                </a:lnTo>
                <a:lnTo>
                  <a:pt x="5680" y="265468"/>
                </a:lnTo>
                <a:lnTo>
                  <a:pt x="0" y="216482"/>
                </a:lnTo>
                <a:lnTo>
                  <a:pt x="6214" y="163473"/>
                </a:lnTo>
                <a:lnTo>
                  <a:pt x="23669" y="116596"/>
                </a:lnTo>
                <a:lnTo>
                  <a:pt x="50586" y="76588"/>
                </a:lnTo>
                <a:lnTo>
                  <a:pt x="85183" y="44187"/>
                </a:lnTo>
                <a:lnTo>
                  <a:pt x="125679" y="20130"/>
                </a:lnTo>
                <a:lnTo>
                  <a:pt x="170295" y="5155"/>
                </a:lnTo>
                <a:lnTo>
                  <a:pt x="217250" y="0"/>
                </a:lnTo>
                <a:lnTo>
                  <a:pt x="257024" y="3765"/>
                </a:lnTo>
                <a:lnTo>
                  <a:pt x="296146" y="15347"/>
                </a:lnTo>
                <a:lnTo>
                  <a:pt x="333576" y="35177"/>
                </a:lnTo>
                <a:lnTo>
                  <a:pt x="338512" y="39231"/>
                </a:lnTo>
                <a:lnTo>
                  <a:pt x="215475" y="39231"/>
                </a:lnTo>
                <a:lnTo>
                  <a:pt x="168384" y="45464"/>
                </a:lnTo>
                <a:lnTo>
                  <a:pt x="126046" y="63115"/>
                </a:lnTo>
                <a:lnTo>
                  <a:pt x="90161" y="90614"/>
                </a:lnTo>
                <a:lnTo>
                  <a:pt x="62426" y="126388"/>
                </a:lnTo>
                <a:lnTo>
                  <a:pt x="44539" y="168868"/>
                </a:lnTo>
                <a:lnTo>
                  <a:pt x="38199" y="216482"/>
                </a:lnTo>
                <a:lnTo>
                  <a:pt x="45109" y="266633"/>
                </a:lnTo>
                <a:lnTo>
                  <a:pt x="64284" y="309851"/>
                </a:lnTo>
                <a:lnTo>
                  <a:pt x="93391" y="345162"/>
                </a:lnTo>
                <a:lnTo>
                  <a:pt x="130099" y="371590"/>
                </a:lnTo>
                <a:lnTo>
                  <a:pt x="172074" y="388161"/>
                </a:lnTo>
                <a:lnTo>
                  <a:pt x="216986" y="393901"/>
                </a:lnTo>
                <a:lnTo>
                  <a:pt x="338140" y="393901"/>
                </a:lnTo>
                <a:lnTo>
                  <a:pt x="331717" y="398866"/>
                </a:lnTo>
                <a:lnTo>
                  <a:pt x="297006" y="416639"/>
                </a:lnTo>
                <a:lnTo>
                  <a:pt x="258135" y="427960"/>
                </a:lnTo>
                <a:lnTo>
                  <a:pt x="215475" y="431933"/>
                </a:lnTo>
                <a:close/>
              </a:path>
              <a:path w="432435" h="432434">
                <a:moveTo>
                  <a:pt x="338140" y="393901"/>
                </a:moveTo>
                <a:lnTo>
                  <a:pt x="216986" y="393901"/>
                </a:lnTo>
                <a:lnTo>
                  <a:pt x="249606" y="390823"/>
                </a:lnTo>
                <a:lnTo>
                  <a:pt x="281680" y="381349"/>
                </a:lnTo>
                <a:lnTo>
                  <a:pt x="340776" y="341784"/>
                </a:lnTo>
                <a:lnTo>
                  <a:pt x="368666" y="306205"/>
                </a:lnTo>
                <a:lnTo>
                  <a:pt x="385838" y="267482"/>
                </a:lnTo>
                <a:lnTo>
                  <a:pt x="392942" y="227238"/>
                </a:lnTo>
                <a:lnTo>
                  <a:pt x="390630" y="187095"/>
                </a:lnTo>
                <a:lnTo>
                  <a:pt x="379552" y="148676"/>
                </a:lnTo>
                <a:lnTo>
                  <a:pt x="360361" y="113603"/>
                </a:lnTo>
                <a:lnTo>
                  <a:pt x="333707" y="83499"/>
                </a:lnTo>
                <a:lnTo>
                  <a:pt x="300240" y="59988"/>
                </a:lnTo>
                <a:lnTo>
                  <a:pt x="260612" y="44691"/>
                </a:lnTo>
                <a:lnTo>
                  <a:pt x="215475" y="39231"/>
                </a:lnTo>
                <a:lnTo>
                  <a:pt x="338512" y="39231"/>
                </a:lnTo>
                <a:lnTo>
                  <a:pt x="368275" y="63682"/>
                </a:lnTo>
                <a:lnTo>
                  <a:pt x="395599" y="96627"/>
                </a:lnTo>
                <a:lnTo>
                  <a:pt x="415048" y="132091"/>
                </a:lnTo>
                <a:lnTo>
                  <a:pt x="426994" y="169178"/>
                </a:lnTo>
                <a:lnTo>
                  <a:pt x="431808" y="206990"/>
                </a:lnTo>
                <a:lnTo>
                  <a:pt x="429861" y="244632"/>
                </a:lnTo>
                <a:lnTo>
                  <a:pt x="421525" y="281204"/>
                </a:lnTo>
                <a:lnTo>
                  <a:pt x="407171" y="315811"/>
                </a:lnTo>
                <a:lnTo>
                  <a:pt x="387171" y="347555"/>
                </a:lnTo>
                <a:lnTo>
                  <a:pt x="361896" y="375539"/>
                </a:lnTo>
                <a:lnTo>
                  <a:pt x="338140" y="39390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3874" y="232915"/>
            <a:ext cx="97803" cy="2261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6475" y="266532"/>
            <a:ext cx="143633" cy="1451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68728"/>
            <a:ext cx="1169670" cy="130175"/>
          </a:xfrm>
          <a:custGeom>
            <a:avLst/>
            <a:gdLst/>
            <a:ahLst/>
            <a:cxnLst/>
            <a:rect l="l" t="t" r="r" b="b"/>
            <a:pathLst>
              <a:path w="1169670" h="130175">
                <a:moveTo>
                  <a:pt x="1057531" y="129884"/>
                </a:moveTo>
                <a:lnTo>
                  <a:pt x="1057531" y="84030"/>
                </a:lnTo>
                <a:lnTo>
                  <a:pt x="0" y="84030"/>
                </a:lnTo>
                <a:lnTo>
                  <a:pt x="0" y="45830"/>
                </a:lnTo>
                <a:lnTo>
                  <a:pt x="1057531" y="45830"/>
                </a:lnTo>
                <a:lnTo>
                  <a:pt x="1057531" y="0"/>
                </a:lnTo>
                <a:lnTo>
                  <a:pt x="1169084" y="65698"/>
                </a:lnTo>
                <a:lnTo>
                  <a:pt x="1057531" y="129884"/>
                </a:lnTo>
                <a:close/>
              </a:path>
            </a:pathLst>
          </a:custGeom>
          <a:solidFill>
            <a:srgbClr val="5DB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5945" y="532420"/>
            <a:ext cx="810260" cy="1066800"/>
          </a:xfrm>
          <a:custGeom>
            <a:avLst/>
            <a:gdLst/>
            <a:ahLst/>
            <a:cxnLst/>
            <a:rect l="l" t="t" r="r" b="b"/>
            <a:pathLst>
              <a:path w="810260" h="1066800">
                <a:moveTo>
                  <a:pt x="151288" y="151264"/>
                </a:moveTo>
                <a:lnTo>
                  <a:pt x="0" y="151264"/>
                </a:lnTo>
                <a:lnTo>
                  <a:pt x="0" y="0"/>
                </a:lnTo>
                <a:lnTo>
                  <a:pt x="151288" y="0"/>
                </a:lnTo>
                <a:lnTo>
                  <a:pt x="151288" y="56532"/>
                </a:lnTo>
                <a:lnTo>
                  <a:pt x="582214" y="56532"/>
                </a:lnTo>
                <a:lnTo>
                  <a:pt x="630708" y="63104"/>
                </a:lnTo>
                <a:lnTo>
                  <a:pt x="674236" y="81604"/>
                </a:lnTo>
                <a:lnTo>
                  <a:pt x="689194" y="93196"/>
                </a:lnTo>
                <a:lnTo>
                  <a:pt x="151288" y="93196"/>
                </a:lnTo>
                <a:lnTo>
                  <a:pt x="151288" y="151264"/>
                </a:lnTo>
                <a:close/>
              </a:path>
              <a:path w="810260" h="1066800">
                <a:moveTo>
                  <a:pt x="765584" y="955048"/>
                </a:moveTo>
                <a:lnTo>
                  <a:pt x="727384" y="955048"/>
                </a:lnTo>
                <a:lnTo>
                  <a:pt x="727384" y="238366"/>
                </a:lnTo>
                <a:lnTo>
                  <a:pt x="719326" y="192171"/>
                </a:lnTo>
                <a:lnTo>
                  <a:pt x="698509" y="152281"/>
                </a:lnTo>
                <a:lnTo>
                  <a:pt x="667203" y="120973"/>
                </a:lnTo>
                <a:lnTo>
                  <a:pt x="627682" y="100519"/>
                </a:lnTo>
                <a:lnTo>
                  <a:pt x="582214" y="93196"/>
                </a:lnTo>
                <a:lnTo>
                  <a:pt x="689194" y="93196"/>
                </a:lnTo>
                <a:lnTo>
                  <a:pt x="711142" y="110206"/>
                </a:lnTo>
                <a:lnTo>
                  <a:pt x="739773" y="147084"/>
                </a:lnTo>
                <a:lnTo>
                  <a:pt x="758472" y="190412"/>
                </a:lnTo>
                <a:lnTo>
                  <a:pt x="765584" y="238366"/>
                </a:lnTo>
                <a:lnTo>
                  <a:pt x="765584" y="955048"/>
                </a:lnTo>
                <a:close/>
              </a:path>
              <a:path w="810260" h="1066800">
                <a:moveTo>
                  <a:pt x="745716" y="1066601"/>
                </a:moveTo>
                <a:lnTo>
                  <a:pt x="681529" y="955048"/>
                </a:lnTo>
                <a:lnTo>
                  <a:pt x="809903" y="955048"/>
                </a:lnTo>
                <a:lnTo>
                  <a:pt x="745716" y="1066601"/>
                </a:lnTo>
                <a:close/>
              </a:path>
            </a:pathLst>
          </a:custGeom>
          <a:solidFill>
            <a:srgbClr val="5DB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7624" y="1974776"/>
            <a:ext cx="2832599" cy="27920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5" y="225739"/>
            <a:ext cx="38131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800" dirty="0"/>
              <a:t>RACCOLTA DEI DATI</a:t>
            </a:r>
            <a:endParaRPr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ABE24A-0664-49F4-906A-6DC5FB469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085850"/>
            <a:ext cx="56007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3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595" y="218318"/>
            <a:ext cx="57780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800" dirty="0"/>
              <a:t>TIPOLOGIA DI APPRENDIMENTO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384799" y="897824"/>
            <a:ext cx="6665595" cy="4032885"/>
          </a:xfrm>
          <a:custGeom>
            <a:avLst/>
            <a:gdLst/>
            <a:ahLst/>
            <a:cxnLst/>
            <a:rect l="l" t="t" r="r" b="b"/>
            <a:pathLst>
              <a:path w="6665595" h="4032885">
                <a:moveTo>
                  <a:pt x="5992986" y="4032599"/>
                </a:moveTo>
                <a:lnTo>
                  <a:pt x="672113" y="4032599"/>
                </a:lnTo>
                <a:lnTo>
                  <a:pt x="624113" y="4030912"/>
                </a:lnTo>
                <a:lnTo>
                  <a:pt x="577025" y="4025925"/>
                </a:lnTo>
                <a:lnTo>
                  <a:pt x="530961" y="4017753"/>
                </a:lnTo>
                <a:lnTo>
                  <a:pt x="486035" y="4006508"/>
                </a:lnTo>
                <a:lnTo>
                  <a:pt x="442361" y="3992306"/>
                </a:lnTo>
                <a:lnTo>
                  <a:pt x="400053" y="3975259"/>
                </a:lnTo>
                <a:lnTo>
                  <a:pt x="359225" y="3955482"/>
                </a:lnTo>
                <a:lnTo>
                  <a:pt x="319990" y="3933088"/>
                </a:lnTo>
                <a:lnTo>
                  <a:pt x="282462" y="3908190"/>
                </a:lnTo>
                <a:lnTo>
                  <a:pt x="246755" y="3880904"/>
                </a:lnTo>
                <a:lnTo>
                  <a:pt x="212982" y="3851341"/>
                </a:lnTo>
                <a:lnTo>
                  <a:pt x="181258" y="3819617"/>
                </a:lnTo>
                <a:lnTo>
                  <a:pt x="151695" y="3785844"/>
                </a:lnTo>
                <a:lnTo>
                  <a:pt x="124409" y="3750137"/>
                </a:lnTo>
                <a:lnTo>
                  <a:pt x="99511" y="3712609"/>
                </a:lnTo>
                <a:lnTo>
                  <a:pt x="77117" y="3673374"/>
                </a:lnTo>
                <a:lnTo>
                  <a:pt x="57340" y="3632546"/>
                </a:lnTo>
                <a:lnTo>
                  <a:pt x="40293" y="3590238"/>
                </a:lnTo>
                <a:lnTo>
                  <a:pt x="26091" y="3546564"/>
                </a:lnTo>
                <a:lnTo>
                  <a:pt x="14846" y="3501639"/>
                </a:lnTo>
                <a:lnTo>
                  <a:pt x="6674" y="3455574"/>
                </a:lnTo>
                <a:lnTo>
                  <a:pt x="1687" y="3408486"/>
                </a:lnTo>
                <a:lnTo>
                  <a:pt x="0" y="3360486"/>
                </a:lnTo>
                <a:lnTo>
                  <a:pt x="0" y="672113"/>
                </a:lnTo>
                <a:lnTo>
                  <a:pt x="1687" y="624113"/>
                </a:lnTo>
                <a:lnTo>
                  <a:pt x="6674" y="577025"/>
                </a:lnTo>
                <a:lnTo>
                  <a:pt x="14846" y="530961"/>
                </a:lnTo>
                <a:lnTo>
                  <a:pt x="26091" y="486035"/>
                </a:lnTo>
                <a:lnTo>
                  <a:pt x="40293" y="442361"/>
                </a:lnTo>
                <a:lnTo>
                  <a:pt x="57340" y="400053"/>
                </a:lnTo>
                <a:lnTo>
                  <a:pt x="77117" y="359225"/>
                </a:lnTo>
                <a:lnTo>
                  <a:pt x="99511" y="319990"/>
                </a:lnTo>
                <a:lnTo>
                  <a:pt x="124409" y="282462"/>
                </a:lnTo>
                <a:lnTo>
                  <a:pt x="151695" y="246755"/>
                </a:lnTo>
                <a:lnTo>
                  <a:pt x="181258" y="212982"/>
                </a:lnTo>
                <a:lnTo>
                  <a:pt x="212982" y="181258"/>
                </a:lnTo>
                <a:lnTo>
                  <a:pt x="246755" y="151695"/>
                </a:lnTo>
                <a:lnTo>
                  <a:pt x="282462" y="124409"/>
                </a:lnTo>
                <a:lnTo>
                  <a:pt x="319990" y="99511"/>
                </a:lnTo>
                <a:lnTo>
                  <a:pt x="359225" y="77117"/>
                </a:lnTo>
                <a:lnTo>
                  <a:pt x="400053" y="57340"/>
                </a:lnTo>
                <a:lnTo>
                  <a:pt x="442361" y="40293"/>
                </a:lnTo>
                <a:lnTo>
                  <a:pt x="486035" y="26091"/>
                </a:lnTo>
                <a:lnTo>
                  <a:pt x="530961" y="14846"/>
                </a:lnTo>
                <a:lnTo>
                  <a:pt x="577025" y="6674"/>
                </a:lnTo>
                <a:lnTo>
                  <a:pt x="624113" y="1687"/>
                </a:lnTo>
                <a:lnTo>
                  <a:pt x="672113" y="0"/>
                </a:lnTo>
                <a:lnTo>
                  <a:pt x="5992986" y="0"/>
                </a:lnTo>
                <a:lnTo>
                  <a:pt x="6041392" y="1743"/>
                </a:lnTo>
                <a:lnTo>
                  <a:pt x="6089266" y="6929"/>
                </a:lnTo>
                <a:lnTo>
                  <a:pt x="6136440" y="15484"/>
                </a:lnTo>
                <a:lnTo>
                  <a:pt x="6182742" y="27341"/>
                </a:lnTo>
                <a:lnTo>
                  <a:pt x="6228005" y="42428"/>
                </a:lnTo>
                <a:lnTo>
                  <a:pt x="6272057" y="60675"/>
                </a:lnTo>
                <a:lnTo>
                  <a:pt x="6314731" y="82013"/>
                </a:lnTo>
                <a:lnTo>
                  <a:pt x="6355856" y="106370"/>
                </a:lnTo>
                <a:lnTo>
                  <a:pt x="6395262" y="133676"/>
                </a:lnTo>
                <a:lnTo>
                  <a:pt x="6432781" y="163862"/>
                </a:lnTo>
                <a:lnTo>
                  <a:pt x="6468242" y="196857"/>
                </a:lnTo>
                <a:lnTo>
                  <a:pt x="6501237" y="232318"/>
                </a:lnTo>
                <a:lnTo>
                  <a:pt x="6531423" y="269837"/>
                </a:lnTo>
                <a:lnTo>
                  <a:pt x="6558729" y="309243"/>
                </a:lnTo>
                <a:lnTo>
                  <a:pt x="6583086" y="350368"/>
                </a:lnTo>
                <a:lnTo>
                  <a:pt x="6604424" y="393042"/>
                </a:lnTo>
                <a:lnTo>
                  <a:pt x="6622671" y="437094"/>
                </a:lnTo>
                <a:lnTo>
                  <a:pt x="6637758" y="482357"/>
                </a:lnTo>
                <a:lnTo>
                  <a:pt x="6649614" y="528660"/>
                </a:lnTo>
                <a:lnTo>
                  <a:pt x="6658170" y="575833"/>
                </a:lnTo>
                <a:lnTo>
                  <a:pt x="6663355" y="623707"/>
                </a:lnTo>
                <a:lnTo>
                  <a:pt x="6665099" y="672113"/>
                </a:lnTo>
                <a:lnTo>
                  <a:pt x="6665099" y="3360486"/>
                </a:lnTo>
                <a:lnTo>
                  <a:pt x="6663412" y="3408486"/>
                </a:lnTo>
                <a:lnTo>
                  <a:pt x="6658425" y="3455574"/>
                </a:lnTo>
                <a:lnTo>
                  <a:pt x="6650253" y="3501639"/>
                </a:lnTo>
                <a:lnTo>
                  <a:pt x="6639008" y="3546564"/>
                </a:lnTo>
                <a:lnTo>
                  <a:pt x="6624806" y="3590238"/>
                </a:lnTo>
                <a:lnTo>
                  <a:pt x="6607759" y="3632546"/>
                </a:lnTo>
                <a:lnTo>
                  <a:pt x="6587982" y="3673374"/>
                </a:lnTo>
                <a:lnTo>
                  <a:pt x="6565588" y="3712609"/>
                </a:lnTo>
                <a:lnTo>
                  <a:pt x="6540690" y="3750137"/>
                </a:lnTo>
                <a:lnTo>
                  <a:pt x="6513404" y="3785844"/>
                </a:lnTo>
                <a:lnTo>
                  <a:pt x="6483841" y="3819617"/>
                </a:lnTo>
                <a:lnTo>
                  <a:pt x="6452117" y="3851341"/>
                </a:lnTo>
                <a:lnTo>
                  <a:pt x="6418344" y="3880904"/>
                </a:lnTo>
                <a:lnTo>
                  <a:pt x="6382637" y="3908190"/>
                </a:lnTo>
                <a:lnTo>
                  <a:pt x="6345109" y="3933088"/>
                </a:lnTo>
                <a:lnTo>
                  <a:pt x="6305874" y="3955482"/>
                </a:lnTo>
                <a:lnTo>
                  <a:pt x="6265046" y="3975259"/>
                </a:lnTo>
                <a:lnTo>
                  <a:pt x="6222738" y="3992306"/>
                </a:lnTo>
                <a:lnTo>
                  <a:pt x="6179064" y="4006508"/>
                </a:lnTo>
                <a:lnTo>
                  <a:pt x="6134139" y="4017753"/>
                </a:lnTo>
                <a:lnTo>
                  <a:pt x="6088074" y="4025925"/>
                </a:lnTo>
                <a:lnTo>
                  <a:pt x="6040986" y="4030912"/>
                </a:lnTo>
                <a:lnTo>
                  <a:pt x="5992986" y="403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F766A8-FE49-4BC1-94DE-46D394740798}"/>
              </a:ext>
            </a:extLst>
          </p:cNvPr>
          <p:cNvSpPr txBox="1"/>
          <p:nvPr/>
        </p:nvSpPr>
        <p:spPr>
          <a:xfrm>
            <a:off x="2545895" y="120015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CLUSTERING</a:t>
            </a:r>
            <a:endParaRPr lang="it-IT" sz="32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5AE38E-D3CA-4DBD-A273-9895E333F364}"/>
              </a:ext>
            </a:extLst>
          </p:cNvPr>
          <p:cNvSpPr txBox="1"/>
          <p:nvPr/>
        </p:nvSpPr>
        <p:spPr>
          <a:xfrm>
            <a:off x="1981200" y="2876928"/>
            <a:ext cx="144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</a:t>
            </a:r>
            <a:endParaRPr lang="it-IT" sz="24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A0E68DC-8C03-4A42-B7F0-69E2C94BA2FD}"/>
              </a:ext>
            </a:extLst>
          </p:cNvPr>
          <p:cNvSpPr txBox="1"/>
          <p:nvPr/>
        </p:nvSpPr>
        <p:spPr>
          <a:xfrm>
            <a:off x="6019800" y="2872580"/>
            <a:ext cx="130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DBSCAN</a:t>
            </a:r>
            <a:endParaRPr lang="it-IT" sz="2400" b="1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D8ECEDF-A3F0-4907-BF70-F70C5EF35247}"/>
              </a:ext>
            </a:extLst>
          </p:cNvPr>
          <p:cNvCxnSpPr>
            <a:cxnSpLocks/>
          </p:cNvCxnSpPr>
          <p:nvPr/>
        </p:nvCxnSpPr>
        <p:spPr>
          <a:xfrm>
            <a:off x="4717595" y="1784925"/>
            <a:ext cx="1759405" cy="101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B4C9DC3-D058-4437-8F51-927EDBEB2C2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48000" y="1784925"/>
            <a:ext cx="1669595" cy="101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7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86" y="148963"/>
            <a:ext cx="744887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IMPLEMENTAZIONE</a:t>
            </a:r>
            <a:br>
              <a:rPr lang="en-US" sz="2800" dirty="0"/>
            </a:br>
            <a:r>
              <a:rPr lang="en-US" sz="2800" dirty="0"/>
              <a:t>e</a:t>
            </a:r>
            <a:br>
              <a:rPr lang="en-US" sz="2800" dirty="0"/>
            </a:br>
            <a:r>
              <a:rPr lang="en-US" sz="2800" dirty="0"/>
              <a:t>VALUTAZIONI FINALI E PERFORMANCE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237926" y="1454449"/>
            <a:ext cx="6665595" cy="3689051"/>
          </a:xfrm>
          <a:custGeom>
            <a:avLst/>
            <a:gdLst/>
            <a:ahLst/>
            <a:cxnLst/>
            <a:rect l="l" t="t" r="r" b="b"/>
            <a:pathLst>
              <a:path w="6665595" h="4032885">
                <a:moveTo>
                  <a:pt x="5992986" y="4032599"/>
                </a:moveTo>
                <a:lnTo>
                  <a:pt x="672113" y="4032599"/>
                </a:lnTo>
                <a:lnTo>
                  <a:pt x="624113" y="4030912"/>
                </a:lnTo>
                <a:lnTo>
                  <a:pt x="577025" y="4025925"/>
                </a:lnTo>
                <a:lnTo>
                  <a:pt x="530961" y="4017753"/>
                </a:lnTo>
                <a:lnTo>
                  <a:pt x="486035" y="4006508"/>
                </a:lnTo>
                <a:lnTo>
                  <a:pt x="442361" y="3992306"/>
                </a:lnTo>
                <a:lnTo>
                  <a:pt x="400053" y="3975259"/>
                </a:lnTo>
                <a:lnTo>
                  <a:pt x="359225" y="3955482"/>
                </a:lnTo>
                <a:lnTo>
                  <a:pt x="319990" y="3933088"/>
                </a:lnTo>
                <a:lnTo>
                  <a:pt x="282462" y="3908190"/>
                </a:lnTo>
                <a:lnTo>
                  <a:pt x="246755" y="3880904"/>
                </a:lnTo>
                <a:lnTo>
                  <a:pt x="212982" y="3851341"/>
                </a:lnTo>
                <a:lnTo>
                  <a:pt x="181258" y="3819617"/>
                </a:lnTo>
                <a:lnTo>
                  <a:pt x="151695" y="3785844"/>
                </a:lnTo>
                <a:lnTo>
                  <a:pt x="124409" y="3750137"/>
                </a:lnTo>
                <a:lnTo>
                  <a:pt x="99511" y="3712609"/>
                </a:lnTo>
                <a:lnTo>
                  <a:pt x="77117" y="3673374"/>
                </a:lnTo>
                <a:lnTo>
                  <a:pt x="57340" y="3632546"/>
                </a:lnTo>
                <a:lnTo>
                  <a:pt x="40293" y="3590238"/>
                </a:lnTo>
                <a:lnTo>
                  <a:pt x="26091" y="3546564"/>
                </a:lnTo>
                <a:lnTo>
                  <a:pt x="14846" y="3501639"/>
                </a:lnTo>
                <a:lnTo>
                  <a:pt x="6674" y="3455574"/>
                </a:lnTo>
                <a:lnTo>
                  <a:pt x="1687" y="3408486"/>
                </a:lnTo>
                <a:lnTo>
                  <a:pt x="0" y="3360486"/>
                </a:lnTo>
                <a:lnTo>
                  <a:pt x="0" y="672113"/>
                </a:lnTo>
                <a:lnTo>
                  <a:pt x="1687" y="624113"/>
                </a:lnTo>
                <a:lnTo>
                  <a:pt x="6674" y="577025"/>
                </a:lnTo>
                <a:lnTo>
                  <a:pt x="14846" y="530961"/>
                </a:lnTo>
                <a:lnTo>
                  <a:pt x="26091" y="486035"/>
                </a:lnTo>
                <a:lnTo>
                  <a:pt x="40293" y="442361"/>
                </a:lnTo>
                <a:lnTo>
                  <a:pt x="57340" y="400053"/>
                </a:lnTo>
                <a:lnTo>
                  <a:pt x="77117" y="359225"/>
                </a:lnTo>
                <a:lnTo>
                  <a:pt x="99511" y="319990"/>
                </a:lnTo>
                <a:lnTo>
                  <a:pt x="124409" y="282462"/>
                </a:lnTo>
                <a:lnTo>
                  <a:pt x="151695" y="246755"/>
                </a:lnTo>
                <a:lnTo>
                  <a:pt x="181258" y="212982"/>
                </a:lnTo>
                <a:lnTo>
                  <a:pt x="212982" y="181258"/>
                </a:lnTo>
                <a:lnTo>
                  <a:pt x="246755" y="151695"/>
                </a:lnTo>
                <a:lnTo>
                  <a:pt x="282462" y="124409"/>
                </a:lnTo>
                <a:lnTo>
                  <a:pt x="319990" y="99511"/>
                </a:lnTo>
                <a:lnTo>
                  <a:pt x="359225" y="77117"/>
                </a:lnTo>
                <a:lnTo>
                  <a:pt x="400053" y="57340"/>
                </a:lnTo>
                <a:lnTo>
                  <a:pt x="442361" y="40293"/>
                </a:lnTo>
                <a:lnTo>
                  <a:pt x="486035" y="26091"/>
                </a:lnTo>
                <a:lnTo>
                  <a:pt x="530961" y="14846"/>
                </a:lnTo>
                <a:lnTo>
                  <a:pt x="577025" y="6674"/>
                </a:lnTo>
                <a:lnTo>
                  <a:pt x="624113" y="1687"/>
                </a:lnTo>
                <a:lnTo>
                  <a:pt x="672113" y="0"/>
                </a:lnTo>
                <a:lnTo>
                  <a:pt x="5992986" y="0"/>
                </a:lnTo>
                <a:lnTo>
                  <a:pt x="6041392" y="1743"/>
                </a:lnTo>
                <a:lnTo>
                  <a:pt x="6089266" y="6929"/>
                </a:lnTo>
                <a:lnTo>
                  <a:pt x="6136440" y="15484"/>
                </a:lnTo>
                <a:lnTo>
                  <a:pt x="6182742" y="27341"/>
                </a:lnTo>
                <a:lnTo>
                  <a:pt x="6228005" y="42428"/>
                </a:lnTo>
                <a:lnTo>
                  <a:pt x="6272057" y="60675"/>
                </a:lnTo>
                <a:lnTo>
                  <a:pt x="6314731" y="82013"/>
                </a:lnTo>
                <a:lnTo>
                  <a:pt x="6355856" y="106370"/>
                </a:lnTo>
                <a:lnTo>
                  <a:pt x="6395262" y="133676"/>
                </a:lnTo>
                <a:lnTo>
                  <a:pt x="6432781" y="163862"/>
                </a:lnTo>
                <a:lnTo>
                  <a:pt x="6468242" y="196857"/>
                </a:lnTo>
                <a:lnTo>
                  <a:pt x="6501237" y="232318"/>
                </a:lnTo>
                <a:lnTo>
                  <a:pt x="6531423" y="269837"/>
                </a:lnTo>
                <a:lnTo>
                  <a:pt x="6558729" y="309243"/>
                </a:lnTo>
                <a:lnTo>
                  <a:pt x="6583086" y="350368"/>
                </a:lnTo>
                <a:lnTo>
                  <a:pt x="6604424" y="393042"/>
                </a:lnTo>
                <a:lnTo>
                  <a:pt x="6622671" y="437094"/>
                </a:lnTo>
                <a:lnTo>
                  <a:pt x="6637758" y="482357"/>
                </a:lnTo>
                <a:lnTo>
                  <a:pt x="6649614" y="528660"/>
                </a:lnTo>
                <a:lnTo>
                  <a:pt x="6658170" y="575833"/>
                </a:lnTo>
                <a:lnTo>
                  <a:pt x="6663355" y="623707"/>
                </a:lnTo>
                <a:lnTo>
                  <a:pt x="6665099" y="672113"/>
                </a:lnTo>
                <a:lnTo>
                  <a:pt x="6665099" y="3360486"/>
                </a:lnTo>
                <a:lnTo>
                  <a:pt x="6663412" y="3408486"/>
                </a:lnTo>
                <a:lnTo>
                  <a:pt x="6658425" y="3455574"/>
                </a:lnTo>
                <a:lnTo>
                  <a:pt x="6650253" y="3501639"/>
                </a:lnTo>
                <a:lnTo>
                  <a:pt x="6639008" y="3546564"/>
                </a:lnTo>
                <a:lnTo>
                  <a:pt x="6624806" y="3590238"/>
                </a:lnTo>
                <a:lnTo>
                  <a:pt x="6607759" y="3632546"/>
                </a:lnTo>
                <a:lnTo>
                  <a:pt x="6587982" y="3673374"/>
                </a:lnTo>
                <a:lnTo>
                  <a:pt x="6565588" y="3712609"/>
                </a:lnTo>
                <a:lnTo>
                  <a:pt x="6540690" y="3750137"/>
                </a:lnTo>
                <a:lnTo>
                  <a:pt x="6513404" y="3785844"/>
                </a:lnTo>
                <a:lnTo>
                  <a:pt x="6483841" y="3819617"/>
                </a:lnTo>
                <a:lnTo>
                  <a:pt x="6452117" y="3851341"/>
                </a:lnTo>
                <a:lnTo>
                  <a:pt x="6418344" y="3880904"/>
                </a:lnTo>
                <a:lnTo>
                  <a:pt x="6382637" y="3908190"/>
                </a:lnTo>
                <a:lnTo>
                  <a:pt x="6345109" y="3933088"/>
                </a:lnTo>
                <a:lnTo>
                  <a:pt x="6305874" y="3955482"/>
                </a:lnTo>
                <a:lnTo>
                  <a:pt x="6265046" y="3975259"/>
                </a:lnTo>
                <a:lnTo>
                  <a:pt x="6222738" y="3992306"/>
                </a:lnTo>
                <a:lnTo>
                  <a:pt x="6179064" y="4006508"/>
                </a:lnTo>
                <a:lnTo>
                  <a:pt x="6134139" y="4017753"/>
                </a:lnTo>
                <a:lnTo>
                  <a:pt x="6088074" y="4025925"/>
                </a:lnTo>
                <a:lnTo>
                  <a:pt x="6040986" y="4030912"/>
                </a:lnTo>
                <a:lnTo>
                  <a:pt x="5992986" y="403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20F784-552D-431D-B273-8F602BEC944B}"/>
              </a:ext>
            </a:extLst>
          </p:cNvPr>
          <p:cNvSpPr txBox="1"/>
          <p:nvPr/>
        </p:nvSpPr>
        <p:spPr>
          <a:xfrm>
            <a:off x="1446523" y="22669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infine per comprendere al meglio questi due punti ci è sembrato opportuno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pratico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mostrare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direttamente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nonch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adottati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prese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40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746" y="3129525"/>
            <a:ext cx="33718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5000" b="1" spc="-130" dirty="0">
                <a:solidFill>
                  <a:srgbClr val="00B0F0"/>
                </a:solidFill>
                <a:latin typeface="Arial"/>
                <a:cs typeface="Arial"/>
              </a:rPr>
              <a:t>Grazie</a:t>
            </a:r>
            <a:r>
              <a:rPr sz="5000" b="1" spc="-130" dirty="0">
                <a:solidFill>
                  <a:srgbClr val="5DB4DA"/>
                </a:solidFill>
                <a:latin typeface="Arial"/>
                <a:cs typeface="Arial"/>
              </a:rPr>
              <a:t> per  </a:t>
            </a:r>
            <a:r>
              <a:rPr sz="5000" b="1" spc="-20" dirty="0">
                <a:solidFill>
                  <a:srgbClr val="5DB4DA"/>
                </a:solidFill>
                <a:latin typeface="Arial"/>
                <a:cs typeface="Arial"/>
              </a:rPr>
              <a:t>l</a:t>
            </a:r>
            <a:r>
              <a:rPr sz="5000" b="1" spc="-305" dirty="0">
                <a:solidFill>
                  <a:srgbClr val="5DB4DA"/>
                </a:solidFill>
                <a:latin typeface="Arial"/>
                <a:cs typeface="Arial"/>
              </a:rPr>
              <a:t>’</a:t>
            </a:r>
            <a:r>
              <a:rPr sz="5000" b="1" spc="-85" dirty="0">
                <a:solidFill>
                  <a:srgbClr val="5DB4DA"/>
                </a:solidFill>
                <a:latin typeface="Arial"/>
                <a:cs typeface="Arial"/>
              </a:rPr>
              <a:t>attenzione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3187" y="708175"/>
            <a:ext cx="3857624" cy="165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1123950"/>
            <a:ext cx="86106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dirty="0"/>
              <a:t>1</a:t>
            </a:r>
            <a:r>
              <a:rPr lang="en-US" sz="2800" dirty="0"/>
              <a:t>)</a:t>
            </a:r>
            <a:r>
              <a:rPr lang="it-IT" sz="2800" dirty="0"/>
              <a:t>Introduzione</a:t>
            </a:r>
            <a:br>
              <a:rPr lang="it-IT" sz="2800" dirty="0"/>
            </a:br>
            <a:r>
              <a:rPr lang="it-IT" sz="2800" dirty="0"/>
              <a:t>2)Definizione dell’ambiente</a:t>
            </a:r>
            <a:br>
              <a:rPr lang="it-IT" sz="2800" dirty="0"/>
            </a:br>
            <a:r>
              <a:rPr lang="it-IT" sz="2800" dirty="0"/>
              <a:t>3)Raccolta dei dati</a:t>
            </a:r>
            <a:br>
              <a:rPr lang="it-IT" sz="2800" dirty="0"/>
            </a:br>
            <a:r>
              <a:rPr lang="it-IT" sz="2800" dirty="0"/>
              <a:t>4)Tipologia di apprendimento</a:t>
            </a:r>
            <a:br>
              <a:rPr lang="it-IT" sz="2800" dirty="0"/>
            </a:br>
            <a:r>
              <a:rPr lang="it-IT" sz="2800" dirty="0"/>
              <a:t>5)Implementazione</a:t>
            </a:r>
            <a:br>
              <a:rPr lang="it-IT" sz="2800" dirty="0"/>
            </a:br>
            <a:r>
              <a:rPr lang="it-IT" sz="2800" dirty="0"/>
              <a:t>6)Valutazioni finali e performance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6087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9879" y="252676"/>
            <a:ext cx="3361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INTRODUZIONE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384799" y="897824"/>
            <a:ext cx="6665595" cy="4032885"/>
          </a:xfrm>
          <a:custGeom>
            <a:avLst/>
            <a:gdLst/>
            <a:ahLst/>
            <a:cxnLst/>
            <a:rect l="l" t="t" r="r" b="b"/>
            <a:pathLst>
              <a:path w="6665595" h="4032885">
                <a:moveTo>
                  <a:pt x="5992986" y="4032599"/>
                </a:moveTo>
                <a:lnTo>
                  <a:pt x="672113" y="4032599"/>
                </a:lnTo>
                <a:lnTo>
                  <a:pt x="624113" y="4030912"/>
                </a:lnTo>
                <a:lnTo>
                  <a:pt x="577025" y="4025925"/>
                </a:lnTo>
                <a:lnTo>
                  <a:pt x="530961" y="4017753"/>
                </a:lnTo>
                <a:lnTo>
                  <a:pt x="486035" y="4006508"/>
                </a:lnTo>
                <a:lnTo>
                  <a:pt x="442361" y="3992306"/>
                </a:lnTo>
                <a:lnTo>
                  <a:pt x="400053" y="3975259"/>
                </a:lnTo>
                <a:lnTo>
                  <a:pt x="359225" y="3955482"/>
                </a:lnTo>
                <a:lnTo>
                  <a:pt x="319990" y="3933088"/>
                </a:lnTo>
                <a:lnTo>
                  <a:pt x="282462" y="3908190"/>
                </a:lnTo>
                <a:lnTo>
                  <a:pt x="246755" y="3880904"/>
                </a:lnTo>
                <a:lnTo>
                  <a:pt x="212982" y="3851341"/>
                </a:lnTo>
                <a:lnTo>
                  <a:pt x="181258" y="3819617"/>
                </a:lnTo>
                <a:lnTo>
                  <a:pt x="151695" y="3785844"/>
                </a:lnTo>
                <a:lnTo>
                  <a:pt x="124409" y="3750137"/>
                </a:lnTo>
                <a:lnTo>
                  <a:pt x="99511" y="3712609"/>
                </a:lnTo>
                <a:lnTo>
                  <a:pt x="77117" y="3673374"/>
                </a:lnTo>
                <a:lnTo>
                  <a:pt x="57340" y="3632546"/>
                </a:lnTo>
                <a:lnTo>
                  <a:pt x="40293" y="3590238"/>
                </a:lnTo>
                <a:lnTo>
                  <a:pt x="26091" y="3546564"/>
                </a:lnTo>
                <a:lnTo>
                  <a:pt x="14846" y="3501639"/>
                </a:lnTo>
                <a:lnTo>
                  <a:pt x="6674" y="3455574"/>
                </a:lnTo>
                <a:lnTo>
                  <a:pt x="1687" y="3408486"/>
                </a:lnTo>
                <a:lnTo>
                  <a:pt x="0" y="3360486"/>
                </a:lnTo>
                <a:lnTo>
                  <a:pt x="0" y="672113"/>
                </a:lnTo>
                <a:lnTo>
                  <a:pt x="1687" y="624113"/>
                </a:lnTo>
                <a:lnTo>
                  <a:pt x="6674" y="577025"/>
                </a:lnTo>
                <a:lnTo>
                  <a:pt x="14846" y="530961"/>
                </a:lnTo>
                <a:lnTo>
                  <a:pt x="26091" y="486035"/>
                </a:lnTo>
                <a:lnTo>
                  <a:pt x="40293" y="442361"/>
                </a:lnTo>
                <a:lnTo>
                  <a:pt x="57340" y="400053"/>
                </a:lnTo>
                <a:lnTo>
                  <a:pt x="77117" y="359225"/>
                </a:lnTo>
                <a:lnTo>
                  <a:pt x="99511" y="319990"/>
                </a:lnTo>
                <a:lnTo>
                  <a:pt x="124409" y="282462"/>
                </a:lnTo>
                <a:lnTo>
                  <a:pt x="151695" y="246755"/>
                </a:lnTo>
                <a:lnTo>
                  <a:pt x="181258" y="212982"/>
                </a:lnTo>
                <a:lnTo>
                  <a:pt x="212982" y="181258"/>
                </a:lnTo>
                <a:lnTo>
                  <a:pt x="246755" y="151695"/>
                </a:lnTo>
                <a:lnTo>
                  <a:pt x="282462" y="124409"/>
                </a:lnTo>
                <a:lnTo>
                  <a:pt x="319990" y="99511"/>
                </a:lnTo>
                <a:lnTo>
                  <a:pt x="359225" y="77117"/>
                </a:lnTo>
                <a:lnTo>
                  <a:pt x="400053" y="57340"/>
                </a:lnTo>
                <a:lnTo>
                  <a:pt x="442361" y="40293"/>
                </a:lnTo>
                <a:lnTo>
                  <a:pt x="486035" y="26091"/>
                </a:lnTo>
                <a:lnTo>
                  <a:pt x="530961" y="14846"/>
                </a:lnTo>
                <a:lnTo>
                  <a:pt x="577025" y="6674"/>
                </a:lnTo>
                <a:lnTo>
                  <a:pt x="624113" y="1687"/>
                </a:lnTo>
                <a:lnTo>
                  <a:pt x="672113" y="0"/>
                </a:lnTo>
                <a:lnTo>
                  <a:pt x="5992986" y="0"/>
                </a:lnTo>
                <a:lnTo>
                  <a:pt x="6041392" y="1743"/>
                </a:lnTo>
                <a:lnTo>
                  <a:pt x="6089266" y="6929"/>
                </a:lnTo>
                <a:lnTo>
                  <a:pt x="6136440" y="15484"/>
                </a:lnTo>
                <a:lnTo>
                  <a:pt x="6182742" y="27341"/>
                </a:lnTo>
                <a:lnTo>
                  <a:pt x="6228005" y="42428"/>
                </a:lnTo>
                <a:lnTo>
                  <a:pt x="6272057" y="60675"/>
                </a:lnTo>
                <a:lnTo>
                  <a:pt x="6314731" y="82013"/>
                </a:lnTo>
                <a:lnTo>
                  <a:pt x="6355856" y="106370"/>
                </a:lnTo>
                <a:lnTo>
                  <a:pt x="6395262" y="133676"/>
                </a:lnTo>
                <a:lnTo>
                  <a:pt x="6432781" y="163862"/>
                </a:lnTo>
                <a:lnTo>
                  <a:pt x="6468242" y="196857"/>
                </a:lnTo>
                <a:lnTo>
                  <a:pt x="6501237" y="232318"/>
                </a:lnTo>
                <a:lnTo>
                  <a:pt x="6531423" y="269837"/>
                </a:lnTo>
                <a:lnTo>
                  <a:pt x="6558729" y="309243"/>
                </a:lnTo>
                <a:lnTo>
                  <a:pt x="6583086" y="350368"/>
                </a:lnTo>
                <a:lnTo>
                  <a:pt x="6604424" y="393042"/>
                </a:lnTo>
                <a:lnTo>
                  <a:pt x="6622671" y="437094"/>
                </a:lnTo>
                <a:lnTo>
                  <a:pt x="6637758" y="482357"/>
                </a:lnTo>
                <a:lnTo>
                  <a:pt x="6649614" y="528660"/>
                </a:lnTo>
                <a:lnTo>
                  <a:pt x="6658170" y="575833"/>
                </a:lnTo>
                <a:lnTo>
                  <a:pt x="6663355" y="623707"/>
                </a:lnTo>
                <a:lnTo>
                  <a:pt x="6665099" y="672113"/>
                </a:lnTo>
                <a:lnTo>
                  <a:pt x="6665099" y="3360486"/>
                </a:lnTo>
                <a:lnTo>
                  <a:pt x="6663412" y="3408486"/>
                </a:lnTo>
                <a:lnTo>
                  <a:pt x="6658425" y="3455574"/>
                </a:lnTo>
                <a:lnTo>
                  <a:pt x="6650253" y="3501639"/>
                </a:lnTo>
                <a:lnTo>
                  <a:pt x="6639008" y="3546564"/>
                </a:lnTo>
                <a:lnTo>
                  <a:pt x="6624806" y="3590238"/>
                </a:lnTo>
                <a:lnTo>
                  <a:pt x="6607759" y="3632546"/>
                </a:lnTo>
                <a:lnTo>
                  <a:pt x="6587982" y="3673374"/>
                </a:lnTo>
                <a:lnTo>
                  <a:pt x="6565588" y="3712609"/>
                </a:lnTo>
                <a:lnTo>
                  <a:pt x="6540690" y="3750137"/>
                </a:lnTo>
                <a:lnTo>
                  <a:pt x="6513404" y="3785844"/>
                </a:lnTo>
                <a:lnTo>
                  <a:pt x="6483841" y="3819617"/>
                </a:lnTo>
                <a:lnTo>
                  <a:pt x="6452117" y="3851341"/>
                </a:lnTo>
                <a:lnTo>
                  <a:pt x="6418344" y="3880904"/>
                </a:lnTo>
                <a:lnTo>
                  <a:pt x="6382637" y="3908190"/>
                </a:lnTo>
                <a:lnTo>
                  <a:pt x="6345109" y="3933088"/>
                </a:lnTo>
                <a:lnTo>
                  <a:pt x="6305874" y="3955482"/>
                </a:lnTo>
                <a:lnTo>
                  <a:pt x="6265046" y="3975259"/>
                </a:lnTo>
                <a:lnTo>
                  <a:pt x="6222738" y="3992306"/>
                </a:lnTo>
                <a:lnTo>
                  <a:pt x="6179064" y="4006508"/>
                </a:lnTo>
                <a:lnTo>
                  <a:pt x="6134139" y="4017753"/>
                </a:lnTo>
                <a:lnTo>
                  <a:pt x="6088074" y="4025925"/>
                </a:lnTo>
                <a:lnTo>
                  <a:pt x="6040986" y="4030912"/>
                </a:lnTo>
                <a:lnTo>
                  <a:pt x="5992986" y="403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CABD8C37-63AC-4ED4-B0C9-E007AA098A2C}"/>
              </a:ext>
            </a:extLst>
          </p:cNvPr>
          <p:cNvSpPr/>
          <p:nvPr/>
        </p:nvSpPr>
        <p:spPr>
          <a:xfrm>
            <a:off x="6859989" y="3345217"/>
            <a:ext cx="1798423" cy="1585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20F784-552D-431D-B273-8F602BEC944B}"/>
              </a:ext>
            </a:extLst>
          </p:cNvPr>
          <p:cNvSpPr txBox="1"/>
          <p:nvPr/>
        </p:nvSpPr>
        <p:spPr>
          <a:xfrm>
            <a:off x="1981200" y="1798283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 “Sorrento Marina” è una piattaforma web che si occupa della gestione di un consorzio di lidi, il cui scopo principale è permettere una gestione efficace ed automatizzata delle prenotazioni.</a:t>
            </a:r>
          </a:p>
        </p:txBody>
      </p:sp>
    </p:spTree>
    <p:extLst>
      <p:ext uri="{BB962C8B-B14F-4D97-AF65-F5344CB8AC3E}">
        <p14:creationId xmlns:p14="http://schemas.microsoft.com/office/powerpoint/2010/main" val="373941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502" y="212791"/>
            <a:ext cx="525099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DEFINIZIONE DELL’AMBIENTE</a:t>
            </a:r>
            <a:endParaRPr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BF756C-FC7D-4AD9-AE6D-388EBFF7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1" y="1035331"/>
            <a:ext cx="7868657" cy="38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1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502" y="212791"/>
            <a:ext cx="525099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DEFINIZIONE DELL’AMBIENTE</a:t>
            </a:r>
            <a:endParaRPr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5AD4F5-0E2B-4E6E-A98A-91231516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9350"/>
            <a:ext cx="7620000" cy="39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8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502" y="212791"/>
            <a:ext cx="525099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DEFINIZIONE DELL’AMBIENTE</a:t>
            </a:r>
            <a:endParaRPr sz="2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D431FE-3FAC-4CC0-A913-2D6C61030050}"/>
              </a:ext>
            </a:extLst>
          </p:cNvPr>
          <p:cNvSpPr txBox="1"/>
          <p:nvPr/>
        </p:nvSpPr>
        <p:spPr>
          <a:xfrm>
            <a:off x="224287" y="1146235"/>
            <a:ext cx="2462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E7DFFD38-9451-4E29-B7C6-03067865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57" y="649923"/>
            <a:ext cx="5298773" cy="43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5" y="225739"/>
            <a:ext cx="38131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800" dirty="0"/>
              <a:t>RACCOLTA DEI DATI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384799" y="897824"/>
            <a:ext cx="6665595" cy="4032885"/>
          </a:xfrm>
          <a:custGeom>
            <a:avLst/>
            <a:gdLst/>
            <a:ahLst/>
            <a:cxnLst/>
            <a:rect l="l" t="t" r="r" b="b"/>
            <a:pathLst>
              <a:path w="6665595" h="4032885">
                <a:moveTo>
                  <a:pt x="5992986" y="4032599"/>
                </a:moveTo>
                <a:lnTo>
                  <a:pt x="672113" y="4032599"/>
                </a:lnTo>
                <a:lnTo>
                  <a:pt x="624113" y="4030912"/>
                </a:lnTo>
                <a:lnTo>
                  <a:pt x="577025" y="4025925"/>
                </a:lnTo>
                <a:lnTo>
                  <a:pt x="530961" y="4017753"/>
                </a:lnTo>
                <a:lnTo>
                  <a:pt x="486035" y="4006508"/>
                </a:lnTo>
                <a:lnTo>
                  <a:pt x="442361" y="3992306"/>
                </a:lnTo>
                <a:lnTo>
                  <a:pt x="400053" y="3975259"/>
                </a:lnTo>
                <a:lnTo>
                  <a:pt x="359225" y="3955482"/>
                </a:lnTo>
                <a:lnTo>
                  <a:pt x="319990" y="3933088"/>
                </a:lnTo>
                <a:lnTo>
                  <a:pt x="282462" y="3908190"/>
                </a:lnTo>
                <a:lnTo>
                  <a:pt x="246755" y="3880904"/>
                </a:lnTo>
                <a:lnTo>
                  <a:pt x="212982" y="3851341"/>
                </a:lnTo>
                <a:lnTo>
                  <a:pt x="181258" y="3819617"/>
                </a:lnTo>
                <a:lnTo>
                  <a:pt x="151695" y="3785844"/>
                </a:lnTo>
                <a:lnTo>
                  <a:pt x="124409" y="3750137"/>
                </a:lnTo>
                <a:lnTo>
                  <a:pt x="99511" y="3712609"/>
                </a:lnTo>
                <a:lnTo>
                  <a:pt x="77117" y="3673374"/>
                </a:lnTo>
                <a:lnTo>
                  <a:pt x="57340" y="3632546"/>
                </a:lnTo>
                <a:lnTo>
                  <a:pt x="40293" y="3590238"/>
                </a:lnTo>
                <a:lnTo>
                  <a:pt x="26091" y="3546564"/>
                </a:lnTo>
                <a:lnTo>
                  <a:pt x="14846" y="3501639"/>
                </a:lnTo>
                <a:lnTo>
                  <a:pt x="6674" y="3455574"/>
                </a:lnTo>
                <a:lnTo>
                  <a:pt x="1687" y="3408486"/>
                </a:lnTo>
                <a:lnTo>
                  <a:pt x="0" y="3360486"/>
                </a:lnTo>
                <a:lnTo>
                  <a:pt x="0" y="672113"/>
                </a:lnTo>
                <a:lnTo>
                  <a:pt x="1687" y="624113"/>
                </a:lnTo>
                <a:lnTo>
                  <a:pt x="6674" y="577025"/>
                </a:lnTo>
                <a:lnTo>
                  <a:pt x="14846" y="530961"/>
                </a:lnTo>
                <a:lnTo>
                  <a:pt x="26091" y="486035"/>
                </a:lnTo>
                <a:lnTo>
                  <a:pt x="40293" y="442361"/>
                </a:lnTo>
                <a:lnTo>
                  <a:pt x="57340" y="400053"/>
                </a:lnTo>
                <a:lnTo>
                  <a:pt x="77117" y="359225"/>
                </a:lnTo>
                <a:lnTo>
                  <a:pt x="99511" y="319990"/>
                </a:lnTo>
                <a:lnTo>
                  <a:pt x="124409" y="282462"/>
                </a:lnTo>
                <a:lnTo>
                  <a:pt x="151695" y="246755"/>
                </a:lnTo>
                <a:lnTo>
                  <a:pt x="181258" y="212982"/>
                </a:lnTo>
                <a:lnTo>
                  <a:pt x="212982" y="181258"/>
                </a:lnTo>
                <a:lnTo>
                  <a:pt x="246755" y="151695"/>
                </a:lnTo>
                <a:lnTo>
                  <a:pt x="282462" y="124409"/>
                </a:lnTo>
                <a:lnTo>
                  <a:pt x="319990" y="99511"/>
                </a:lnTo>
                <a:lnTo>
                  <a:pt x="359225" y="77117"/>
                </a:lnTo>
                <a:lnTo>
                  <a:pt x="400053" y="57340"/>
                </a:lnTo>
                <a:lnTo>
                  <a:pt x="442361" y="40293"/>
                </a:lnTo>
                <a:lnTo>
                  <a:pt x="486035" y="26091"/>
                </a:lnTo>
                <a:lnTo>
                  <a:pt x="530961" y="14846"/>
                </a:lnTo>
                <a:lnTo>
                  <a:pt x="577025" y="6674"/>
                </a:lnTo>
                <a:lnTo>
                  <a:pt x="624113" y="1687"/>
                </a:lnTo>
                <a:lnTo>
                  <a:pt x="672113" y="0"/>
                </a:lnTo>
                <a:lnTo>
                  <a:pt x="5992986" y="0"/>
                </a:lnTo>
                <a:lnTo>
                  <a:pt x="6041392" y="1743"/>
                </a:lnTo>
                <a:lnTo>
                  <a:pt x="6089266" y="6929"/>
                </a:lnTo>
                <a:lnTo>
                  <a:pt x="6136440" y="15484"/>
                </a:lnTo>
                <a:lnTo>
                  <a:pt x="6182742" y="27341"/>
                </a:lnTo>
                <a:lnTo>
                  <a:pt x="6228005" y="42428"/>
                </a:lnTo>
                <a:lnTo>
                  <a:pt x="6272057" y="60675"/>
                </a:lnTo>
                <a:lnTo>
                  <a:pt x="6314731" y="82013"/>
                </a:lnTo>
                <a:lnTo>
                  <a:pt x="6355856" y="106370"/>
                </a:lnTo>
                <a:lnTo>
                  <a:pt x="6395262" y="133676"/>
                </a:lnTo>
                <a:lnTo>
                  <a:pt x="6432781" y="163862"/>
                </a:lnTo>
                <a:lnTo>
                  <a:pt x="6468242" y="196857"/>
                </a:lnTo>
                <a:lnTo>
                  <a:pt x="6501237" y="232318"/>
                </a:lnTo>
                <a:lnTo>
                  <a:pt x="6531423" y="269837"/>
                </a:lnTo>
                <a:lnTo>
                  <a:pt x="6558729" y="309243"/>
                </a:lnTo>
                <a:lnTo>
                  <a:pt x="6583086" y="350368"/>
                </a:lnTo>
                <a:lnTo>
                  <a:pt x="6604424" y="393042"/>
                </a:lnTo>
                <a:lnTo>
                  <a:pt x="6622671" y="437094"/>
                </a:lnTo>
                <a:lnTo>
                  <a:pt x="6637758" y="482357"/>
                </a:lnTo>
                <a:lnTo>
                  <a:pt x="6649614" y="528660"/>
                </a:lnTo>
                <a:lnTo>
                  <a:pt x="6658170" y="575833"/>
                </a:lnTo>
                <a:lnTo>
                  <a:pt x="6663355" y="623707"/>
                </a:lnTo>
                <a:lnTo>
                  <a:pt x="6665099" y="672113"/>
                </a:lnTo>
                <a:lnTo>
                  <a:pt x="6665099" y="3360486"/>
                </a:lnTo>
                <a:lnTo>
                  <a:pt x="6663412" y="3408486"/>
                </a:lnTo>
                <a:lnTo>
                  <a:pt x="6658425" y="3455574"/>
                </a:lnTo>
                <a:lnTo>
                  <a:pt x="6650253" y="3501639"/>
                </a:lnTo>
                <a:lnTo>
                  <a:pt x="6639008" y="3546564"/>
                </a:lnTo>
                <a:lnTo>
                  <a:pt x="6624806" y="3590238"/>
                </a:lnTo>
                <a:lnTo>
                  <a:pt x="6607759" y="3632546"/>
                </a:lnTo>
                <a:lnTo>
                  <a:pt x="6587982" y="3673374"/>
                </a:lnTo>
                <a:lnTo>
                  <a:pt x="6565588" y="3712609"/>
                </a:lnTo>
                <a:lnTo>
                  <a:pt x="6540690" y="3750137"/>
                </a:lnTo>
                <a:lnTo>
                  <a:pt x="6513404" y="3785844"/>
                </a:lnTo>
                <a:lnTo>
                  <a:pt x="6483841" y="3819617"/>
                </a:lnTo>
                <a:lnTo>
                  <a:pt x="6452117" y="3851341"/>
                </a:lnTo>
                <a:lnTo>
                  <a:pt x="6418344" y="3880904"/>
                </a:lnTo>
                <a:lnTo>
                  <a:pt x="6382637" y="3908190"/>
                </a:lnTo>
                <a:lnTo>
                  <a:pt x="6345109" y="3933088"/>
                </a:lnTo>
                <a:lnTo>
                  <a:pt x="6305874" y="3955482"/>
                </a:lnTo>
                <a:lnTo>
                  <a:pt x="6265046" y="3975259"/>
                </a:lnTo>
                <a:lnTo>
                  <a:pt x="6222738" y="3992306"/>
                </a:lnTo>
                <a:lnTo>
                  <a:pt x="6179064" y="4006508"/>
                </a:lnTo>
                <a:lnTo>
                  <a:pt x="6134139" y="4017753"/>
                </a:lnTo>
                <a:lnTo>
                  <a:pt x="6088074" y="4025925"/>
                </a:lnTo>
                <a:lnTo>
                  <a:pt x="6040986" y="4030912"/>
                </a:lnTo>
                <a:lnTo>
                  <a:pt x="5992986" y="403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26E297-98EC-4002-BC1F-A1A8325EE36F}"/>
              </a:ext>
            </a:extLst>
          </p:cNvPr>
          <p:cNvSpPr txBox="1"/>
          <p:nvPr/>
        </p:nvSpPr>
        <p:spPr>
          <a:xfrm>
            <a:off x="1666194" y="1329216"/>
            <a:ext cx="61028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Turista</a:t>
            </a:r>
            <a:r>
              <a:rPr lang="en-US" sz="2000" b="1" dirty="0"/>
              <a:t>:</a:t>
            </a:r>
            <a:endParaRPr lang="it-IT" sz="2000" b="1" dirty="0"/>
          </a:p>
          <a:p>
            <a:endParaRPr lang="it-IT" dirty="0"/>
          </a:p>
          <a:p>
            <a:r>
              <a:rPr lang="it-IT" dirty="0"/>
              <a:t>Età				Hobby</a:t>
            </a:r>
          </a:p>
          <a:p>
            <a:r>
              <a:rPr lang="it-IT" dirty="0"/>
              <a:t>Sesso				Tempi di soggiorno</a:t>
            </a:r>
          </a:p>
          <a:p>
            <a:r>
              <a:rPr lang="it-IT" dirty="0"/>
              <a:t>Situazione sentimentale 		Numero di persone</a:t>
            </a:r>
          </a:p>
          <a:p>
            <a:r>
              <a:rPr lang="it-IT" dirty="0"/>
              <a:t>Lavoro 				Mezzo di trasporto</a:t>
            </a:r>
          </a:p>
          <a:p>
            <a:r>
              <a:rPr lang="it-IT" dirty="0"/>
              <a:t>Presenza di figli			Servizi più usati</a:t>
            </a:r>
          </a:p>
          <a:p>
            <a:r>
              <a:rPr lang="it-IT" dirty="0"/>
              <a:t>Hobby			                  Caratteristiche generali</a:t>
            </a:r>
          </a:p>
          <a:p>
            <a:r>
              <a:rPr lang="it-IT" dirty="0"/>
              <a:t>Componenti familiari disabili		Nazionalità</a:t>
            </a:r>
          </a:p>
          <a:p>
            <a:r>
              <a:rPr lang="it-IT" dirty="0"/>
              <a:t>Animali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38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5" y="225739"/>
            <a:ext cx="38131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800" dirty="0"/>
              <a:t>RACCOLTA DEI DATI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384799" y="897824"/>
            <a:ext cx="6665595" cy="4032885"/>
          </a:xfrm>
          <a:custGeom>
            <a:avLst/>
            <a:gdLst/>
            <a:ahLst/>
            <a:cxnLst/>
            <a:rect l="l" t="t" r="r" b="b"/>
            <a:pathLst>
              <a:path w="6665595" h="4032885">
                <a:moveTo>
                  <a:pt x="5992986" y="4032599"/>
                </a:moveTo>
                <a:lnTo>
                  <a:pt x="672113" y="4032599"/>
                </a:lnTo>
                <a:lnTo>
                  <a:pt x="624113" y="4030912"/>
                </a:lnTo>
                <a:lnTo>
                  <a:pt x="577025" y="4025925"/>
                </a:lnTo>
                <a:lnTo>
                  <a:pt x="530961" y="4017753"/>
                </a:lnTo>
                <a:lnTo>
                  <a:pt x="486035" y="4006508"/>
                </a:lnTo>
                <a:lnTo>
                  <a:pt x="442361" y="3992306"/>
                </a:lnTo>
                <a:lnTo>
                  <a:pt x="400053" y="3975259"/>
                </a:lnTo>
                <a:lnTo>
                  <a:pt x="359225" y="3955482"/>
                </a:lnTo>
                <a:lnTo>
                  <a:pt x="319990" y="3933088"/>
                </a:lnTo>
                <a:lnTo>
                  <a:pt x="282462" y="3908190"/>
                </a:lnTo>
                <a:lnTo>
                  <a:pt x="246755" y="3880904"/>
                </a:lnTo>
                <a:lnTo>
                  <a:pt x="212982" y="3851341"/>
                </a:lnTo>
                <a:lnTo>
                  <a:pt x="181258" y="3819617"/>
                </a:lnTo>
                <a:lnTo>
                  <a:pt x="151695" y="3785844"/>
                </a:lnTo>
                <a:lnTo>
                  <a:pt x="124409" y="3750137"/>
                </a:lnTo>
                <a:lnTo>
                  <a:pt x="99511" y="3712609"/>
                </a:lnTo>
                <a:lnTo>
                  <a:pt x="77117" y="3673374"/>
                </a:lnTo>
                <a:lnTo>
                  <a:pt x="57340" y="3632546"/>
                </a:lnTo>
                <a:lnTo>
                  <a:pt x="40293" y="3590238"/>
                </a:lnTo>
                <a:lnTo>
                  <a:pt x="26091" y="3546564"/>
                </a:lnTo>
                <a:lnTo>
                  <a:pt x="14846" y="3501639"/>
                </a:lnTo>
                <a:lnTo>
                  <a:pt x="6674" y="3455574"/>
                </a:lnTo>
                <a:lnTo>
                  <a:pt x="1687" y="3408486"/>
                </a:lnTo>
                <a:lnTo>
                  <a:pt x="0" y="3360486"/>
                </a:lnTo>
                <a:lnTo>
                  <a:pt x="0" y="672113"/>
                </a:lnTo>
                <a:lnTo>
                  <a:pt x="1687" y="624113"/>
                </a:lnTo>
                <a:lnTo>
                  <a:pt x="6674" y="577025"/>
                </a:lnTo>
                <a:lnTo>
                  <a:pt x="14846" y="530961"/>
                </a:lnTo>
                <a:lnTo>
                  <a:pt x="26091" y="486035"/>
                </a:lnTo>
                <a:lnTo>
                  <a:pt x="40293" y="442361"/>
                </a:lnTo>
                <a:lnTo>
                  <a:pt x="57340" y="400053"/>
                </a:lnTo>
                <a:lnTo>
                  <a:pt x="77117" y="359225"/>
                </a:lnTo>
                <a:lnTo>
                  <a:pt x="99511" y="319990"/>
                </a:lnTo>
                <a:lnTo>
                  <a:pt x="124409" y="282462"/>
                </a:lnTo>
                <a:lnTo>
                  <a:pt x="151695" y="246755"/>
                </a:lnTo>
                <a:lnTo>
                  <a:pt x="181258" y="212982"/>
                </a:lnTo>
                <a:lnTo>
                  <a:pt x="212982" y="181258"/>
                </a:lnTo>
                <a:lnTo>
                  <a:pt x="246755" y="151695"/>
                </a:lnTo>
                <a:lnTo>
                  <a:pt x="282462" y="124409"/>
                </a:lnTo>
                <a:lnTo>
                  <a:pt x="319990" y="99511"/>
                </a:lnTo>
                <a:lnTo>
                  <a:pt x="359225" y="77117"/>
                </a:lnTo>
                <a:lnTo>
                  <a:pt x="400053" y="57340"/>
                </a:lnTo>
                <a:lnTo>
                  <a:pt x="442361" y="40293"/>
                </a:lnTo>
                <a:lnTo>
                  <a:pt x="486035" y="26091"/>
                </a:lnTo>
                <a:lnTo>
                  <a:pt x="530961" y="14846"/>
                </a:lnTo>
                <a:lnTo>
                  <a:pt x="577025" y="6674"/>
                </a:lnTo>
                <a:lnTo>
                  <a:pt x="624113" y="1687"/>
                </a:lnTo>
                <a:lnTo>
                  <a:pt x="672113" y="0"/>
                </a:lnTo>
                <a:lnTo>
                  <a:pt x="5992986" y="0"/>
                </a:lnTo>
                <a:lnTo>
                  <a:pt x="6041392" y="1743"/>
                </a:lnTo>
                <a:lnTo>
                  <a:pt x="6089266" y="6929"/>
                </a:lnTo>
                <a:lnTo>
                  <a:pt x="6136440" y="15484"/>
                </a:lnTo>
                <a:lnTo>
                  <a:pt x="6182742" y="27341"/>
                </a:lnTo>
                <a:lnTo>
                  <a:pt x="6228005" y="42428"/>
                </a:lnTo>
                <a:lnTo>
                  <a:pt x="6272057" y="60675"/>
                </a:lnTo>
                <a:lnTo>
                  <a:pt x="6314731" y="82013"/>
                </a:lnTo>
                <a:lnTo>
                  <a:pt x="6355856" y="106370"/>
                </a:lnTo>
                <a:lnTo>
                  <a:pt x="6395262" y="133676"/>
                </a:lnTo>
                <a:lnTo>
                  <a:pt x="6432781" y="163862"/>
                </a:lnTo>
                <a:lnTo>
                  <a:pt x="6468242" y="196857"/>
                </a:lnTo>
                <a:lnTo>
                  <a:pt x="6501237" y="232318"/>
                </a:lnTo>
                <a:lnTo>
                  <a:pt x="6531423" y="269837"/>
                </a:lnTo>
                <a:lnTo>
                  <a:pt x="6558729" y="309243"/>
                </a:lnTo>
                <a:lnTo>
                  <a:pt x="6583086" y="350368"/>
                </a:lnTo>
                <a:lnTo>
                  <a:pt x="6604424" y="393042"/>
                </a:lnTo>
                <a:lnTo>
                  <a:pt x="6622671" y="437094"/>
                </a:lnTo>
                <a:lnTo>
                  <a:pt x="6637758" y="482357"/>
                </a:lnTo>
                <a:lnTo>
                  <a:pt x="6649614" y="528660"/>
                </a:lnTo>
                <a:lnTo>
                  <a:pt x="6658170" y="575833"/>
                </a:lnTo>
                <a:lnTo>
                  <a:pt x="6663355" y="623707"/>
                </a:lnTo>
                <a:lnTo>
                  <a:pt x="6665099" y="672113"/>
                </a:lnTo>
                <a:lnTo>
                  <a:pt x="6665099" y="3360486"/>
                </a:lnTo>
                <a:lnTo>
                  <a:pt x="6663412" y="3408486"/>
                </a:lnTo>
                <a:lnTo>
                  <a:pt x="6658425" y="3455574"/>
                </a:lnTo>
                <a:lnTo>
                  <a:pt x="6650253" y="3501639"/>
                </a:lnTo>
                <a:lnTo>
                  <a:pt x="6639008" y="3546564"/>
                </a:lnTo>
                <a:lnTo>
                  <a:pt x="6624806" y="3590238"/>
                </a:lnTo>
                <a:lnTo>
                  <a:pt x="6607759" y="3632546"/>
                </a:lnTo>
                <a:lnTo>
                  <a:pt x="6587982" y="3673374"/>
                </a:lnTo>
                <a:lnTo>
                  <a:pt x="6565588" y="3712609"/>
                </a:lnTo>
                <a:lnTo>
                  <a:pt x="6540690" y="3750137"/>
                </a:lnTo>
                <a:lnTo>
                  <a:pt x="6513404" y="3785844"/>
                </a:lnTo>
                <a:lnTo>
                  <a:pt x="6483841" y="3819617"/>
                </a:lnTo>
                <a:lnTo>
                  <a:pt x="6452117" y="3851341"/>
                </a:lnTo>
                <a:lnTo>
                  <a:pt x="6418344" y="3880904"/>
                </a:lnTo>
                <a:lnTo>
                  <a:pt x="6382637" y="3908190"/>
                </a:lnTo>
                <a:lnTo>
                  <a:pt x="6345109" y="3933088"/>
                </a:lnTo>
                <a:lnTo>
                  <a:pt x="6305874" y="3955482"/>
                </a:lnTo>
                <a:lnTo>
                  <a:pt x="6265046" y="3975259"/>
                </a:lnTo>
                <a:lnTo>
                  <a:pt x="6222738" y="3992306"/>
                </a:lnTo>
                <a:lnTo>
                  <a:pt x="6179064" y="4006508"/>
                </a:lnTo>
                <a:lnTo>
                  <a:pt x="6134139" y="4017753"/>
                </a:lnTo>
                <a:lnTo>
                  <a:pt x="6088074" y="4025925"/>
                </a:lnTo>
                <a:lnTo>
                  <a:pt x="6040986" y="4030912"/>
                </a:lnTo>
                <a:lnTo>
                  <a:pt x="5992986" y="403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9C0562-F030-41F1-A98D-1FE2395335C3}"/>
              </a:ext>
            </a:extLst>
          </p:cNvPr>
          <p:cNvSpPr txBox="1"/>
          <p:nvPr/>
        </p:nvSpPr>
        <p:spPr>
          <a:xfrm>
            <a:off x="1752600" y="1428750"/>
            <a:ext cx="58674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Da ciò abbiamo creato un questionario da sottoporre a più persone possibile. </a:t>
            </a:r>
          </a:p>
          <a:p>
            <a:endParaRPr lang="it-IT" dirty="0"/>
          </a:p>
          <a:p>
            <a:r>
              <a:rPr lang="it-IT" dirty="0"/>
              <a:t>Link questionario: https://forms.gle/KyzRL9QFz5MmfWhj8</a:t>
            </a:r>
            <a:endParaRPr lang="it-IT" dirty="0">
              <a:cs typeface="Calibri"/>
            </a:endParaRPr>
          </a:p>
          <a:p>
            <a:r>
              <a:rPr lang="it-IT" dirty="0"/>
              <a:t>Ottenendo un totale di 145 campioni anche ben distribuiti come mostrato nei due grafici di esempio successivi.</a:t>
            </a:r>
          </a:p>
        </p:txBody>
      </p:sp>
    </p:spTree>
    <p:extLst>
      <p:ext uri="{BB962C8B-B14F-4D97-AF65-F5344CB8AC3E}">
        <p14:creationId xmlns:p14="http://schemas.microsoft.com/office/powerpoint/2010/main" val="395413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415" y="225739"/>
            <a:ext cx="38131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800" dirty="0"/>
              <a:t>RACCOLTA DEI DATI</a:t>
            </a:r>
            <a:endParaRPr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4CE6F1-3EE9-4216-83A4-F15AD060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071563"/>
            <a:ext cx="62960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8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9EC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0C102774CC343B14B44E209154F29" ma:contentTypeVersion="14" ma:contentTypeDescription="Creare un nuovo documento." ma:contentTypeScope="" ma:versionID="00107013d2ad816342f0f10074b49b10">
  <xsd:schema xmlns:xsd="http://www.w3.org/2001/XMLSchema" xmlns:xs="http://www.w3.org/2001/XMLSchema" xmlns:p="http://schemas.microsoft.com/office/2006/metadata/properties" xmlns:ns2="400a6982-024b-43da-a512-2662be5411a1" xmlns:ns3="e86a63c2-7291-4cd2-9ba5-95d203bf00ef" targetNamespace="http://schemas.microsoft.com/office/2006/metadata/properties" ma:root="true" ma:fieldsID="2345d64b40bdd2886bddc22bceec70e6" ns2:_="" ns3:_="">
    <xsd:import namespace="400a6982-024b-43da-a512-2662be5411a1"/>
    <xsd:import namespace="e86a63c2-7291-4cd2-9ba5-95d203bf00e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Definitivo" minOccurs="0"/>
                <xsd:element ref="ns3:Consegnato" minOccurs="0"/>
                <xsd:element ref="ns3:Scadenz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a6982-024b-43da-a512-2662be5411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a63c2-7291-4cd2-9ba5-95d203bf0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Definitivo" ma:index="12" nillable="true" ma:displayName="Definitivo" ma:default="0" ma:format="Dropdown" ma:internalName="Definitivo">
      <xsd:simpleType>
        <xsd:restriction base="dms:Boolean"/>
      </xsd:simpleType>
    </xsd:element>
    <xsd:element name="Consegnato" ma:index="13" nillable="true" ma:displayName="Consegnato" ma:default="0" ma:format="Dropdown" ma:internalName="Consegnato">
      <xsd:simpleType>
        <xsd:restriction base="dms:Boolean"/>
      </xsd:simpleType>
    </xsd:element>
    <xsd:element name="Scadenza" ma:index="14" nillable="true" ma:displayName="Scadenza" ma:format="DateTime" ma:internalName="Scadenza">
      <xsd:simpleType>
        <xsd:restriction base="dms:DateTim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cadenza xmlns="e86a63c2-7291-4cd2-9ba5-95d203bf00ef" xsi:nil="true"/>
    <Definitivo xmlns="e86a63c2-7291-4cd2-9ba5-95d203bf00ef">false</Definitivo>
    <Consegnato xmlns="e86a63c2-7291-4cd2-9ba5-95d203bf00ef">false</Consegnat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3F3C2-8C77-490C-8B9D-F2154E264D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a6982-024b-43da-a512-2662be5411a1"/>
    <ds:schemaRef ds:uri="e86a63c2-7291-4cd2-9ba5-95d203bf00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E2E37-BB79-4290-B033-56FA1D1DB661}">
  <ds:schemaRefs>
    <ds:schemaRef ds:uri="http://schemas.microsoft.com/office/2006/metadata/properties"/>
    <ds:schemaRef ds:uri="http://schemas.microsoft.com/office/infopath/2007/PartnerControls"/>
    <ds:schemaRef ds:uri="e86a63c2-7291-4cd2-9ba5-95d203bf00ef"/>
  </ds:schemaRefs>
</ds:datastoreItem>
</file>

<file path=customXml/itemProps3.xml><?xml version="1.0" encoding="utf-8"?>
<ds:datastoreItem xmlns:ds="http://schemas.openxmlformats.org/officeDocument/2006/customXml" ds:itemID="{3D830B53-CF7F-42F0-8888-63861C0A3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229</Words>
  <Application>Microsoft Office PowerPoint</Application>
  <PresentationFormat>Presentazione su schermo (16:9)</PresentationFormat>
  <Paragraphs>33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Office Theme</vt:lpstr>
      <vt:lpstr>Presentazione standard di PowerPoint</vt:lpstr>
      <vt:lpstr>1)Introduzione 2)Definizione dell’ambiente 3)Raccolta dei dati 4)Tipologia di apprendimento 5)Implementazione 6)Valutazioni finali e performance</vt:lpstr>
      <vt:lpstr>INTRODUZIONE</vt:lpstr>
      <vt:lpstr>DEFINIZIONE DELL’AMBIENTE</vt:lpstr>
      <vt:lpstr>DEFINIZIONE DELL’AMBIENTE</vt:lpstr>
      <vt:lpstr>DEFINIZIONE DELL’AMBIENTE</vt:lpstr>
      <vt:lpstr>RACCOLTA DEI DATI</vt:lpstr>
      <vt:lpstr>RACCOLTA DEI DATI</vt:lpstr>
      <vt:lpstr>RACCOLTA DEI DATI</vt:lpstr>
      <vt:lpstr>RACCOLTA DEI DATI</vt:lpstr>
      <vt:lpstr>TIPOLOGIA DI APPRENDIMENTO</vt:lpstr>
      <vt:lpstr>IMPLEMENTAZIONE e VALUTAZIONI FINALI E PERFORMANCE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LUIGI MAIORANO</cp:lastModifiedBy>
  <cp:revision>57</cp:revision>
  <dcterms:created xsi:type="dcterms:W3CDTF">2021-01-20T20:06:26Z</dcterms:created>
  <dcterms:modified xsi:type="dcterms:W3CDTF">2021-03-13T09:28:06Z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0x010100EF10C102774CC343B14B44E209154F29</vt:lpwstr>
  </property>
</Properties>
</file>