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3" r:id="rId2"/>
    <p:sldId id="256" r:id="rId3"/>
    <p:sldId id="258" r:id="rId4"/>
    <p:sldId id="260" r:id="rId5"/>
    <p:sldId id="261" r:id="rId6"/>
    <p:sldId id="262" r:id="rId7"/>
    <p:sldId id="259" r:id="rId8"/>
    <p:sldId id="264" r:id="rId9"/>
    <p:sldId id="276" r:id="rId10"/>
    <p:sldId id="265" r:id="rId11"/>
    <p:sldId id="266" r:id="rId12"/>
    <p:sldId id="267" r:id="rId13"/>
    <p:sldId id="272" r:id="rId14"/>
    <p:sldId id="271" r:id="rId15"/>
    <p:sldId id="268" r:id="rId16"/>
    <p:sldId id="269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EDDB6-8761-4B89-B5E5-AE191F1F393D}" v="9" dt="2020-08-25T02:06:5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Zambrano" userId="84ab1c225aa95ac3" providerId="LiveId" clId="{862EDDB6-8761-4B89-B5E5-AE191F1F393D}"/>
    <pc:docChg chg="custSel addSld modSld">
      <pc:chgData name="Leo Zambrano" userId="84ab1c225aa95ac3" providerId="LiveId" clId="{862EDDB6-8761-4B89-B5E5-AE191F1F393D}" dt="2020-08-25T02:17:45.949" v="361" actId="255"/>
      <pc:docMkLst>
        <pc:docMk/>
      </pc:docMkLst>
      <pc:sldChg chg="addSp delSp modSp mod">
        <pc:chgData name="Leo Zambrano" userId="84ab1c225aa95ac3" providerId="LiveId" clId="{862EDDB6-8761-4B89-B5E5-AE191F1F393D}" dt="2020-08-25T02:17:24.790" v="355" actId="255"/>
        <pc:sldMkLst>
          <pc:docMk/>
          <pc:sldMk cId="1961314187" sldId="264"/>
        </pc:sldMkLst>
        <pc:spChg chg="mod">
          <ac:chgData name="Leo Zambrano" userId="84ab1c225aa95ac3" providerId="LiveId" clId="{862EDDB6-8761-4B89-B5E5-AE191F1F393D}" dt="2020-08-25T02:17:24.790" v="355" actId="255"/>
          <ac:spMkLst>
            <pc:docMk/>
            <pc:sldMk cId="1961314187" sldId="264"/>
            <ac:spMk id="2" creationId="{C36B15E0-5587-4564-8ECF-B9D269A26820}"/>
          </ac:spMkLst>
        </pc:spChg>
        <pc:spChg chg="del mod">
          <ac:chgData name="Leo Zambrano" userId="84ab1c225aa95ac3" providerId="LiveId" clId="{862EDDB6-8761-4B89-B5E5-AE191F1F393D}" dt="2020-08-25T01:53:54.663" v="4"/>
          <ac:spMkLst>
            <pc:docMk/>
            <pc:sldMk cId="1961314187" sldId="264"/>
            <ac:spMk id="3" creationId="{0883A33B-648B-40E1-8977-73F45E2B33EF}"/>
          </ac:spMkLst>
        </pc:spChg>
        <pc:picChg chg="add mod">
          <ac:chgData name="Leo Zambrano" userId="84ab1c225aa95ac3" providerId="LiveId" clId="{862EDDB6-8761-4B89-B5E5-AE191F1F393D}" dt="2020-08-25T02:17:14.102" v="353" actId="1076"/>
          <ac:picMkLst>
            <pc:docMk/>
            <pc:sldMk cId="1961314187" sldId="264"/>
            <ac:picMk id="5" creationId="{25D144B0-C2DB-47D2-A1B0-85AE26175A75}"/>
          </ac:picMkLst>
        </pc:picChg>
        <pc:picChg chg="add del mod">
          <ac:chgData name="Leo Zambrano" userId="84ab1c225aa95ac3" providerId="LiveId" clId="{862EDDB6-8761-4B89-B5E5-AE191F1F393D}" dt="2020-08-25T02:12:40.897" v="244" actId="478"/>
          <ac:picMkLst>
            <pc:docMk/>
            <pc:sldMk cId="1961314187" sldId="264"/>
            <ac:picMk id="7" creationId="{EF78B092-27F5-4D2E-B78F-37D30BCCBC33}"/>
          </ac:picMkLst>
        </pc:picChg>
        <pc:picChg chg="add mod">
          <ac:chgData name="Leo Zambrano" userId="84ab1c225aa95ac3" providerId="LiveId" clId="{862EDDB6-8761-4B89-B5E5-AE191F1F393D}" dt="2020-08-25T02:17:10.210" v="350" actId="1076"/>
          <ac:picMkLst>
            <pc:docMk/>
            <pc:sldMk cId="1961314187" sldId="264"/>
            <ac:picMk id="9" creationId="{8A200EC3-2E76-49BD-91C2-872C342EFDBD}"/>
          </ac:picMkLst>
        </pc:picChg>
        <pc:picChg chg="add mod">
          <ac:chgData name="Leo Zambrano" userId="84ab1c225aa95ac3" providerId="LiveId" clId="{862EDDB6-8761-4B89-B5E5-AE191F1F393D}" dt="2020-08-25T02:17:12.694" v="352" actId="1076"/>
          <ac:picMkLst>
            <pc:docMk/>
            <pc:sldMk cId="1961314187" sldId="264"/>
            <ac:picMk id="11" creationId="{6FD7CB33-FDA6-4CD8-97F4-09257200AF86}"/>
          </ac:picMkLst>
        </pc:picChg>
        <pc:picChg chg="add mod">
          <ac:chgData name="Leo Zambrano" userId="84ab1c225aa95ac3" providerId="LiveId" clId="{862EDDB6-8761-4B89-B5E5-AE191F1F393D}" dt="2020-08-25T02:17:11.334" v="351" actId="1076"/>
          <ac:picMkLst>
            <pc:docMk/>
            <pc:sldMk cId="1961314187" sldId="264"/>
            <ac:picMk id="13" creationId="{4804E006-86D5-4374-8A69-BD2E95916975}"/>
          </ac:picMkLst>
        </pc:picChg>
      </pc:sldChg>
      <pc:sldChg chg="addSp delSp modSp new mod">
        <pc:chgData name="Leo Zambrano" userId="84ab1c225aa95ac3" providerId="LiveId" clId="{862EDDB6-8761-4B89-B5E5-AE191F1F393D}" dt="2020-08-25T02:17:45.949" v="361" actId="255"/>
        <pc:sldMkLst>
          <pc:docMk/>
          <pc:sldMk cId="3173283503" sldId="276"/>
        </pc:sldMkLst>
        <pc:spChg chg="mod">
          <ac:chgData name="Leo Zambrano" userId="84ab1c225aa95ac3" providerId="LiveId" clId="{862EDDB6-8761-4B89-B5E5-AE191F1F393D}" dt="2020-08-25T02:17:45.949" v="361" actId="255"/>
          <ac:spMkLst>
            <pc:docMk/>
            <pc:sldMk cId="3173283503" sldId="276"/>
            <ac:spMk id="2" creationId="{30606E7F-F39C-49DD-80DE-D28DAE8CCEEF}"/>
          </ac:spMkLst>
        </pc:spChg>
        <pc:spChg chg="del">
          <ac:chgData name="Leo Zambrano" userId="84ab1c225aa95ac3" providerId="LiveId" clId="{862EDDB6-8761-4B89-B5E5-AE191F1F393D}" dt="2020-08-25T02:06:27.531" v="35" actId="22"/>
          <ac:spMkLst>
            <pc:docMk/>
            <pc:sldMk cId="3173283503" sldId="276"/>
            <ac:spMk id="3" creationId="{C574C4F6-F2E6-49C7-A2C7-F6598B2D5C6B}"/>
          </ac:spMkLst>
        </pc:spChg>
        <pc:picChg chg="add mod">
          <ac:chgData name="Leo Zambrano" userId="84ab1c225aa95ac3" providerId="LiveId" clId="{862EDDB6-8761-4B89-B5E5-AE191F1F393D}" dt="2020-08-25T02:17:33.574" v="358" actId="1076"/>
          <ac:picMkLst>
            <pc:docMk/>
            <pc:sldMk cId="3173283503" sldId="276"/>
            <ac:picMk id="5" creationId="{9D53339B-673D-4017-A5F3-CBE79C8187FE}"/>
          </ac:picMkLst>
        </pc:picChg>
        <pc:picChg chg="add mod">
          <ac:chgData name="Leo Zambrano" userId="84ab1c225aa95ac3" providerId="LiveId" clId="{862EDDB6-8761-4B89-B5E5-AE191F1F393D}" dt="2020-08-25T02:17:35.791" v="359" actId="1076"/>
          <ac:picMkLst>
            <pc:docMk/>
            <pc:sldMk cId="3173283503" sldId="276"/>
            <ac:picMk id="7" creationId="{CED8637D-8862-42DC-B146-7793BD5AF6E8}"/>
          </ac:picMkLst>
        </pc:picChg>
        <pc:picChg chg="add mod">
          <ac:chgData name="Leo Zambrano" userId="84ab1c225aa95ac3" providerId="LiveId" clId="{862EDDB6-8761-4B89-B5E5-AE191F1F393D}" dt="2020-08-25T02:17:29.851" v="356" actId="1076"/>
          <ac:picMkLst>
            <pc:docMk/>
            <pc:sldMk cId="3173283503" sldId="276"/>
            <ac:picMk id="9" creationId="{BD501CA2-1BA5-4A07-8E8F-A3AED0F83F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2BDCC7-A3D8-406D-81E7-8875B1AB47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0687B3-089E-419C-B9C5-2FF4286D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D16-CC04-48DC-BD71-23EAC926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Breakup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50A2-F7C5-49F3-9A58-3D595257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r>
              <a:rPr lang="en-US" dirty="0"/>
              <a:t>Openness/picking states</a:t>
            </a:r>
          </a:p>
          <a:p>
            <a:r>
              <a:rPr lang="en-US" dirty="0"/>
              <a:t>Baseline for mental health</a:t>
            </a:r>
          </a:p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  <a:p>
            <a:r>
              <a:rPr lang="en-US" dirty="0"/>
              <a:t>Mental Health and Unemployment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(where to put state openness level vs mental health)</a:t>
            </a:r>
          </a:p>
        </p:txBody>
      </p:sp>
    </p:spTree>
    <p:extLst>
      <p:ext uri="{BB962C8B-B14F-4D97-AF65-F5344CB8AC3E}">
        <p14:creationId xmlns:p14="http://schemas.microsoft.com/office/powerpoint/2010/main" val="17631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compared to </a:t>
            </a:r>
            <a:r>
              <a:rPr lang="en-US" dirty="0" err="1"/>
              <a:t>covid</a:t>
            </a:r>
            <a:r>
              <a:rPr lang="en-US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</a:t>
            </a:r>
            <a:r>
              <a:rPr lang="en-US" dirty="0" err="1"/>
              <a:t>Covid</a:t>
            </a:r>
            <a:r>
              <a:rPr lang="en-US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2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and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C27C-BA16-4C82-B4F2-27EF3678F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Mental Health during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261B-B91A-45FF-BC7A-1A8B6426F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519-7404-467A-B250-88C12459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D8A-E000-428B-A4E5-E509F651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factors have a correlation to mental health during COVID-19</a:t>
            </a:r>
          </a:p>
          <a:p>
            <a:pPr lvl="1"/>
            <a:r>
              <a:rPr lang="en-US" dirty="0"/>
              <a:t>State openness</a:t>
            </a:r>
          </a:p>
          <a:p>
            <a:pPr lvl="1"/>
            <a:r>
              <a:rPr lang="en-US" dirty="0"/>
              <a:t>The number of COVID-19 cases/death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1BDF-8EB6-4AA7-BFAC-5D8EF46A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Openness Level and Picking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0411-7D2A-4914-B8F8-45E4BA76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1986-668B-4CBE-AFF3-D238F90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quartiles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A98-F733-4913-AB65-F0A8D1D3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5A22-E526-4CF0-A512-C2CF6F94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E7F-E9A8-4A6C-8E66-86D1436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Openness vs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33B-648B-40E1-8977-73F45E2B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5E0-5587-4564-8ECF-B9D269A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185529"/>
            <a:ext cx="7349457" cy="1219203"/>
          </a:xfrm>
        </p:spPr>
        <p:txBody>
          <a:bodyPr>
            <a:noAutofit/>
          </a:bodyPr>
          <a:lstStyle/>
          <a:p>
            <a:r>
              <a:rPr lang="en-US" sz="2000" dirty="0"/>
              <a:t>Percentage baselines of states from July 2019 and current percentage anxiety or depression disorder levels.  Anxiety or depression disorder levels taken from week 18 (beginning April 27, 2020).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144B0-C2DB-47D2-A1B0-85AE2617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4" y="1855305"/>
            <a:ext cx="2753829" cy="1994927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00EC3-2E76-49BD-91C2-872C342EF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3" y="4300805"/>
            <a:ext cx="2619745" cy="189779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FD7CB33-FDA6-4CD8-97F4-09257200A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65" y="1608298"/>
            <a:ext cx="2619745" cy="189779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804E006-86D5-4374-8A69-BD2E95916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65" y="4300805"/>
            <a:ext cx="2568296" cy="1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6E7F-F39C-49DD-80DE-D28DAE8C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78226"/>
          </a:xfrm>
        </p:spPr>
        <p:txBody>
          <a:bodyPr>
            <a:noAutofit/>
          </a:bodyPr>
          <a:lstStyle/>
          <a:p>
            <a:r>
              <a:rPr lang="en-US" sz="2000" dirty="0"/>
              <a:t>Percentage baselines of states from July 2019 and current percentage anxiety or depression disorder levels.  Anxiety or depression disorder levels taken from week 18 (beginning April 27, 2020).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D53339B-673D-4017-A5F3-CBE79C818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5" y="1897899"/>
            <a:ext cx="3064819" cy="222021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D8637D-8862-42DC-B146-7793BD5AF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13" y="1897899"/>
            <a:ext cx="2759041" cy="199870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01CA2-1BA5-4A07-8E8F-A3AED0F83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3" y="4272026"/>
            <a:ext cx="3064819" cy="22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35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</TotalTime>
  <Words>184</Words>
  <Application>Microsoft Office PowerPoint</Application>
  <PresentationFormat>On-screen Show (4:3)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Presentation Breakup</vt:lpstr>
      <vt:lpstr>Mental Health during COVID-19</vt:lpstr>
      <vt:lpstr>Hypothesis</vt:lpstr>
      <vt:lpstr>Openness Level and Picking States</vt:lpstr>
      <vt:lpstr>States quartiles</vt:lpstr>
      <vt:lpstr>Picking the states</vt:lpstr>
      <vt:lpstr>Openness vs Mental Health</vt:lpstr>
      <vt:lpstr>Percentage baselines of states from July 2019 and current percentage anxiety or depression disorder levels.  Anxiety or depression disorder levels taken from week 18 (beginning April 27, 2020).</vt:lpstr>
      <vt:lpstr>Percentage baselines of states from July 2019 and current percentage anxiety or depression disorder levels.  Anxiety or depression disorder levels taken from week 18 (beginning April 27, 2020).</vt:lpstr>
      <vt:lpstr>Baseline compared to covid time</vt:lpstr>
      <vt:lpstr>Mental Health and Covid Cases</vt:lpstr>
      <vt:lpstr>Mental Health and Covid Cases</vt:lpstr>
      <vt:lpstr>Mental Health and Covid Cases</vt:lpstr>
      <vt:lpstr>Mental Health and Unemployment</vt:lpstr>
      <vt:lpstr>Mental Health and Unemployment</vt:lpstr>
      <vt:lpstr>Mental Health and Unemployment</vt:lpstr>
      <vt:lpstr>Putting it all together</vt:lpstr>
      <vt:lpstr>Putting it all together</vt:lpstr>
      <vt:lpstr>Putting it all together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Breakup</dc:title>
  <dc:creator>Kristina Ruhl</dc:creator>
  <cp:lastModifiedBy>Leo Zambrano</cp:lastModifiedBy>
  <cp:revision>2</cp:revision>
  <dcterms:created xsi:type="dcterms:W3CDTF">2020-08-23T16:09:15Z</dcterms:created>
  <dcterms:modified xsi:type="dcterms:W3CDTF">2020-08-25T02:17:51Z</dcterms:modified>
</cp:coreProperties>
</file>