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D32F-3AA5-4618-AD6B-D43A2B306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1F3B-7185-4264-811D-858EBAA84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2200-6B58-4673-B3A6-2D3E221B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DBCB-1E3C-45BE-B1F2-D2884F58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CC0E-800D-4CE9-9A24-D49F572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6213-43C6-4B01-A1A5-B2573EE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041CC-B4C8-4EB2-84E1-DB4748E4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BAAD-DC87-4648-ACAD-5C5CD2C1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28C4-20CD-4872-8AEB-8D6DD41B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099A-F0AE-4D86-887D-B55ADEC9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4FCF4-C85C-4685-AAB7-003FB515B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93EA-6D32-4C7E-9699-F86473452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7761-D589-452E-9AA4-1FA999E3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EAEA-5DF7-45EB-9135-61646BE4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F5B0-7142-4E11-8E58-E0D2697C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32CE-C128-477A-ABB5-5373B5E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6DB-FEA6-4F30-AA37-FFCDACBD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9AA1-EB85-4D62-9336-4969C895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C353-05E2-4EE6-85D8-EF3887D3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A5EE-E6EB-4E69-96A8-2C711C7A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7DF5-8E90-444D-A646-38EA8426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D921-BE42-4B8E-AD60-4DB46DBF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C7AE-2897-4CF5-AF89-E5AF91A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FB74-AFAB-4E69-9B77-715B62BE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9A72-801C-4E91-BD4B-677F0FC5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2BC7-E4CA-498D-9318-7A32208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9CAE-08E5-4D04-906B-2071363A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C184-B2EB-4DD1-926C-B3D82459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99DD1-8F9E-4C29-B1C7-0A718641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7D177-FBCF-40AF-B5F5-27ECB3A0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5627E-02C2-4974-85F1-38E62988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3CF1-D967-4A83-B96A-E8D4015E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2FAE-D09A-4BD9-8AD9-9D106804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A480A-0883-4D5E-9E76-6DC1889B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32AC1-DFEB-41A2-B331-D1B8DF91D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B92C5-0FD1-4887-BA32-81611EB40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D37B4-8DCF-483B-81A5-76B03D40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7AA08-3D62-47E4-B0C8-F63E1249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9EA8B-4679-4355-A265-0AF5F3C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117F-85DA-4F89-8A95-BC4B22D1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D349D-5C01-4EA3-B015-7AB10DF8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9529B-EF70-48C7-801E-B4FC9BD4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7115E-9A5D-4EC7-8D16-6B7DAA7E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FB2CC-3495-4216-B426-20CF8B85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3E337-7539-4FE9-A52D-720B0B26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2C6C-E641-47F9-9EEB-0E62E18A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BA8-4201-44F9-BD48-E28C652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FF4B-EE79-497E-927A-16B195E9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A33A-B4C2-47E0-8BA7-91C0FAB9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88A5-5CA1-4FE3-B5DC-696EB99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3545-D950-4BD8-A68E-86E93AA1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44DF-FF33-43D4-AD01-7C46AE93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010D-30BC-4D94-9D28-DC0C2CEB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8E7C7-6439-4D7D-856D-BA76E6E01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7408-CEEF-4936-BAB0-A238FAD1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3A68-2CAA-4F06-B834-35F4C7D7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83FD-2B34-43A0-B6FB-41F1B132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910F-CC04-40BB-AEA2-6C04A3E9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98460-849D-4066-8F00-265E33C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0E4B6-A915-4074-8FBA-930E0E95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CD9B-4F7B-4CC4-A021-66ADD88A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283C-5386-4696-8ECE-099BF0187F1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D247-FB69-4DC3-8DD3-A7D277626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A681-505B-4198-98CC-F6C8F66A2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C34B-83CB-4055-8D67-830AD302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ui.doleta.gov/unemploy/claims.asp" TargetMode="External"/><Relationship Id="rId2" Type="http://schemas.openxmlformats.org/officeDocument/2006/relationships/hyperlink" Target="https://data.world/associatedpress/johns-hopkins-coronavirus-case-track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dc.gov/nchs/covid19/pulse/mental-health.htm" TargetMode="External"/><Relationship Id="rId5" Type="http://schemas.openxmlformats.org/officeDocument/2006/relationships/hyperlink" Target="https://covid-19-apis.postman.com/" TargetMode="External"/><Relationship Id="rId4" Type="http://schemas.openxmlformats.org/officeDocument/2006/relationships/hyperlink" Target="https://www.multistate.us/research/covid/publ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6349D-D45E-4DB2-B3DE-A1327FC68607}"/>
              </a:ext>
            </a:extLst>
          </p:cNvPr>
          <p:cNvSpPr txBox="1"/>
          <p:nvPr/>
        </p:nvSpPr>
        <p:spPr>
          <a:xfrm>
            <a:off x="593124" y="333632"/>
            <a:ext cx="50662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Johns Hopkins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 Deaths by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 Deaths by county, state, city, </a:t>
            </a:r>
            <a:r>
              <a:rPr lang="en-US" dirty="0" err="1"/>
              <a:t>lat</a:t>
            </a:r>
            <a:r>
              <a:rPr lang="en-US" dirty="0"/>
              <a:t>,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 Deaths by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0A13-1FBB-4C99-8FE0-4D61B13A1DA7}"/>
              </a:ext>
            </a:extLst>
          </p:cNvPr>
          <p:cNvSpPr txBox="1"/>
          <p:nvPr/>
        </p:nvSpPr>
        <p:spPr>
          <a:xfrm>
            <a:off x="6096000" y="329411"/>
            <a:ext cx="50662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US DOL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Unemployment by state or national #s from 1987 to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Continuing claims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1CA3-A4D8-4500-AFC7-7A467998C65A}"/>
              </a:ext>
            </a:extLst>
          </p:cNvPr>
          <p:cNvSpPr txBox="1"/>
          <p:nvPr/>
        </p:nvSpPr>
        <p:spPr>
          <a:xfrm>
            <a:off x="445911" y="3552389"/>
            <a:ext cx="5830711" cy="2430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2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https://www.multistate.us/research/covid/public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scored based on “How open they are”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Gathering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 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Mandates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Reopening plans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DFA29-4699-416F-8CCB-6FCAE2523704}"/>
              </a:ext>
            </a:extLst>
          </p:cNvPr>
          <p:cNvSpPr txBox="1"/>
          <p:nvPr/>
        </p:nvSpPr>
        <p:spPr>
          <a:xfrm>
            <a:off x="6437871" y="3497870"/>
            <a:ext cx="4724400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2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COVID Tracking Postman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CDC Mental Health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4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sigaud</dc:creator>
  <cp:lastModifiedBy>giam sigaud</cp:lastModifiedBy>
  <cp:revision>5</cp:revision>
  <dcterms:created xsi:type="dcterms:W3CDTF">2020-08-15T16:47:35Z</dcterms:created>
  <dcterms:modified xsi:type="dcterms:W3CDTF">2020-08-15T19:06:40Z</dcterms:modified>
</cp:coreProperties>
</file>