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" d="100"/>
          <a:sy n="30" d="100"/>
        </p:scale>
        <p:origin x="1594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6426-EA31-4D15-A585-387D432E9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8E409-4B2C-465B-B8A1-8D484C484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9FF14-23AA-4313-A547-A4ACB221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9C51-FA05-41DC-BD22-283D0F103E0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333BE-1194-4DAD-AD58-A1A59C86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D4BF7-9177-4D83-BC28-13E49CCD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BA5A-BC83-4A12-A83A-A9AA9357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8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D124-6C9E-4368-8A83-9D9A4563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57997-CAD2-49E4-947D-E29E039CC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95C68-6AED-41A9-BC4C-10667C64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9C51-FA05-41DC-BD22-283D0F103E0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99535-5670-47D6-80F5-278520CD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243E5-A701-40A6-BC3D-549E9C39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BA5A-BC83-4A12-A83A-A9AA9357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A931BC-AC1C-4EC9-A8EE-F42A60027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6850C-5CBA-493C-9D4C-F7562344E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951E2-676B-49AF-B879-BF11C1A4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9C51-FA05-41DC-BD22-283D0F103E0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6196B-6CFB-498C-84C2-977075A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9F868-1E8D-4717-ADBC-6DFA6E1D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BA5A-BC83-4A12-A83A-A9AA9357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9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8B318-700D-480A-BE1E-FF378B99F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4014-C7F7-4C1A-9782-FF8E225E8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60E9F-8789-4FC9-8C3B-C923F8C9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9C51-FA05-41DC-BD22-283D0F103E0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0B47A-D466-4551-A0A0-35309A9C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91818-8B87-43BD-AD82-43660222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BA5A-BC83-4A12-A83A-A9AA9357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5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784A-E22C-41B6-B082-B2A00688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9833E-7533-4E76-9360-1EF553D43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A748-8C5C-4876-BD65-6182E83A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9C51-FA05-41DC-BD22-283D0F103E0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3906B-86D2-440E-B2A3-6743EAC5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BD046-4F31-493B-BB03-CF94A10A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BA5A-BC83-4A12-A83A-A9AA9357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7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7265-4138-4174-A327-4F3BE809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37704-C3C0-45B8-9B2D-CA4832977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B7087-157C-4353-805C-763B963A1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729B1-B217-4FB2-BA57-D9501E38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9C51-FA05-41DC-BD22-283D0F103E0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629F6-E38A-4951-B4A2-8B74F4B8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D6B57-33A4-4CD5-804D-D9833960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BA5A-BC83-4A12-A83A-A9AA9357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4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4F27-BF91-4E79-BA19-776248C2C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2C698-49A3-48AD-8860-4A299D40A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843EA-A7F4-4FAB-9F85-3B1EE2224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849A4-4136-4F1C-AA2A-4BA3688D6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133F3-4E7F-475E-9413-7CB235C00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360F04-8726-425E-B6FF-68B78CA5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9C51-FA05-41DC-BD22-283D0F103E0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0E0047-24CB-4A16-A9A7-53395C92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1F136-957E-49C2-8985-239F180F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BA5A-BC83-4A12-A83A-A9AA9357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1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6C89-C006-46C0-99EA-3C61C149D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76AA4-724F-44EC-8CAB-D3C1EBD9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9C51-FA05-41DC-BD22-283D0F103E0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14DC4-4705-41C9-A8CB-AEC2C21C2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C4FF8-7518-4D57-8738-C23702CF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BA5A-BC83-4A12-A83A-A9AA9357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0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35733-9F64-45B2-BA91-C54EC138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9C51-FA05-41DC-BD22-283D0F103E0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FEF64-587D-4C3E-8540-347CDE31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9BC3D-7C90-4ECD-929C-2F87E24B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BA5A-BC83-4A12-A83A-A9AA9357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3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B7DC-8D58-4A26-8951-35AFE4BAF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0D4A8-F31E-470D-A2C3-5AD4D84D4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54239-5218-408A-8CA4-508756406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36529-1739-442D-895A-7D487317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9C51-FA05-41DC-BD22-283D0F103E0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583A1-77AC-4ED1-80C9-DCBD5C98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CD548-5996-4095-A4E5-62F5F6ED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BA5A-BC83-4A12-A83A-A9AA9357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4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E164-6C61-4D22-8A67-80C6C52FE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FC95C7-F284-4592-BC7D-CB1DE0D35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D1F17-2767-4509-B568-1D77CC005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66CB3-F4E3-4EB3-9A8A-9F69C9666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9C51-FA05-41DC-BD22-283D0F103E0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612DA-1325-4103-B0AC-CF6DE784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B9522-0F93-4F8A-8D8F-395E7549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BA5A-BC83-4A12-A83A-A9AA9357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8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F2AE4-E90D-43D8-A118-FFCF3AE5C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75EF3-D018-44BC-B6A0-7261352D6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8324D-BE5A-4FED-AA63-31FA5AD7B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D9C51-FA05-41DC-BD22-283D0F103E0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29049-F4BE-4E23-BEEC-34839634C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75513-326B-4031-9D7F-0CD73B767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7BA5A-BC83-4A12-A83A-A9AA9357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5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FEA126-B407-4CA0-97D0-9F08E850A5EF}"/>
              </a:ext>
            </a:extLst>
          </p:cNvPr>
          <p:cNvSpPr/>
          <p:nvPr/>
        </p:nvSpPr>
        <p:spPr>
          <a:xfrm>
            <a:off x="-4792822" y="1074510"/>
            <a:ext cx="21777644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JERRY FLORES</a:t>
            </a:r>
          </a:p>
        </p:txBody>
      </p:sp>
    </p:spTree>
    <p:extLst>
      <p:ext uri="{BB962C8B-B14F-4D97-AF65-F5344CB8AC3E}">
        <p14:creationId xmlns:p14="http://schemas.microsoft.com/office/powerpoint/2010/main" val="120212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giam sigaud</dc:creator>
  <cp:lastModifiedBy>giam sigaud</cp:lastModifiedBy>
  <cp:revision>4</cp:revision>
  <dcterms:created xsi:type="dcterms:W3CDTF">2021-05-10T02:25:51Z</dcterms:created>
  <dcterms:modified xsi:type="dcterms:W3CDTF">2021-05-10T02:46:03Z</dcterms:modified>
</cp:coreProperties>
</file>