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99CC"/>
    <a:srgbClr val="FF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3686" autoAdjust="0"/>
  </p:normalViewPr>
  <p:slideViewPr>
    <p:cSldViewPr snapToGrid="0">
      <p:cViewPr varScale="1">
        <p:scale>
          <a:sx n="61" d="100"/>
          <a:sy n="61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B3F45-EEAF-4FDF-9944-D8DAD285DD8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7FB7-934A-4D0B-9BC8-2669D3B0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0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https://www.youtube.com/watch?v=I10q6fjPxJ0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37FB7-934A-4D0B-9BC8-2669D3B0EE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09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37FB7-934A-4D0B-9BC8-2669D3B0EE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5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56CB-8B02-4FAE-8726-2B68132FB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D653B-1300-4D8C-A79A-98604CFEB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44E83-DC3F-4F53-8339-E18ADB20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9D2A-77C4-4169-A713-446B720CC20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7D26E-27B5-4987-BAFD-EEB8A2F3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5377D-E1FC-46C1-9703-8F123E27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F2BE-4733-4540-9913-828B6ADB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4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0873-268D-433C-AC36-4E28C0FD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9B23D-D2D1-4C86-800D-143537DD8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31DCA-C287-467B-B670-4F5486CA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9D2A-77C4-4169-A713-446B720CC20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638F-492E-4A05-93CB-EB494AFC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60DBE-9B68-4A91-BBB8-D3C2DD1C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F2BE-4733-4540-9913-828B6ADB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6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54EE9-1CD4-44EC-9F7E-EBC6C98BA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60136-D48B-4FD1-9871-EC4A59A5E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8AE4A-3F89-4387-8560-C6D09281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9D2A-77C4-4169-A713-446B720CC20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D843-4F45-4D48-B7C4-8BB7DB68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A21BC-1BF5-4996-8C2D-53D6931E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F2BE-4733-4540-9913-828B6ADB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0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CEC4-D6EA-4C29-9B3F-10D08FC9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B5C04-CD09-45BB-A48F-10ECEFABA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D37C2-3E7A-492A-94E0-E2C68873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9D2A-77C4-4169-A713-446B720CC20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B43CB-854A-4D2E-A60A-505D1270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F03DC-91B4-4546-8390-58A49E4C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F2BE-4733-4540-9913-828B6ADB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9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6D4F-4680-4970-AEA3-BFE3EA3F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B72C8-C295-41E2-B9A1-E706960F1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0691B-4E70-4D98-85F1-DEC63529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9D2A-77C4-4169-A713-446B720CC20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0C011-71BE-4B00-8850-B306F8BA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C5036-5DC4-4B0F-81E1-AA487A39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F2BE-4733-4540-9913-828B6ADB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9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07EE-497D-4ABF-A512-8BB735FC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A6A5E-97D0-42AB-9A74-F69D9AD73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A0465-70D6-4827-B58D-B1508AA25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4876-1D5E-42DF-A187-CAD2D109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9D2A-77C4-4169-A713-446B720CC20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69A2F-F587-4049-B01B-27BAF4BF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9FF45-1337-4FD6-A832-92ABE9C9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F2BE-4733-4540-9913-828B6ADB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4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6320-BF71-47DE-9654-D32E8FCF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9D95E-E964-4A5C-BEBC-681D6144F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36248-EAA7-4708-A8C3-5E9E134B7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5DBCD-184B-4610-9320-CC2DDF0D7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72DD3-635C-4371-AD1B-6015447D4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76392-CADB-4047-AC02-83BA4832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9D2A-77C4-4169-A713-446B720CC20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9D0D3-74E5-4F20-B2C6-B538737E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BC26F-4DA4-4802-9FBE-C09EEAC8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F2BE-4733-4540-9913-828B6ADB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9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6959-11E3-4820-8426-F62CFCCE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77FDE-149C-4A66-88FD-8E1B4B15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9D2A-77C4-4169-A713-446B720CC20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0977B-BD99-401E-9FCC-83EB0D60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03FC9-67A4-4B16-9312-5FA12E36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F2BE-4733-4540-9913-828B6ADB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1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3783C-DCE3-474C-9F39-3E3FB05D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9D2A-77C4-4169-A713-446B720CC20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AA7E6-C343-45A1-A6A5-701FCF6F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E9E52-1943-4FE5-B441-14AE2910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F2BE-4733-4540-9913-828B6ADB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3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3DAC-D745-4B0C-AEE4-0AED9B0EA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5B3E1-AEFE-4858-9222-5E3EC03AD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BC085-ADD7-4141-83EB-B7353F2B7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5A042-A3AA-41BF-9AC6-48CC3A51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9D2A-77C4-4169-A713-446B720CC20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E5551-CBC9-4A37-BF9C-8D840D42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A3A18-BAC4-46D2-B86A-14EB992D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F2BE-4733-4540-9913-828B6ADB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7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0F8F-0419-4579-8A72-0271BC74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9D7AA-55C3-43B3-A576-A172E5088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195F0-2DB1-44E4-9019-BCC4956F6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EE3ED-63BE-4F76-A475-68A1FB53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9D2A-77C4-4169-A713-446B720CC20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BC4DC-2BDB-498E-80C3-FF849003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18324-2B82-4192-8123-80EF222B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F2BE-4733-4540-9913-828B6ADB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1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F74A2-790F-4AF7-BAD6-AE0B9194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960EF-3D59-4BB2-B6D5-ED278AC37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043BF-1110-4EB3-BD20-245A62EAD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89D2A-77C4-4169-A713-446B720CC20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246E9-63C1-4906-96F0-98B00390E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13CA8-CAC4-4D60-A7AF-539743BC5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F2BE-4733-4540-9913-828B6ADB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3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8DA122-8CC6-47F9-B500-B372046D1FEC}"/>
              </a:ext>
            </a:extLst>
          </p:cNvPr>
          <p:cNvSpPr txBox="1"/>
          <p:nvPr/>
        </p:nvSpPr>
        <p:spPr>
          <a:xfrm>
            <a:off x="176981" y="117987"/>
            <a:ext cx="1178396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Hypothesis: Educated Guess</a:t>
            </a:r>
          </a:p>
          <a:p>
            <a:endParaRPr lang="en-US" sz="3600" dirty="0"/>
          </a:p>
          <a:p>
            <a:r>
              <a:rPr lang="en-US" sz="3600" dirty="0"/>
              <a:t>Hypothesis Statement: If / Then </a:t>
            </a:r>
          </a:p>
          <a:p>
            <a:endParaRPr lang="en-US" sz="3600" dirty="0"/>
          </a:p>
          <a:p>
            <a:r>
              <a:rPr lang="en-US" sz="3600" dirty="0"/>
              <a:t>Hypothesis Testing:</a:t>
            </a:r>
          </a:p>
          <a:p>
            <a:endParaRPr lang="en-US" sz="3600" dirty="0"/>
          </a:p>
          <a:p>
            <a:r>
              <a:rPr lang="en-US" sz="3600" dirty="0"/>
              <a:t>	1. Null: Assumes the results happened by chance</a:t>
            </a:r>
          </a:p>
          <a:p>
            <a:r>
              <a:rPr lang="en-US" sz="3600" dirty="0"/>
              <a:t>	2. Alternative: Assumes the results did not happen by chance</a:t>
            </a:r>
          </a:p>
          <a:p>
            <a:endParaRPr lang="en-US" sz="3600" dirty="0"/>
          </a:p>
          <a:p>
            <a:r>
              <a:rPr lang="en-US" sz="3600" dirty="0"/>
              <a:t>P-Value rejects the Null at &lt;0.05 </a:t>
            </a:r>
          </a:p>
        </p:txBody>
      </p:sp>
    </p:spTree>
    <p:extLst>
      <p:ext uri="{BB962C8B-B14F-4D97-AF65-F5344CB8AC3E}">
        <p14:creationId xmlns:p14="http://schemas.microsoft.com/office/powerpoint/2010/main" val="218897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9900D9-8432-4A34-98F3-D33277D9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88185" cy="6571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3F703F-DA5C-4469-8796-B751B41EEFCD}"/>
              </a:ext>
            </a:extLst>
          </p:cNvPr>
          <p:cNvSpPr txBox="1"/>
          <p:nvPr/>
        </p:nvSpPr>
        <p:spPr>
          <a:xfrm>
            <a:off x="1188836" y="6054389"/>
            <a:ext cx="124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Categorical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DA53C-705F-4F62-A0FB-BC7D5D2FEE4C}"/>
              </a:ext>
            </a:extLst>
          </p:cNvPr>
          <p:cNvSpPr txBox="1"/>
          <p:nvPr/>
        </p:nvSpPr>
        <p:spPr>
          <a:xfrm>
            <a:off x="3300810" y="6054389"/>
            <a:ext cx="124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Numeric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91CD11-4EE9-40D3-8F2E-9E1FB4CB4C18}"/>
              </a:ext>
            </a:extLst>
          </p:cNvPr>
          <p:cNvSpPr txBox="1"/>
          <p:nvPr/>
        </p:nvSpPr>
        <p:spPr>
          <a:xfrm>
            <a:off x="0" y="81067"/>
            <a:ext cx="4871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OF THIS IS SAMPLE OF POPULATION SO NEED TO TEST FOR RESULTS BEING CAUSED BY CHANCE</a:t>
            </a:r>
          </a:p>
        </p:txBody>
      </p:sp>
    </p:spTree>
    <p:extLst>
      <p:ext uri="{BB962C8B-B14F-4D97-AF65-F5344CB8AC3E}">
        <p14:creationId xmlns:p14="http://schemas.microsoft.com/office/powerpoint/2010/main" val="146586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D3645F-A750-4514-B233-DBF6BC2762FD}"/>
              </a:ext>
            </a:extLst>
          </p:cNvPr>
          <p:cNvSpPr txBox="1"/>
          <p:nvPr/>
        </p:nvSpPr>
        <p:spPr>
          <a:xfrm>
            <a:off x="300712" y="-42775"/>
            <a:ext cx="25738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Hypothesis: Educated </a:t>
            </a:r>
            <a:r>
              <a:rPr lang="en-US" sz="1600" b="1" dirty="0">
                <a:solidFill>
                  <a:schemeClr val="bg1"/>
                </a:solidFill>
              </a:rPr>
              <a:t>Guess</a:t>
            </a:r>
            <a:endParaRPr lang="en-US" sz="12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Null: result = Chance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Alternate: result ≠ Chance</a:t>
            </a:r>
          </a:p>
          <a:p>
            <a:r>
              <a:rPr lang="en-US" sz="1200" dirty="0">
                <a:solidFill>
                  <a:schemeClr val="bg1"/>
                </a:solidFill>
              </a:rPr>
              <a:t>P-Value </a:t>
            </a:r>
            <a:r>
              <a:rPr lang="en-US" sz="1600" b="1" dirty="0">
                <a:solidFill>
                  <a:schemeClr val="bg1"/>
                </a:solidFill>
              </a:rPr>
              <a:t>rejects</a:t>
            </a:r>
            <a:r>
              <a:rPr lang="en-US" sz="1200" dirty="0">
                <a:solidFill>
                  <a:schemeClr val="bg1"/>
                </a:solidFill>
              </a:rPr>
              <a:t> the Null at &lt;0.05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3A1F2-0833-4715-808A-3A422AEDC374}"/>
              </a:ext>
            </a:extLst>
          </p:cNvPr>
          <p:cNvSpPr txBox="1"/>
          <p:nvPr/>
        </p:nvSpPr>
        <p:spPr>
          <a:xfrm>
            <a:off x="177362" y="0"/>
            <a:ext cx="60933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Hypothesis: Educated </a:t>
            </a:r>
            <a:r>
              <a:rPr lang="en-US" sz="2400" b="1" dirty="0"/>
              <a:t>Guess</a:t>
            </a:r>
            <a:endParaRPr lang="en-US" sz="18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Null: result = Chance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Alternate: result ≠ Chance</a:t>
            </a:r>
          </a:p>
          <a:p>
            <a:r>
              <a:rPr lang="en-US" sz="1800" dirty="0"/>
              <a:t>P-Value </a:t>
            </a:r>
            <a:r>
              <a:rPr lang="en-US" sz="2400" b="1" dirty="0"/>
              <a:t>rejects</a:t>
            </a:r>
            <a:r>
              <a:rPr lang="en-US" sz="1800" dirty="0"/>
              <a:t> the Null at &lt;0.05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A4FC6-2010-45F8-B381-635123107C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69" r="60677" b="6673"/>
          <a:stretch/>
        </p:blipFill>
        <p:spPr>
          <a:xfrm>
            <a:off x="177362" y="1427770"/>
            <a:ext cx="4792718" cy="52214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787654-93E8-49D9-B973-93B80C3603D9}"/>
              </a:ext>
            </a:extLst>
          </p:cNvPr>
          <p:cNvSpPr txBox="1"/>
          <p:nvPr/>
        </p:nvSpPr>
        <p:spPr>
          <a:xfrm>
            <a:off x="5322177" y="2096814"/>
            <a:ext cx="6869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NULL: There is </a:t>
            </a:r>
            <a:r>
              <a:rPr lang="en-US" b="1" dirty="0"/>
              <a:t>NO</a:t>
            </a:r>
            <a:r>
              <a:rPr lang="en-US" dirty="0"/>
              <a:t> Difference between count of men and women</a:t>
            </a:r>
          </a:p>
          <a:p>
            <a:endParaRPr lang="en-US" dirty="0"/>
          </a:p>
          <a:p>
            <a:r>
              <a:rPr lang="en-US" dirty="0"/>
              <a:t>ALTERNATIVE: There is a difference between count of men and women</a:t>
            </a:r>
          </a:p>
          <a:p>
            <a:endParaRPr lang="en-US" dirty="0"/>
          </a:p>
          <a:p>
            <a:r>
              <a:rPr lang="en-US" dirty="0"/>
              <a:t>TEST: Calculate P-Value</a:t>
            </a:r>
          </a:p>
        </p:txBody>
      </p:sp>
    </p:spTree>
    <p:extLst>
      <p:ext uri="{BB962C8B-B14F-4D97-AF65-F5344CB8AC3E}">
        <p14:creationId xmlns:p14="http://schemas.microsoft.com/office/powerpoint/2010/main" val="2292561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148</Words>
  <Application>Microsoft Office PowerPoint</Application>
  <PresentationFormat>Widescreen</PresentationFormat>
  <Paragraphs>29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giam sigaud</dc:creator>
  <cp:lastModifiedBy>giam sigaud</cp:lastModifiedBy>
  <cp:revision>12</cp:revision>
  <dcterms:created xsi:type="dcterms:W3CDTF">2020-09-04T22:27:10Z</dcterms:created>
  <dcterms:modified xsi:type="dcterms:W3CDTF">2020-09-07T21:30:15Z</dcterms:modified>
</cp:coreProperties>
</file>