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EA50-5EDF-4B9A-AA1C-A183EF3A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3ACDC-2E83-41DC-A8DB-763A1BF2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5C2A-C147-490C-B887-397E78C8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370-94CF-4029-BDA6-36E14146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F10F-80AE-4EC1-B6E6-4D2B5F9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D13B-1205-4876-84E0-B614AEFD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F109-A426-4B0C-BE65-5E14108DF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E69A-A834-462A-8D9E-9D9F3CB0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942C-6594-4E5A-BB69-D8E8CFC3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63AC-EB05-4A06-9FA9-03EAEDCC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DA70B-8FD2-434C-AF6A-D6FD8DEA2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85A8A-51FA-4FED-986C-653F8D6A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2723-177E-494E-9B1D-E5F010AE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6022-FA0B-4ADA-9348-FFF3183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7897D-9034-4C68-B067-E2977087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3FB6-BF2D-4D4C-8BF9-69FAD8A7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B73A-36AD-42F1-8656-C629E343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4DE7-CA0D-4615-90C8-798DA3D2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2E48-B03E-4505-A96F-A88728B9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323D-9F20-4E28-ADD5-794CC6D3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1F6C-C5DC-42A3-8610-CE9AEDD8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82BD-C2E3-4A74-89F9-3560DB8EC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CF96-281F-4D27-A163-D8DBF51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A53A-9F2E-4214-98B7-0FB813A8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C03D-90C5-489E-B18C-6270737E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D18-0FB5-4BEE-94EC-C587F9F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A79D-5CFA-4F59-9145-02D6DAE00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91455-502D-4B91-A116-988AC2D4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DC62-1EF2-4456-9175-F91F7CDC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5983-1421-4A0A-8A76-2C6839D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491AB-4ECF-4539-9E0E-4EA56701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DFA4-85B2-4E9F-8CB2-562B2F33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5832-779F-4B46-BECC-58969510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B802C-0D5F-4626-81AD-44707AC9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43A-234D-4DCB-859E-1C9318EF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78E72-19CD-47E4-AAF0-22AFCF229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E67BB-93E4-4B08-96E6-7F324140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7A125-74FC-44BB-8805-809BC9FE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F867C-C3A5-4441-8B2A-2406CA23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C5C0-4D90-4C30-AD39-021537B9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8469-05FE-4A2F-BDB4-AFA7222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FEB2F-8149-4581-9090-F0DEDE1C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78737-6A7E-40F4-97C7-EB8F9E5A9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6225D-1F88-4460-925B-7D297ED9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8DAD-1F9C-4E4D-9BB9-098146A1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AF8D-A7C8-4617-9391-59E2AFD2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036E-2663-44BD-9508-13FE915A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DBBE-19FC-4137-A19E-76AD2236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2A4D-6FD9-4313-A1B1-F7FA5C94A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E325-6417-470E-88A7-A9FDBB32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4115-160D-4364-A5BE-7A5585B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4DF0-D5A9-4B67-8087-8E0D8029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F183-EF55-4993-AD8F-59F01DD1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B7DCA-4FCC-419D-ACFB-05A40E2CE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CA404-47EF-44B6-892F-CA04C8F8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148E7-490D-40EE-B92C-33FCC503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2315-991D-4631-831C-C4B5645F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9578A-B43E-4A63-B201-C98913DA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93DC2-C143-4B4B-84F5-C2AE1FDF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E8C60-D865-4E28-83CC-E4D00088F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4462-328D-47D8-BAA2-25EF0467B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7D68-62AD-4308-BA2B-C75F9E55A2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E828B-D34C-4E5C-8C42-B44BC5943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F261-0967-4244-B80D-3CFA4D15C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286D-A8DA-4686-B0EB-C37733130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1057984" y="1130127"/>
            <a:ext cx="10076033" cy="2117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0147-FC49-4120-9AE6-18E771809255}"/>
              </a:ext>
            </a:extLst>
          </p:cNvPr>
          <p:cNvSpPr/>
          <p:nvPr/>
        </p:nvSpPr>
        <p:spPr>
          <a:xfrm>
            <a:off x="4134250" y="1905096"/>
            <a:ext cx="3895530" cy="877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Start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1073750" y="1098596"/>
            <a:ext cx="10076033" cy="2117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Match 1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Turn 1 = 10 questions followed by 20 second break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5 total Turns per match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148458-D269-4272-B4BB-3CD6A8813B0E}"/>
              </a:ext>
            </a:extLst>
          </p:cNvPr>
          <p:cNvSpPr/>
          <p:nvPr/>
        </p:nvSpPr>
        <p:spPr>
          <a:xfrm>
            <a:off x="1073750" y="3805006"/>
            <a:ext cx="10076033" cy="2117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LOG IN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i="1" u="sng" dirty="0">
                <a:solidFill>
                  <a:schemeClr val="tx1"/>
                </a:solidFill>
              </a:rPr>
              <a:t>USER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B298E-3B97-472E-92B2-A2313A1B4C4C}"/>
              </a:ext>
            </a:extLst>
          </p:cNvPr>
          <p:cNvSpPr txBox="1"/>
          <p:nvPr/>
        </p:nvSpPr>
        <p:spPr>
          <a:xfrm>
            <a:off x="7420303" y="4141076"/>
            <a:ext cx="3184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– needs to be unique</a:t>
            </a:r>
          </a:p>
          <a:p>
            <a:endParaRPr lang="en-US" dirty="0"/>
          </a:p>
          <a:p>
            <a:r>
              <a:rPr lang="en-US" dirty="0"/>
              <a:t>If unique = play</a:t>
            </a:r>
          </a:p>
          <a:p>
            <a:r>
              <a:rPr lang="en-US" dirty="0"/>
              <a:t>If new = Add to DB</a:t>
            </a:r>
          </a:p>
        </p:txBody>
      </p:sp>
    </p:spTree>
    <p:extLst>
      <p:ext uri="{BB962C8B-B14F-4D97-AF65-F5344CB8AC3E}">
        <p14:creationId xmlns:p14="http://schemas.microsoft.com/office/powerpoint/2010/main" val="360602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1057984" y="1130126"/>
            <a:ext cx="10076033" cy="3137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Remaining Time 10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Question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0AABD-BCC3-4F99-B259-353A99AAC342}"/>
              </a:ext>
            </a:extLst>
          </p:cNvPr>
          <p:cNvSpPr/>
          <p:nvPr/>
        </p:nvSpPr>
        <p:spPr>
          <a:xfrm>
            <a:off x="1534512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7EEFF-B95F-48ED-B4A1-64A5E9FD6A6F}"/>
              </a:ext>
            </a:extLst>
          </p:cNvPr>
          <p:cNvSpPr/>
          <p:nvPr/>
        </p:nvSpPr>
        <p:spPr>
          <a:xfrm>
            <a:off x="4225155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A58A6-EFB9-4EE3-8250-100EB015A79C}"/>
              </a:ext>
            </a:extLst>
          </p:cNvPr>
          <p:cNvSpPr/>
          <p:nvPr/>
        </p:nvSpPr>
        <p:spPr>
          <a:xfrm>
            <a:off x="6658302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4CBE0-6F3A-4C73-8DF4-E38FC6ADF6EF}"/>
              </a:ext>
            </a:extLst>
          </p:cNvPr>
          <p:cNvSpPr/>
          <p:nvPr/>
        </p:nvSpPr>
        <p:spPr>
          <a:xfrm>
            <a:off x="9359448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372D-16D6-4991-AEEF-F722871A8FC5}"/>
              </a:ext>
            </a:extLst>
          </p:cNvPr>
          <p:cNvSpPr/>
          <p:nvPr/>
        </p:nvSpPr>
        <p:spPr>
          <a:xfrm>
            <a:off x="1045938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276CC6-89E4-4F28-B192-18A2CA255968}"/>
              </a:ext>
            </a:extLst>
          </p:cNvPr>
          <p:cNvSpPr/>
          <p:nvPr/>
        </p:nvSpPr>
        <p:spPr>
          <a:xfrm>
            <a:off x="8028362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30039-26D5-4EA0-8E1D-5CFD1B5A3075}"/>
              </a:ext>
            </a:extLst>
          </p:cNvPr>
          <p:cNvSpPr/>
          <p:nvPr/>
        </p:nvSpPr>
        <p:spPr>
          <a:xfrm>
            <a:off x="4503836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97D76-6B95-4A22-A15E-7027CADF74C0}"/>
              </a:ext>
            </a:extLst>
          </p:cNvPr>
          <p:cNvSpPr txBox="1"/>
          <p:nvPr/>
        </p:nvSpPr>
        <p:spPr>
          <a:xfrm>
            <a:off x="1057984" y="4277715"/>
            <a:ext cx="1007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324605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1057984" y="1130126"/>
            <a:ext cx="10076033" cy="3137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Remaining Time 10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Question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0AABD-BCC3-4F99-B259-353A99AAC342}"/>
              </a:ext>
            </a:extLst>
          </p:cNvPr>
          <p:cNvSpPr/>
          <p:nvPr/>
        </p:nvSpPr>
        <p:spPr>
          <a:xfrm>
            <a:off x="1534512" y="3132073"/>
            <a:ext cx="1324303" cy="5990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7EEFF-B95F-48ED-B4A1-64A5E9FD6A6F}"/>
              </a:ext>
            </a:extLst>
          </p:cNvPr>
          <p:cNvSpPr/>
          <p:nvPr/>
        </p:nvSpPr>
        <p:spPr>
          <a:xfrm>
            <a:off x="4225155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A58A6-EFB9-4EE3-8250-100EB015A79C}"/>
              </a:ext>
            </a:extLst>
          </p:cNvPr>
          <p:cNvSpPr/>
          <p:nvPr/>
        </p:nvSpPr>
        <p:spPr>
          <a:xfrm>
            <a:off x="6658302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4CBE0-6F3A-4C73-8DF4-E38FC6ADF6EF}"/>
              </a:ext>
            </a:extLst>
          </p:cNvPr>
          <p:cNvSpPr/>
          <p:nvPr/>
        </p:nvSpPr>
        <p:spPr>
          <a:xfrm>
            <a:off x="9359448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4B839-35E7-46C3-8235-A5BC77323BB8}"/>
              </a:ext>
            </a:extLst>
          </p:cNvPr>
          <p:cNvSpPr txBox="1"/>
          <p:nvPr/>
        </p:nvSpPr>
        <p:spPr>
          <a:xfrm>
            <a:off x="1240248" y="2554014"/>
            <a:ext cx="192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Wrong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EC070-A574-4950-A617-580E5610A89F}"/>
              </a:ext>
            </a:extLst>
          </p:cNvPr>
          <p:cNvSpPr/>
          <p:nvPr/>
        </p:nvSpPr>
        <p:spPr>
          <a:xfrm>
            <a:off x="1045938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8E09E-DCE0-4045-9AA8-FA113F3062E9}"/>
              </a:ext>
            </a:extLst>
          </p:cNvPr>
          <p:cNvSpPr/>
          <p:nvPr/>
        </p:nvSpPr>
        <p:spPr>
          <a:xfrm>
            <a:off x="8028362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121E8F-3574-498E-B8F6-44EDDEC11F8E}"/>
              </a:ext>
            </a:extLst>
          </p:cNvPr>
          <p:cNvSpPr/>
          <p:nvPr/>
        </p:nvSpPr>
        <p:spPr>
          <a:xfrm>
            <a:off x="4503836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79C9ED-9920-44AC-B286-18B71CF6325E}"/>
              </a:ext>
            </a:extLst>
          </p:cNvPr>
          <p:cNvSpPr txBox="1"/>
          <p:nvPr/>
        </p:nvSpPr>
        <p:spPr>
          <a:xfrm>
            <a:off x="1057984" y="4277715"/>
            <a:ext cx="1007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112989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1080541" y="1140641"/>
            <a:ext cx="10076033" cy="3137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Remaining Time 10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Question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0AABD-BCC3-4F99-B259-353A99AAC342}"/>
              </a:ext>
            </a:extLst>
          </p:cNvPr>
          <p:cNvSpPr/>
          <p:nvPr/>
        </p:nvSpPr>
        <p:spPr>
          <a:xfrm>
            <a:off x="1534512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7EEFF-B95F-48ED-B4A1-64A5E9FD6A6F}"/>
              </a:ext>
            </a:extLst>
          </p:cNvPr>
          <p:cNvSpPr/>
          <p:nvPr/>
        </p:nvSpPr>
        <p:spPr>
          <a:xfrm>
            <a:off x="4225155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FA58A6-EFB9-4EE3-8250-100EB015A79C}"/>
              </a:ext>
            </a:extLst>
          </p:cNvPr>
          <p:cNvSpPr/>
          <p:nvPr/>
        </p:nvSpPr>
        <p:spPr>
          <a:xfrm>
            <a:off x="6658302" y="3132073"/>
            <a:ext cx="1324303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4CBE0-6F3A-4C73-8DF4-E38FC6ADF6EF}"/>
              </a:ext>
            </a:extLst>
          </p:cNvPr>
          <p:cNvSpPr/>
          <p:nvPr/>
        </p:nvSpPr>
        <p:spPr>
          <a:xfrm>
            <a:off x="9359448" y="3132073"/>
            <a:ext cx="1324303" cy="5990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E5A8F-C1EE-4A80-8C90-569ECC5A5225}"/>
              </a:ext>
            </a:extLst>
          </p:cNvPr>
          <p:cNvSpPr txBox="1"/>
          <p:nvPr/>
        </p:nvSpPr>
        <p:spPr>
          <a:xfrm>
            <a:off x="9028386" y="2554014"/>
            <a:ext cx="1923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FD535-C9E7-4FB8-9E82-0835CF5AEF19}"/>
              </a:ext>
            </a:extLst>
          </p:cNvPr>
          <p:cNvSpPr txBox="1"/>
          <p:nvPr/>
        </p:nvSpPr>
        <p:spPr>
          <a:xfrm>
            <a:off x="8896992" y="1379956"/>
            <a:ext cx="3573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Correct record time remaining under user name.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E8D2C3-0695-4FD6-ACD8-94B748B93036}"/>
              </a:ext>
            </a:extLst>
          </p:cNvPr>
          <p:cNvSpPr/>
          <p:nvPr/>
        </p:nvSpPr>
        <p:spPr>
          <a:xfrm>
            <a:off x="1045938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C0F9C-7972-4C2F-821F-A203CE3BDCAB}"/>
              </a:ext>
            </a:extLst>
          </p:cNvPr>
          <p:cNvSpPr/>
          <p:nvPr/>
        </p:nvSpPr>
        <p:spPr>
          <a:xfrm>
            <a:off x="8028362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7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8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9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67011-67DB-40D5-BB93-726822E62280}"/>
              </a:ext>
            </a:extLst>
          </p:cNvPr>
          <p:cNvSpPr/>
          <p:nvPr/>
        </p:nvSpPr>
        <p:spPr>
          <a:xfrm>
            <a:off x="4503836" y="4797253"/>
            <a:ext cx="3128212" cy="1772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Player 4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Player 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AB1EF5-197D-4B60-9F31-A15FD7DD36FC}"/>
              </a:ext>
            </a:extLst>
          </p:cNvPr>
          <p:cNvSpPr txBox="1"/>
          <p:nvPr/>
        </p:nvSpPr>
        <p:spPr>
          <a:xfrm>
            <a:off x="1057984" y="4277715"/>
            <a:ext cx="10076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Leaderboard</a:t>
            </a:r>
          </a:p>
        </p:txBody>
      </p:sp>
    </p:spTree>
    <p:extLst>
      <p:ext uri="{BB962C8B-B14F-4D97-AF65-F5344CB8AC3E}">
        <p14:creationId xmlns:p14="http://schemas.microsoft.com/office/powerpoint/2010/main" val="196023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E80867-41F5-43C4-ABCA-D6AD92C5E986}"/>
              </a:ext>
            </a:extLst>
          </p:cNvPr>
          <p:cNvSpPr/>
          <p:nvPr/>
        </p:nvSpPr>
        <p:spPr>
          <a:xfrm>
            <a:off x="6096000" y="1130125"/>
            <a:ext cx="5038017" cy="5007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Leaderboard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6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7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8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Player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A78A2F-5DDC-483D-8266-749A1470A0A0}"/>
              </a:ext>
            </a:extLst>
          </p:cNvPr>
          <p:cNvSpPr txBox="1"/>
          <p:nvPr/>
        </p:nvSpPr>
        <p:spPr>
          <a:xfrm>
            <a:off x="1030014" y="210211"/>
            <a:ext cx="10068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HAPPY HOUR TRIVIA GAME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61FD7-05E6-4080-98D2-178594003A44}"/>
              </a:ext>
            </a:extLst>
          </p:cNvPr>
          <p:cNvSpPr/>
          <p:nvPr/>
        </p:nvSpPr>
        <p:spPr>
          <a:xfrm>
            <a:off x="1082565" y="1133553"/>
            <a:ext cx="5013436" cy="5007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Turn 1 of 5 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Correct 0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Incorrect 5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Unanswered 6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Please Play Again!</a:t>
            </a:r>
          </a:p>
        </p:txBody>
      </p:sp>
    </p:spTree>
    <p:extLst>
      <p:ext uri="{BB962C8B-B14F-4D97-AF65-F5344CB8AC3E}">
        <p14:creationId xmlns:p14="http://schemas.microsoft.com/office/powerpoint/2010/main" val="3791684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192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sigaud</dc:creator>
  <cp:lastModifiedBy>giam sigaud</cp:lastModifiedBy>
  <cp:revision>10</cp:revision>
  <dcterms:created xsi:type="dcterms:W3CDTF">2021-03-04T02:32:18Z</dcterms:created>
  <dcterms:modified xsi:type="dcterms:W3CDTF">2021-03-17T00:38:56Z</dcterms:modified>
</cp:coreProperties>
</file>