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F279-BFC9-410D-80C3-F3BC7A19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A3F3-6D75-410A-B832-2107A56F1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D48D-26A0-4407-AD1D-FDCB53EE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625C-5AD3-4EFC-8E8F-9343FB06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BF2A-5411-475F-A7B6-306BA847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FBBD-2D6D-47FB-A5FE-508CB5E0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58D78-8DEC-49A6-B148-8178E9EF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DFE8-9596-4747-83B0-1F82F41C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33B8-4504-4EAC-9A47-8731CFB7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86A3-4F10-4FD1-8162-F2968717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0C73-CB17-46EB-8344-B45004AF7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F39A-3D22-4E95-80B7-04D049E3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767B-9B25-41FA-B1D7-9AC43DC3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203D-CF34-4C71-A389-261CD660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4521-71E4-4176-83F4-944206C6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F238-534B-4DBC-954C-27B2C114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3ECA-269E-47AE-B3C5-9D0D4C7F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B80B-5557-42D2-A6E3-6CA8CB6B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837D-B69D-49D5-A8B1-E8AEFAEF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0051-9F06-4AD5-A7FD-F2B516B0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3C86-3D59-4E19-810C-E2AED951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C339-D400-45F0-8379-FE18EC6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6B7-D79C-4559-97AA-5A223BB9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9C0E-58CD-469A-B498-E752C67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1E7C-5C68-4665-B6DB-94A53A04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00F-7237-451C-B84B-49F582E4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6FF7-628D-459C-93C7-544DB70BC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A3AD-CEB7-4CC1-9905-09DA2D88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5F86-713D-4BCF-A829-D7B1AB38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20BF-EDFB-44FB-BE97-7FF00A4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8D24-4C6C-49BB-BFA7-57E0039B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F6B2-698F-41E6-B3AA-C25EF834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8353-EB6B-40AD-AF75-CC30CF25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87BB-02C8-44D4-8D1C-C9CEBF910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5376-CAF0-461B-8F2C-2F6962C02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9B43E-81DC-4B90-9AA7-620E83594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33E3A-3A0A-40DF-9D47-7F2B997A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F1EFD-513D-4FA4-ABC1-77700D51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2858D-0C47-4EAD-B333-0043871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5B6C-D8C6-4BD9-BF1D-43E4F2D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2AE52-76E1-4E9E-8297-A2C6E92D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895D-5C77-4257-9EFE-60FD2C52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49399-0A30-4825-B516-0D29D370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BA8DC-7893-4970-9FC0-C1E4894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5861F-B4B4-4ABE-98FC-B9E9492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AEB6-FE92-40BB-8EC6-9F49459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6FA-D9C3-4B27-928D-79E2EC43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18F7-76C0-49A0-9855-440A684A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5CDDB-FEEC-42C9-B97B-84BC40B17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B979-F8DB-4516-9F6D-E07827E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CF386-3D00-4B59-A35A-1F21099E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741F6-4697-48B2-8D23-0A28E66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F816-FCBA-43A0-B8CB-F06EDC34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F36E3-581F-4846-8A21-EEEBD676C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7692-3E6E-4DF7-B603-689B633D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FDAD-4B3D-4889-B6A6-BE299F72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830CC-5199-488E-A6BF-DB1D5C62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38A0-F3CF-4FFB-93A9-2F29AED7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09CBE-BB61-4028-BBDA-2F6D4F0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D35A-FBE0-4FD9-925A-1917F331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5C1D-9BC5-4063-8E9F-B80228BD6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2F37-EF40-4115-B870-D74A106AFF7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D7EA-AA87-47AA-B158-E7C669924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75BE-11A6-4EEB-B65E-D7E17F91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BA6C-C150-4AD5-9349-526AFBE5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BE575-26E3-42E8-AE95-DCDA19B8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05"/>
            <a:ext cx="12192000" cy="65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51250-1001-4B00-9BB3-543C5234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7"/>
            <a:ext cx="12192000" cy="65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551A2-CBCC-4BC8-80CD-044F14CD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48"/>
            <a:ext cx="12192000" cy="646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sigaud</dc:creator>
  <cp:lastModifiedBy>giam sigaud</cp:lastModifiedBy>
  <cp:revision>1</cp:revision>
  <dcterms:created xsi:type="dcterms:W3CDTF">2020-07-21T13:22:46Z</dcterms:created>
  <dcterms:modified xsi:type="dcterms:W3CDTF">2020-07-21T13:31:33Z</dcterms:modified>
</cp:coreProperties>
</file>