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notesMasterIdLst>
    <p:notesMasterId r:id="rId20"/>
  </p:notesMasterIdLst>
  <p:sldIdLst>
    <p:sldId id="256" r:id="rId2"/>
    <p:sldId id="257" r:id="rId3"/>
    <p:sldId id="262" r:id="rId4"/>
    <p:sldId id="260" r:id="rId5"/>
    <p:sldId id="261" r:id="rId6"/>
    <p:sldId id="259" r:id="rId7"/>
    <p:sldId id="264" r:id="rId8"/>
    <p:sldId id="266" r:id="rId9"/>
    <p:sldId id="265" r:id="rId10"/>
    <p:sldId id="271" r:id="rId11"/>
    <p:sldId id="267" r:id="rId12"/>
    <p:sldId id="269" r:id="rId13"/>
    <p:sldId id="270" r:id="rId14"/>
    <p:sldId id="268" r:id="rId15"/>
    <p:sldId id="258" r:id="rId16"/>
    <p:sldId id="272" r:id="rId17"/>
    <p:sldId id="263"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6ACF0C-C303-4BE5-9DDB-02021E4E452E}" v="298" dt="2020-06-25T17:26:43.5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328" autoAdjust="0"/>
  </p:normalViewPr>
  <p:slideViewPr>
    <p:cSldViewPr snapToGrid="0">
      <p:cViewPr varScale="1">
        <p:scale>
          <a:sx n="86" d="100"/>
          <a:sy n="86" d="100"/>
        </p:scale>
        <p:origin x="120" y="81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userId="6b8ebd61-b624-47df-8d34-3e85689b6659" providerId="ADAL" clId="{D16ACF0C-C303-4BE5-9DDB-02021E4E452E}"/>
    <pc:docChg chg="undo custSel mod addSld modSld sldOrd addMainMaster delMainMaster">
      <pc:chgData name="David" userId="6b8ebd61-b624-47df-8d34-3e85689b6659" providerId="ADAL" clId="{D16ACF0C-C303-4BE5-9DDB-02021E4E452E}" dt="2020-06-25T17:28:13.912" v="1105" actId="478"/>
      <pc:docMkLst>
        <pc:docMk/>
      </pc:docMkLst>
      <pc:sldChg chg="addSp delSp modSp new mod setBg modClrScheme setClrOvrMap chgLayout">
        <pc:chgData name="David" userId="6b8ebd61-b624-47df-8d34-3e85689b6659" providerId="ADAL" clId="{D16ACF0C-C303-4BE5-9DDB-02021E4E452E}" dt="2020-06-25T17:28:13.912" v="1105" actId="478"/>
        <pc:sldMkLst>
          <pc:docMk/>
          <pc:sldMk cId="31093640" sldId="256"/>
        </pc:sldMkLst>
        <pc:spChg chg="mod">
          <ac:chgData name="David" userId="6b8ebd61-b624-47df-8d34-3e85689b6659" providerId="ADAL" clId="{D16ACF0C-C303-4BE5-9DDB-02021E4E452E}" dt="2020-06-25T15:45:18.069" v="494" actId="113"/>
          <ac:spMkLst>
            <pc:docMk/>
            <pc:sldMk cId="31093640" sldId="256"/>
            <ac:spMk id="2" creationId="{2A86721C-4F30-4E7F-93C5-33AA80E3D063}"/>
          </ac:spMkLst>
        </pc:spChg>
        <pc:spChg chg="del mod">
          <ac:chgData name="David" userId="6b8ebd61-b624-47df-8d34-3e85689b6659" providerId="ADAL" clId="{D16ACF0C-C303-4BE5-9DDB-02021E4E452E}" dt="2020-06-25T17:28:13.912" v="1105" actId="478"/>
          <ac:spMkLst>
            <pc:docMk/>
            <pc:sldMk cId="31093640" sldId="256"/>
            <ac:spMk id="3" creationId="{D012AD79-49C2-4D42-9D22-8DFA09D0EB0C}"/>
          </ac:spMkLst>
        </pc:spChg>
        <pc:spChg chg="add del">
          <ac:chgData name="David" userId="6b8ebd61-b624-47df-8d34-3e85689b6659" providerId="ADAL" clId="{D16ACF0C-C303-4BE5-9DDB-02021E4E452E}" dt="2020-06-25T11:55:05.779" v="40" actId="26606"/>
          <ac:spMkLst>
            <pc:docMk/>
            <pc:sldMk cId="31093640" sldId="256"/>
            <ac:spMk id="9" creationId="{DB4A12B6-EF0D-43E8-8C17-4FAD4D2766E4}"/>
          </ac:spMkLst>
        </pc:spChg>
        <pc:spChg chg="add del">
          <ac:chgData name="David" userId="6b8ebd61-b624-47df-8d34-3e85689b6659" providerId="ADAL" clId="{D16ACF0C-C303-4BE5-9DDB-02021E4E452E}" dt="2020-06-25T11:55:05.779" v="40" actId="26606"/>
          <ac:spMkLst>
            <pc:docMk/>
            <pc:sldMk cId="31093640" sldId="256"/>
            <ac:spMk id="11" creationId="{AE107525-0C02-447F-8A3F-553320A7230E}"/>
          </ac:spMkLst>
        </pc:spChg>
        <pc:spChg chg="add del">
          <ac:chgData name="David" userId="6b8ebd61-b624-47df-8d34-3e85689b6659" providerId="ADAL" clId="{D16ACF0C-C303-4BE5-9DDB-02021E4E452E}" dt="2020-06-25T11:55:05.779" v="40" actId="26606"/>
          <ac:spMkLst>
            <pc:docMk/>
            <pc:sldMk cId="31093640" sldId="256"/>
            <ac:spMk id="13" creationId="{AB7A42E3-05D8-4A0B-9D4E-20EF581E57C0}"/>
          </ac:spMkLst>
        </pc:spChg>
        <pc:spChg chg="add del">
          <ac:chgData name="David" userId="6b8ebd61-b624-47df-8d34-3e85689b6659" providerId="ADAL" clId="{D16ACF0C-C303-4BE5-9DDB-02021E4E452E}" dt="2020-06-25T11:55:11.223" v="42" actId="26606"/>
          <ac:spMkLst>
            <pc:docMk/>
            <pc:sldMk cId="31093640" sldId="256"/>
            <ac:spMk id="21" creationId="{526E0BFB-CDF1-4990-8C11-AC849311E0A8}"/>
          </ac:spMkLst>
        </pc:spChg>
        <pc:spChg chg="add del">
          <ac:chgData name="David" userId="6b8ebd61-b624-47df-8d34-3e85689b6659" providerId="ADAL" clId="{D16ACF0C-C303-4BE5-9DDB-02021E4E452E}" dt="2020-06-25T11:55:11.223" v="42" actId="26606"/>
          <ac:spMkLst>
            <pc:docMk/>
            <pc:sldMk cId="31093640" sldId="256"/>
            <ac:spMk id="23" creationId="{6069A1F8-9BEB-4786-9694-FC48B2D75D21}"/>
          </ac:spMkLst>
        </pc:spChg>
        <pc:spChg chg="add del">
          <ac:chgData name="David" userId="6b8ebd61-b624-47df-8d34-3e85689b6659" providerId="ADAL" clId="{D16ACF0C-C303-4BE5-9DDB-02021E4E452E}" dt="2020-06-25T11:55:14.723" v="44" actId="26606"/>
          <ac:spMkLst>
            <pc:docMk/>
            <pc:sldMk cId="31093640" sldId="256"/>
            <ac:spMk id="26" creationId="{DB4A12B6-EF0D-43E8-8C17-4FAD4D2766E4}"/>
          </ac:spMkLst>
        </pc:spChg>
        <pc:spChg chg="add del">
          <ac:chgData name="David" userId="6b8ebd61-b624-47df-8d34-3e85689b6659" providerId="ADAL" clId="{D16ACF0C-C303-4BE5-9DDB-02021E4E452E}" dt="2020-06-25T11:55:14.723" v="44" actId="26606"/>
          <ac:spMkLst>
            <pc:docMk/>
            <pc:sldMk cId="31093640" sldId="256"/>
            <ac:spMk id="27" creationId="{AE107525-0C02-447F-8A3F-553320A7230E}"/>
          </ac:spMkLst>
        </pc:spChg>
        <pc:spChg chg="add del">
          <ac:chgData name="David" userId="6b8ebd61-b624-47df-8d34-3e85689b6659" providerId="ADAL" clId="{D16ACF0C-C303-4BE5-9DDB-02021E4E452E}" dt="2020-06-25T11:55:14.723" v="44" actId="26606"/>
          <ac:spMkLst>
            <pc:docMk/>
            <pc:sldMk cId="31093640" sldId="256"/>
            <ac:spMk id="28" creationId="{AB7A42E3-05D8-4A0B-9D4E-20EF581E57C0}"/>
          </ac:spMkLst>
        </pc:spChg>
        <pc:spChg chg="add del">
          <ac:chgData name="David" userId="6b8ebd61-b624-47df-8d34-3e85689b6659" providerId="ADAL" clId="{D16ACF0C-C303-4BE5-9DDB-02021E4E452E}" dt="2020-06-25T11:55:28.350" v="46" actId="26606"/>
          <ac:spMkLst>
            <pc:docMk/>
            <pc:sldMk cId="31093640" sldId="256"/>
            <ac:spMk id="33" creationId="{1DB043B4-68C6-45B9-82AC-A5800EADB8DB}"/>
          </ac:spMkLst>
        </pc:spChg>
        <pc:spChg chg="add del">
          <ac:chgData name="David" userId="6b8ebd61-b624-47df-8d34-3e85689b6659" providerId="ADAL" clId="{D16ACF0C-C303-4BE5-9DDB-02021E4E452E}" dt="2020-06-25T11:55:28.350" v="46" actId="26606"/>
          <ac:spMkLst>
            <pc:docMk/>
            <pc:sldMk cId="31093640" sldId="256"/>
            <ac:spMk id="35" creationId="{3C64A91D-E535-4C24-A0E3-96A3810E3FDC}"/>
          </ac:spMkLst>
        </pc:spChg>
        <pc:spChg chg="add del">
          <ac:chgData name="David" userId="6b8ebd61-b624-47df-8d34-3e85689b6659" providerId="ADAL" clId="{D16ACF0C-C303-4BE5-9DDB-02021E4E452E}" dt="2020-06-25T11:55:28.350" v="46" actId="26606"/>
          <ac:spMkLst>
            <pc:docMk/>
            <pc:sldMk cId="31093640" sldId="256"/>
            <ac:spMk id="36" creationId="{26FC4867-BA3E-4F8E-AB23-684F34DF3D31}"/>
          </ac:spMkLst>
        </pc:spChg>
        <pc:spChg chg="add del">
          <ac:chgData name="David" userId="6b8ebd61-b624-47df-8d34-3e85689b6659" providerId="ADAL" clId="{D16ACF0C-C303-4BE5-9DDB-02021E4E452E}" dt="2020-06-25T11:56:05.967" v="55" actId="26606"/>
          <ac:spMkLst>
            <pc:docMk/>
            <pc:sldMk cId="31093640" sldId="256"/>
            <ac:spMk id="38" creationId="{1DB043B4-68C6-45B9-82AC-A5800EADB8DB}"/>
          </ac:spMkLst>
        </pc:spChg>
        <pc:spChg chg="add del">
          <ac:chgData name="David" userId="6b8ebd61-b624-47df-8d34-3e85689b6659" providerId="ADAL" clId="{D16ACF0C-C303-4BE5-9DDB-02021E4E452E}" dt="2020-06-25T11:56:05.967" v="55" actId="26606"/>
          <ac:spMkLst>
            <pc:docMk/>
            <pc:sldMk cId="31093640" sldId="256"/>
            <ac:spMk id="42" creationId="{41AC6C06-99FE-4BA1-BC82-8406A424CD67}"/>
          </ac:spMkLst>
        </pc:spChg>
        <pc:spChg chg="add del">
          <ac:chgData name="David" userId="6b8ebd61-b624-47df-8d34-3e85689b6659" providerId="ADAL" clId="{D16ACF0C-C303-4BE5-9DDB-02021E4E452E}" dt="2020-06-25T11:56:05.967" v="55" actId="26606"/>
          <ac:spMkLst>
            <pc:docMk/>
            <pc:sldMk cId="31093640" sldId="256"/>
            <ac:spMk id="43" creationId="{7AEC842D-C905-4DEA-B1C3-CA51995C572A}"/>
          </ac:spMkLst>
        </pc:spChg>
        <pc:spChg chg="add del">
          <ac:chgData name="David" userId="6b8ebd61-b624-47df-8d34-3e85689b6659" providerId="ADAL" clId="{D16ACF0C-C303-4BE5-9DDB-02021E4E452E}" dt="2020-06-25T11:56:05.900" v="54" actId="26606"/>
          <ac:spMkLst>
            <pc:docMk/>
            <pc:sldMk cId="31093640" sldId="256"/>
            <ac:spMk id="48" creationId="{68AF5748-FED8-45BA-8631-26D1D10F3246}"/>
          </ac:spMkLst>
        </pc:spChg>
        <pc:spChg chg="add del">
          <ac:chgData name="David" userId="6b8ebd61-b624-47df-8d34-3e85689b6659" providerId="ADAL" clId="{D16ACF0C-C303-4BE5-9DDB-02021E4E452E}" dt="2020-06-25T11:56:05.900" v="54" actId="26606"/>
          <ac:spMkLst>
            <pc:docMk/>
            <pc:sldMk cId="31093640" sldId="256"/>
            <ac:spMk id="50" creationId="{AF2F604E-43BE-4DC3-B983-E071523364F8}"/>
          </ac:spMkLst>
        </pc:spChg>
        <pc:spChg chg="add del">
          <ac:chgData name="David" userId="6b8ebd61-b624-47df-8d34-3e85689b6659" providerId="ADAL" clId="{D16ACF0C-C303-4BE5-9DDB-02021E4E452E}" dt="2020-06-25T11:56:05.900" v="54" actId="26606"/>
          <ac:spMkLst>
            <pc:docMk/>
            <pc:sldMk cId="31093640" sldId="256"/>
            <ac:spMk id="52" creationId="{08C9B587-E65E-4B52-B37C-ABEBB6E87928}"/>
          </ac:spMkLst>
        </pc:spChg>
        <pc:spChg chg="add">
          <ac:chgData name="David" userId="6b8ebd61-b624-47df-8d34-3e85689b6659" providerId="ADAL" clId="{D16ACF0C-C303-4BE5-9DDB-02021E4E452E}" dt="2020-06-25T11:56:05.967" v="55" actId="26606"/>
          <ac:spMkLst>
            <pc:docMk/>
            <pc:sldMk cId="31093640" sldId="256"/>
            <ac:spMk id="54" creationId="{0671A8AE-40A1-4631-A6B8-581AFF065482}"/>
          </ac:spMkLst>
        </pc:spChg>
        <pc:spChg chg="add">
          <ac:chgData name="David" userId="6b8ebd61-b624-47df-8d34-3e85689b6659" providerId="ADAL" clId="{D16ACF0C-C303-4BE5-9DDB-02021E4E452E}" dt="2020-06-25T11:56:05.967" v="55" actId="26606"/>
          <ac:spMkLst>
            <pc:docMk/>
            <pc:sldMk cId="31093640" sldId="256"/>
            <ac:spMk id="55" creationId="{A44CD100-6267-4E62-AA64-2182A3A6A1C0}"/>
          </ac:spMkLst>
        </pc:spChg>
        <pc:grpChg chg="add del">
          <ac:chgData name="David" userId="6b8ebd61-b624-47df-8d34-3e85689b6659" providerId="ADAL" clId="{D16ACF0C-C303-4BE5-9DDB-02021E4E452E}" dt="2020-06-25T11:56:05.967" v="55" actId="26606"/>
          <ac:grpSpMkLst>
            <pc:docMk/>
            <pc:sldMk cId="31093640" sldId="256"/>
            <ac:grpSpMk id="39" creationId="{4592A8CB-0B0A-43A5-86F4-712B0C469671}"/>
          </ac:grpSpMkLst>
        </pc:grpChg>
        <pc:picChg chg="add del">
          <ac:chgData name="David" userId="6b8ebd61-b624-47df-8d34-3e85689b6659" providerId="ADAL" clId="{D16ACF0C-C303-4BE5-9DDB-02021E4E452E}" dt="2020-06-25T11:55:05.779" v="40" actId="26606"/>
          <ac:picMkLst>
            <pc:docMk/>
            <pc:sldMk cId="31093640" sldId="256"/>
            <ac:picMk id="4" creationId="{3DBCE598-EFE7-4FB9-BBD2-BF972792CCF3}"/>
          </ac:picMkLst>
        </pc:picChg>
        <pc:picChg chg="add del">
          <ac:chgData name="David" userId="6b8ebd61-b624-47df-8d34-3e85689b6659" providerId="ADAL" clId="{D16ACF0C-C303-4BE5-9DDB-02021E4E452E}" dt="2020-06-25T11:55:11.223" v="42" actId="26606"/>
          <ac:picMkLst>
            <pc:docMk/>
            <pc:sldMk cId="31093640" sldId="256"/>
            <ac:picMk id="22" creationId="{81C058BC-677F-4271-8CC4-F8908331FF72}"/>
          </ac:picMkLst>
        </pc:picChg>
        <pc:picChg chg="add del">
          <ac:chgData name="David" userId="6b8ebd61-b624-47df-8d34-3e85689b6659" providerId="ADAL" clId="{D16ACF0C-C303-4BE5-9DDB-02021E4E452E}" dt="2020-06-25T11:55:14.723" v="44" actId="26606"/>
          <ac:picMkLst>
            <pc:docMk/>
            <pc:sldMk cId="31093640" sldId="256"/>
            <ac:picMk id="25" creationId="{3DBCE598-EFE7-4FB9-BBD2-BF972792CCF3}"/>
          </ac:picMkLst>
        </pc:picChg>
        <pc:picChg chg="add del">
          <ac:chgData name="David" userId="6b8ebd61-b624-47df-8d34-3e85689b6659" providerId="ADAL" clId="{D16ACF0C-C303-4BE5-9DDB-02021E4E452E}" dt="2020-06-25T11:55:28.350" v="46" actId="26606"/>
          <ac:picMkLst>
            <pc:docMk/>
            <pc:sldMk cId="31093640" sldId="256"/>
            <ac:picMk id="34" creationId="{EA69252D-728C-42EA-B5E4-AB5B38296E15}"/>
          </ac:picMkLst>
        </pc:picChg>
        <pc:picChg chg="add mod ord">
          <ac:chgData name="David" userId="6b8ebd61-b624-47df-8d34-3e85689b6659" providerId="ADAL" clId="{D16ACF0C-C303-4BE5-9DDB-02021E4E452E}" dt="2020-06-25T11:56:05.967" v="55" actId="26606"/>
          <ac:picMkLst>
            <pc:docMk/>
            <pc:sldMk cId="31093640" sldId="256"/>
            <ac:picMk id="41" creationId="{50C749A6-4F55-4BFC-A891-AE16FFECE620}"/>
          </ac:picMkLst>
        </pc:picChg>
        <pc:cxnChg chg="add del">
          <ac:chgData name="David" userId="6b8ebd61-b624-47df-8d34-3e85689b6659" providerId="ADAL" clId="{D16ACF0C-C303-4BE5-9DDB-02021E4E452E}" dt="2020-06-25T11:55:05.779" v="40" actId="26606"/>
          <ac:cxnSpMkLst>
            <pc:docMk/>
            <pc:sldMk cId="31093640" sldId="256"/>
            <ac:cxnSpMk id="15" creationId="{6EE9A54B-189D-4645-8254-FDC4210EC6DB}"/>
          </ac:cxnSpMkLst>
        </pc:cxnChg>
        <pc:cxnChg chg="add del">
          <ac:chgData name="David" userId="6b8ebd61-b624-47df-8d34-3e85689b6659" providerId="ADAL" clId="{D16ACF0C-C303-4BE5-9DDB-02021E4E452E}" dt="2020-06-25T11:55:05.779" v="40" actId="26606"/>
          <ac:cxnSpMkLst>
            <pc:docMk/>
            <pc:sldMk cId="31093640" sldId="256"/>
            <ac:cxnSpMk id="17" creationId="{511CE48F-D5E4-4520-AF1E-8F85CFBDA596}"/>
          </ac:cxnSpMkLst>
        </pc:cxnChg>
        <pc:cxnChg chg="add del">
          <ac:chgData name="David" userId="6b8ebd61-b624-47df-8d34-3e85689b6659" providerId="ADAL" clId="{D16ACF0C-C303-4BE5-9DDB-02021E4E452E}" dt="2020-06-25T11:55:05.779" v="40" actId="26606"/>
          <ac:cxnSpMkLst>
            <pc:docMk/>
            <pc:sldMk cId="31093640" sldId="256"/>
            <ac:cxnSpMk id="19" creationId="{41448851-39AD-4943-BF9C-C50704E08377}"/>
          </ac:cxnSpMkLst>
        </pc:cxnChg>
        <pc:cxnChg chg="add del">
          <ac:chgData name="David" userId="6b8ebd61-b624-47df-8d34-3e85689b6659" providerId="ADAL" clId="{D16ACF0C-C303-4BE5-9DDB-02021E4E452E}" dt="2020-06-25T11:55:14.723" v="44" actId="26606"/>
          <ac:cxnSpMkLst>
            <pc:docMk/>
            <pc:sldMk cId="31093640" sldId="256"/>
            <ac:cxnSpMk id="29" creationId="{6EE9A54B-189D-4645-8254-FDC4210EC6DB}"/>
          </ac:cxnSpMkLst>
        </pc:cxnChg>
        <pc:cxnChg chg="add del">
          <ac:chgData name="David" userId="6b8ebd61-b624-47df-8d34-3e85689b6659" providerId="ADAL" clId="{D16ACF0C-C303-4BE5-9DDB-02021E4E452E}" dt="2020-06-25T11:55:14.723" v="44" actId="26606"/>
          <ac:cxnSpMkLst>
            <pc:docMk/>
            <pc:sldMk cId="31093640" sldId="256"/>
            <ac:cxnSpMk id="30" creationId="{511CE48F-D5E4-4520-AF1E-8F85CFBDA596}"/>
          </ac:cxnSpMkLst>
        </pc:cxnChg>
        <pc:cxnChg chg="add del">
          <ac:chgData name="David" userId="6b8ebd61-b624-47df-8d34-3e85689b6659" providerId="ADAL" clId="{D16ACF0C-C303-4BE5-9DDB-02021E4E452E}" dt="2020-06-25T11:55:14.723" v="44" actId="26606"/>
          <ac:cxnSpMkLst>
            <pc:docMk/>
            <pc:sldMk cId="31093640" sldId="256"/>
            <ac:cxnSpMk id="31" creationId="{41448851-39AD-4943-BF9C-C50704E08377}"/>
          </ac:cxnSpMkLst>
        </pc:cxnChg>
      </pc:sldChg>
      <pc:sldChg chg="addSp delSp modSp new mod setBg modAnim">
        <pc:chgData name="David" userId="6b8ebd61-b624-47df-8d34-3e85689b6659" providerId="ADAL" clId="{D16ACF0C-C303-4BE5-9DDB-02021E4E452E}" dt="2020-06-25T17:26:43.559" v="1103"/>
        <pc:sldMkLst>
          <pc:docMk/>
          <pc:sldMk cId="2689472105" sldId="257"/>
        </pc:sldMkLst>
        <pc:spChg chg="mod">
          <ac:chgData name="David" userId="6b8ebd61-b624-47df-8d34-3e85689b6659" providerId="ADAL" clId="{D16ACF0C-C303-4BE5-9DDB-02021E4E452E}" dt="2020-06-25T11:59:05.348" v="233" actId="26606"/>
          <ac:spMkLst>
            <pc:docMk/>
            <pc:sldMk cId="2689472105" sldId="257"/>
            <ac:spMk id="2" creationId="{E8525CDF-F30D-4923-B69E-15C1E55D0FB4}"/>
          </ac:spMkLst>
        </pc:spChg>
        <pc:spChg chg="add del mod">
          <ac:chgData name="David" userId="6b8ebd61-b624-47df-8d34-3e85689b6659" providerId="ADAL" clId="{D16ACF0C-C303-4BE5-9DDB-02021E4E452E}" dt="2020-06-25T15:38:49.426" v="406" actId="27636"/>
          <ac:spMkLst>
            <pc:docMk/>
            <pc:sldMk cId="2689472105" sldId="257"/>
            <ac:spMk id="3" creationId="{0EA8FB41-CCA5-421A-9426-C9C72B2835B7}"/>
          </ac:spMkLst>
        </pc:spChg>
        <pc:spChg chg="add">
          <ac:chgData name="David" userId="6b8ebd61-b624-47df-8d34-3e85689b6659" providerId="ADAL" clId="{D16ACF0C-C303-4BE5-9DDB-02021E4E452E}" dt="2020-06-25T11:59:05.348" v="233" actId="26606"/>
          <ac:spMkLst>
            <pc:docMk/>
            <pc:sldMk cId="2689472105" sldId="257"/>
            <ac:spMk id="6" creationId="{83BA5EF5-1FE9-4BF9-83BB-269BCDDF6156}"/>
          </ac:spMkLst>
        </pc:spChg>
        <pc:spChg chg="add">
          <ac:chgData name="David" userId="6b8ebd61-b624-47df-8d34-3e85689b6659" providerId="ADAL" clId="{D16ACF0C-C303-4BE5-9DDB-02021E4E452E}" dt="2020-06-25T11:59:05.348" v="233" actId="26606"/>
          <ac:spMkLst>
            <pc:docMk/>
            <pc:sldMk cId="2689472105" sldId="257"/>
            <ac:spMk id="8" creationId="{F837543A-6020-4505-A233-C9DB4BF74011}"/>
          </ac:spMkLst>
        </pc:spChg>
        <pc:spChg chg="add del">
          <ac:chgData name="David" userId="6b8ebd61-b624-47df-8d34-3e85689b6659" providerId="ADAL" clId="{D16ACF0C-C303-4BE5-9DDB-02021E4E452E}" dt="2020-06-25T11:58:33.569" v="171" actId="26606"/>
          <ac:spMkLst>
            <pc:docMk/>
            <pc:sldMk cId="2689472105" sldId="257"/>
            <ac:spMk id="9" creationId="{7DA1F35B-C8F7-4A5A-9339-7DA4D785B300}"/>
          </ac:spMkLst>
        </pc:spChg>
        <pc:spChg chg="add">
          <ac:chgData name="David" userId="6b8ebd61-b624-47df-8d34-3e85689b6659" providerId="ADAL" clId="{D16ACF0C-C303-4BE5-9DDB-02021E4E452E}" dt="2020-06-25T11:59:05.348" v="233" actId="26606"/>
          <ac:spMkLst>
            <pc:docMk/>
            <pc:sldMk cId="2689472105" sldId="257"/>
            <ac:spMk id="10" creationId="{35B16301-FB18-48BA-A6DD-C37CAF6F9A18}"/>
          </ac:spMkLst>
        </pc:spChg>
        <pc:spChg chg="add del">
          <ac:chgData name="David" userId="6b8ebd61-b624-47df-8d34-3e85689b6659" providerId="ADAL" clId="{D16ACF0C-C303-4BE5-9DDB-02021E4E452E}" dt="2020-06-25T11:58:33.569" v="171" actId="26606"/>
          <ac:spMkLst>
            <pc:docMk/>
            <pc:sldMk cId="2689472105" sldId="257"/>
            <ac:spMk id="11" creationId="{B2D4AD41-40DA-4A81-92F5-B6E3BA1ED82A}"/>
          </ac:spMkLst>
        </pc:spChg>
        <pc:spChg chg="add">
          <ac:chgData name="David" userId="6b8ebd61-b624-47df-8d34-3e85689b6659" providerId="ADAL" clId="{D16ACF0C-C303-4BE5-9DDB-02021E4E452E}" dt="2020-06-25T11:59:05.348" v="233" actId="26606"/>
          <ac:spMkLst>
            <pc:docMk/>
            <pc:sldMk cId="2689472105" sldId="257"/>
            <ac:spMk id="12" creationId="{C3C0D90E-074A-4F52-9B11-B52BEF4BCBE5}"/>
          </ac:spMkLst>
        </pc:spChg>
        <pc:spChg chg="add">
          <ac:chgData name="David" userId="6b8ebd61-b624-47df-8d34-3e85689b6659" providerId="ADAL" clId="{D16ACF0C-C303-4BE5-9DDB-02021E4E452E}" dt="2020-06-25T11:59:05.348" v="233" actId="26606"/>
          <ac:spMkLst>
            <pc:docMk/>
            <pc:sldMk cId="2689472105" sldId="257"/>
            <ac:spMk id="14" creationId="{CABBD4C1-E6F8-46F6-8152-A8A97490BF4D}"/>
          </ac:spMkLst>
        </pc:spChg>
        <pc:spChg chg="add del">
          <ac:chgData name="David" userId="6b8ebd61-b624-47df-8d34-3e85689b6659" providerId="ADAL" clId="{D16ACF0C-C303-4BE5-9DDB-02021E4E452E}" dt="2020-06-25T11:58:32.948" v="170" actId="26606"/>
          <ac:spMkLst>
            <pc:docMk/>
            <pc:sldMk cId="2689472105" sldId="257"/>
            <ac:spMk id="16" creationId="{7DA1F35B-C8F7-4A5A-9339-7DA4D785B300}"/>
          </ac:spMkLst>
        </pc:spChg>
        <pc:spChg chg="add del">
          <ac:chgData name="David" userId="6b8ebd61-b624-47df-8d34-3e85689b6659" providerId="ADAL" clId="{D16ACF0C-C303-4BE5-9DDB-02021E4E452E}" dt="2020-06-25T11:58:32.948" v="170" actId="26606"/>
          <ac:spMkLst>
            <pc:docMk/>
            <pc:sldMk cId="2689472105" sldId="257"/>
            <ac:spMk id="18" creationId="{B2D4AD41-40DA-4A81-92F5-B6E3BA1ED82A}"/>
          </ac:spMkLst>
        </pc:spChg>
        <pc:spChg chg="add">
          <ac:chgData name="David" userId="6b8ebd61-b624-47df-8d34-3e85689b6659" providerId="ADAL" clId="{D16ACF0C-C303-4BE5-9DDB-02021E4E452E}" dt="2020-06-25T11:59:05.348" v="233" actId="26606"/>
          <ac:spMkLst>
            <pc:docMk/>
            <pc:sldMk cId="2689472105" sldId="257"/>
            <ac:spMk id="20" creationId="{88853921-7BC9-4BDE-ACAB-133C683C82D6}"/>
          </ac:spMkLst>
        </pc:spChg>
        <pc:spChg chg="add">
          <ac:chgData name="David" userId="6b8ebd61-b624-47df-8d34-3e85689b6659" providerId="ADAL" clId="{D16ACF0C-C303-4BE5-9DDB-02021E4E452E}" dt="2020-06-25T11:59:05.348" v="233" actId="26606"/>
          <ac:spMkLst>
            <pc:docMk/>
            <pc:sldMk cId="2689472105" sldId="257"/>
            <ac:spMk id="22" creationId="{09192968-3AE7-4470-A61C-97294BB92731}"/>
          </ac:spMkLst>
        </pc:spChg>
        <pc:spChg chg="add">
          <ac:chgData name="David" userId="6b8ebd61-b624-47df-8d34-3e85689b6659" providerId="ADAL" clId="{D16ACF0C-C303-4BE5-9DDB-02021E4E452E}" dt="2020-06-25T11:59:05.348" v="233" actId="26606"/>
          <ac:spMkLst>
            <pc:docMk/>
            <pc:sldMk cId="2689472105" sldId="257"/>
            <ac:spMk id="24" creationId="{3AB72E55-43E4-4356-BFE8-E2102CB0B505}"/>
          </ac:spMkLst>
        </pc:spChg>
        <pc:graphicFrameChg chg="add del mod modGraphic">
          <ac:chgData name="David" userId="6b8ebd61-b624-47df-8d34-3e85689b6659" providerId="ADAL" clId="{D16ACF0C-C303-4BE5-9DDB-02021E4E452E}" dt="2020-06-25T11:58:33.569" v="171" actId="26606"/>
          <ac:graphicFrameMkLst>
            <pc:docMk/>
            <pc:sldMk cId="2689472105" sldId="257"/>
            <ac:graphicFrameMk id="5" creationId="{AA53802B-D82B-4F33-9F27-862E4B2D2B99}"/>
          </ac:graphicFrameMkLst>
        </pc:graphicFrameChg>
        <pc:cxnChg chg="add">
          <ac:chgData name="David" userId="6b8ebd61-b624-47df-8d34-3e85689b6659" providerId="ADAL" clId="{D16ACF0C-C303-4BE5-9DDB-02021E4E452E}" dt="2020-06-25T11:59:05.348" v="233" actId="26606"/>
          <ac:cxnSpMkLst>
            <pc:docMk/>
            <pc:sldMk cId="2689472105" sldId="257"/>
            <ac:cxnSpMk id="7" creationId="{4B3BCACB-5880-460B-9606-8C433A9AF99D}"/>
          </ac:cxnSpMkLst>
        </pc:cxnChg>
      </pc:sldChg>
      <pc:sldChg chg="addSp delSp modSp new mod setBg setClrOvrMap modNotesTx">
        <pc:chgData name="David" userId="6b8ebd61-b624-47df-8d34-3e85689b6659" providerId="ADAL" clId="{D16ACF0C-C303-4BE5-9DDB-02021E4E452E}" dt="2020-06-25T16:35:31.066" v="959" actId="27614"/>
        <pc:sldMkLst>
          <pc:docMk/>
          <pc:sldMk cId="3732686463" sldId="258"/>
        </pc:sldMkLst>
        <pc:spChg chg="mod">
          <ac:chgData name="David" userId="6b8ebd61-b624-47df-8d34-3e85689b6659" providerId="ADAL" clId="{D16ACF0C-C303-4BE5-9DDB-02021E4E452E}" dt="2020-06-25T16:34:33.532" v="939" actId="26606"/>
          <ac:spMkLst>
            <pc:docMk/>
            <pc:sldMk cId="3732686463" sldId="258"/>
            <ac:spMk id="2" creationId="{9D80202A-1FB2-43F9-91B4-0F5F1AEECE4B}"/>
          </ac:spMkLst>
        </pc:spChg>
        <pc:spChg chg="del mod">
          <ac:chgData name="David" userId="6b8ebd61-b624-47df-8d34-3e85689b6659" providerId="ADAL" clId="{D16ACF0C-C303-4BE5-9DDB-02021E4E452E}" dt="2020-06-25T16:34:33.532" v="939" actId="26606"/>
          <ac:spMkLst>
            <pc:docMk/>
            <pc:sldMk cId="3732686463" sldId="258"/>
            <ac:spMk id="3" creationId="{69027D2E-D401-4769-8F0C-BD8FB33FA87B}"/>
          </ac:spMkLst>
        </pc:spChg>
        <pc:spChg chg="add">
          <ac:chgData name="David" userId="6b8ebd61-b624-47df-8d34-3e85689b6659" providerId="ADAL" clId="{D16ACF0C-C303-4BE5-9DDB-02021E4E452E}" dt="2020-06-25T16:34:33.532" v="939" actId="26606"/>
          <ac:spMkLst>
            <pc:docMk/>
            <pc:sldMk cId="3732686463" sldId="258"/>
            <ac:spMk id="9" creationId="{8A7BA06D-B3FF-4E91-8639-B4569AE3AA23}"/>
          </ac:spMkLst>
        </pc:spChg>
        <pc:spChg chg="add">
          <ac:chgData name="David" userId="6b8ebd61-b624-47df-8d34-3e85689b6659" providerId="ADAL" clId="{D16ACF0C-C303-4BE5-9DDB-02021E4E452E}" dt="2020-06-25T16:34:33.532" v="939" actId="26606"/>
          <ac:spMkLst>
            <pc:docMk/>
            <pc:sldMk cId="3732686463" sldId="258"/>
            <ac:spMk id="11" creationId="{2B30C86D-5A07-48BC-9C9D-6F9A2DB1E9E1}"/>
          </ac:spMkLst>
        </pc:spChg>
        <pc:spChg chg="add">
          <ac:chgData name="David" userId="6b8ebd61-b624-47df-8d34-3e85689b6659" providerId="ADAL" clId="{D16ACF0C-C303-4BE5-9DDB-02021E4E452E}" dt="2020-06-25T16:34:33.532" v="939" actId="26606"/>
          <ac:spMkLst>
            <pc:docMk/>
            <pc:sldMk cId="3732686463" sldId="258"/>
            <ac:spMk id="13" creationId="{0671A8AE-40A1-4631-A6B8-581AFF065482}"/>
          </ac:spMkLst>
        </pc:spChg>
        <pc:spChg chg="add">
          <ac:chgData name="David" userId="6b8ebd61-b624-47df-8d34-3e85689b6659" providerId="ADAL" clId="{D16ACF0C-C303-4BE5-9DDB-02021E4E452E}" dt="2020-06-25T16:34:33.532" v="939" actId="26606"/>
          <ac:spMkLst>
            <pc:docMk/>
            <pc:sldMk cId="3732686463" sldId="258"/>
            <ac:spMk id="15" creationId="{A44CD100-6267-4E62-AA64-2182A3A6A1C0}"/>
          </ac:spMkLst>
        </pc:spChg>
        <pc:picChg chg="add mod">
          <ac:chgData name="David" userId="6b8ebd61-b624-47df-8d34-3e85689b6659" providerId="ADAL" clId="{D16ACF0C-C303-4BE5-9DDB-02021E4E452E}" dt="2020-06-25T16:35:31.066" v="959" actId="27614"/>
          <ac:picMkLst>
            <pc:docMk/>
            <pc:sldMk cId="3732686463" sldId="258"/>
            <ac:picMk id="5" creationId="{D38DF56C-4A94-483F-A193-41E88476947C}"/>
          </ac:picMkLst>
        </pc:picChg>
      </pc:sldChg>
      <pc:sldChg chg="addSp modSp new mod setBg modAnim modNotesTx">
        <pc:chgData name="David" userId="6b8ebd61-b624-47df-8d34-3e85689b6659" providerId="ADAL" clId="{D16ACF0C-C303-4BE5-9DDB-02021E4E452E}" dt="2020-06-25T15:54:11.081" v="606" actId="6549"/>
        <pc:sldMkLst>
          <pc:docMk/>
          <pc:sldMk cId="1402194363" sldId="259"/>
        </pc:sldMkLst>
        <pc:spChg chg="mod">
          <ac:chgData name="David" userId="6b8ebd61-b624-47df-8d34-3e85689b6659" providerId="ADAL" clId="{D16ACF0C-C303-4BE5-9DDB-02021E4E452E}" dt="2020-06-25T15:40:49.507" v="447" actId="20577"/>
          <ac:spMkLst>
            <pc:docMk/>
            <pc:sldMk cId="1402194363" sldId="259"/>
            <ac:spMk id="2" creationId="{CC07AE4F-562E-4E7A-A956-394330D00907}"/>
          </ac:spMkLst>
        </pc:spChg>
        <pc:spChg chg="mod">
          <ac:chgData name="David" userId="6b8ebd61-b624-47df-8d34-3e85689b6659" providerId="ADAL" clId="{D16ACF0C-C303-4BE5-9DDB-02021E4E452E}" dt="2020-06-25T15:54:11.081" v="606" actId="6549"/>
          <ac:spMkLst>
            <pc:docMk/>
            <pc:sldMk cId="1402194363" sldId="259"/>
            <ac:spMk id="3" creationId="{AB0389E8-6700-4C5A-AC1E-B7EB01B09044}"/>
          </ac:spMkLst>
        </pc:spChg>
        <pc:spChg chg="add">
          <ac:chgData name="David" userId="6b8ebd61-b624-47df-8d34-3e85689b6659" providerId="ADAL" clId="{D16ACF0C-C303-4BE5-9DDB-02021E4E452E}" dt="2020-06-25T15:34:26.316" v="319" actId="26606"/>
          <ac:spMkLst>
            <pc:docMk/>
            <pc:sldMk cId="1402194363" sldId="259"/>
            <ac:spMk id="8" creationId="{907EF6B7-1338-4443-8C46-6A318D952DFD}"/>
          </ac:spMkLst>
        </pc:spChg>
        <pc:spChg chg="add">
          <ac:chgData name="David" userId="6b8ebd61-b624-47df-8d34-3e85689b6659" providerId="ADAL" clId="{D16ACF0C-C303-4BE5-9DDB-02021E4E452E}" dt="2020-06-25T15:34:26.316" v="319" actId="26606"/>
          <ac:spMkLst>
            <pc:docMk/>
            <pc:sldMk cId="1402194363" sldId="259"/>
            <ac:spMk id="10" creationId="{DAAE4CDD-124C-4DCF-9584-B6033B545DD5}"/>
          </ac:spMkLst>
        </pc:spChg>
        <pc:spChg chg="add">
          <ac:chgData name="David" userId="6b8ebd61-b624-47df-8d34-3e85689b6659" providerId="ADAL" clId="{D16ACF0C-C303-4BE5-9DDB-02021E4E452E}" dt="2020-06-25T15:34:26.316" v="319" actId="26606"/>
          <ac:spMkLst>
            <pc:docMk/>
            <pc:sldMk cId="1402194363" sldId="259"/>
            <ac:spMk id="12" creationId="{081E4A58-353D-44AE-B2FC-2A74E2E400F7}"/>
          </ac:spMkLst>
        </pc:spChg>
      </pc:sldChg>
      <pc:sldChg chg="addSp delSp modSp add mod modAnim">
        <pc:chgData name="David" userId="6b8ebd61-b624-47df-8d34-3e85689b6659" providerId="ADAL" clId="{D16ACF0C-C303-4BE5-9DDB-02021E4E452E}" dt="2020-06-25T15:49:50.956" v="561" actId="1037"/>
        <pc:sldMkLst>
          <pc:docMk/>
          <pc:sldMk cId="409162866" sldId="260"/>
        </pc:sldMkLst>
        <pc:spChg chg="mod">
          <ac:chgData name="David" userId="6b8ebd61-b624-47df-8d34-3e85689b6659" providerId="ADAL" clId="{D16ACF0C-C303-4BE5-9DDB-02021E4E452E}" dt="2020-06-25T15:44:41.434" v="492" actId="20577"/>
          <ac:spMkLst>
            <pc:docMk/>
            <pc:sldMk cId="409162866" sldId="260"/>
            <ac:spMk id="2" creationId="{CC07AE4F-562E-4E7A-A956-394330D00907}"/>
          </ac:spMkLst>
        </pc:spChg>
        <pc:spChg chg="mod">
          <ac:chgData name="David" userId="6b8ebd61-b624-47df-8d34-3e85689b6659" providerId="ADAL" clId="{D16ACF0C-C303-4BE5-9DDB-02021E4E452E}" dt="2020-06-25T15:49:50.956" v="561" actId="1037"/>
          <ac:spMkLst>
            <pc:docMk/>
            <pc:sldMk cId="409162866" sldId="260"/>
            <ac:spMk id="3" creationId="{AB0389E8-6700-4C5A-AC1E-B7EB01B09044}"/>
          </ac:spMkLst>
        </pc:spChg>
        <pc:spChg chg="del">
          <ac:chgData name="David" userId="6b8ebd61-b624-47df-8d34-3e85689b6659" providerId="ADAL" clId="{D16ACF0C-C303-4BE5-9DDB-02021E4E452E}" dt="2020-06-25T15:44:18.634" v="467" actId="26606"/>
          <ac:spMkLst>
            <pc:docMk/>
            <pc:sldMk cId="409162866" sldId="260"/>
            <ac:spMk id="8" creationId="{907EF6B7-1338-4443-8C46-6A318D952DFD}"/>
          </ac:spMkLst>
        </pc:spChg>
        <pc:spChg chg="del">
          <ac:chgData name="David" userId="6b8ebd61-b624-47df-8d34-3e85689b6659" providerId="ADAL" clId="{D16ACF0C-C303-4BE5-9DDB-02021E4E452E}" dt="2020-06-25T15:44:18.634" v="467" actId="26606"/>
          <ac:spMkLst>
            <pc:docMk/>
            <pc:sldMk cId="409162866" sldId="260"/>
            <ac:spMk id="10" creationId="{DAAE4CDD-124C-4DCF-9584-B6033B545DD5}"/>
          </ac:spMkLst>
        </pc:spChg>
        <pc:spChg chg="del">
          <ac:chgData name="David" userId="6b8ebd61-b624-47df-8d34-3e85689b6659" providerId="ADAL" clId="{D16ACF0C-C303-4BE5-9DDB-02021E4E452E}" dt="2020-06-25T15:44:18.634" v="467" actId="26606"/>
          <ac:spMkLst>
            <pc:docMk/>
            <pc:sldMk cId="409162866" sldId="260"/>
            <ac:spMk id="12" creationId="{081E4A58-353D-44AE-B2FC-2A74E2E400F7}"/>
          </ac:spMkLst>
        </pc:spChg>
        <pc:spChg chg="add">
          <ac:chgData name="David" userId="6b8ebd61-b624-47df-8d34-3e85689b6659" providerId="ADAL" clId="{D16ACF0C-C303-4BE5-9DDB-02021E4E452E}" dt="2020-06-25T15:44:18.634" v="467" actId="26606"/>
          <ac:spMkLst>
            <pc:docMk/>
            <pc:sldMk cId="409162866" sldId="260"/>
            <ac:spMk id="19" creationId="{CB6E2F43-29E9-49D9-91FC-E5FEFAAA70DE}"/>
          </ac:spMkLst>
        </pc:spChg>
        <pc:spChg chg="add">
          <ac:chgData name="David" userId="6b8ebd61-b624-47df-8d34-3e85689b6659" providerId="ADAL" clId="{D16ACF0C-C303-4BE5-9DDB-02021E4E452E}" dt="2020-06-25T15:44:18.634" v="467" actId="26606"/>
          <ac:spMkLst>
            <pc:docMk/>
            <pc:sldMk cId="409162866" sldId="260"/>
            <ac:spMk id="21" creationId="{8E63CC27-1C86-4653-8866-79C24C5C51FB}"/>
          </ac:spMkLst>
        </pc:spChg>
        <pc:spChg chg="add">
          <ac:chgData name="David" userId="6b8ebd61-b624-47df-8d34-3e85689b6659" providerId="ADAL" clId="{D16ACF0C-C303-4BE5-9DDB-02021E4E452E}" dt="2020-06-25T15:44:18.634" v="467" actId="26606"/>
          <ac:spMkLst>
            <pc:docMk/>
            <pc:sldMk cId="409162866" sldId="260"/>
            <ac:spMk id="23" creationId="{3BA62E19-CD42-4C09-B825-844B4943D49D}"/>
          </ac:spMkLst>
        </pc:spChg>
        <pc:picChg chg="add">
          <ac:chgData name="David" userId="6b8ebd61-b624-47df-8d34-3e85689b6659" providerId="ADAL" clId="{D16ACF0C-C303-4BE5-9DDB-02021E4E452E}" dt="2020-06-25T15:44:18.634" v="467" actId="26606"/>
          <ac:picMkLst>
            <pc:docMk/>
            <pc:sldMk cId="409162866" sldId="260"/>
            <ac:picMk id="16" creationId="{E8BCE554-DE3F-4E9A-88AD-085BD6914399}"/>
          </ac:picMkLst>
        </pc:picChg>
      </pc:sldChg>
      <pc:sldChg chg="modSp add modAnim modNotesTx">
        <pc:chgData name="David" userId="6b8ebd61-b624-47df-8d34-3e85689b6659" providerId="ADAL" clId="{D16ACF0C-C303-4BE5-9DDB-02021E4E452E}" dt="2020-06-25T15:51:19.868" v="590"/>
        <pc:sldMkLst>
          <pc:docMk/>
          <pc:sldMk cId="3668162782" sldId="261"/>
        </pc:sldMkLst>
        <pc:spChg chg="mod">
          <ac:chgData name="David" userId="6b8ebd61-b624-47df-8d34-3e85689b6659" providerId="ADAL" clId="{D16ACF0C-C303-4BE5-9DDB-02021E4E452E}" dt="2020-06-25T15:50:34.034" v="587" actId="20577"/>
          <ac:spMkLst>
            <pc:docMk/>
            <pc:sldMk cId="3668162782" sldId="261"/>
            <ac:spMk id="3" creationId="{AB0389E8-6700-4C5A-AC1E-B7EB01B09044}"/>
          </ac:spMkLst>
        </pc:spChg>
      </pc:sldChg>
      <pc:sldChg chg="add">
        <pc:chgData name="David" userId="6b8ebd61-b624-47df-8d34-3e85689b6659" providerId="ADAL" clId="{D16ACF0C-C303-4BE5-9DDB-02021E4E452E}" dt="2020-06-25T15:43:17.090" v="454"/>
        <pc:sldMkLst>
          <pc:docMk/>
          <pc:sldMk cId="1817085043" sldId="262"/>
        </pc:sldMkLst>
      </pc:sldChg>
      <pc:sldChg chg="modSp new mod">
        <pc:chgData name="David" userId="6b8ebd61-b624-47df-8d34-3e85689b6659" providerId="ADAL" clId="{D16ACF0C-C303-4BE5-9DDB-02021E4E452E}" dt="2020-06-25T16:45:07.761" v="1027" actId="14100"/>
        <pc:sldMkLst>
          <pc:docMk/>
          <pc:sldMk cId="2600592751" sldId="263"/>
        </pc:sldMkLst>
        <pc:spChg chg="mod">
          <ac:chgData name="David" userId="6b8ebd61-b624-47df-8d34-3e85689b6659" providerId="ADAL" clId="{D16ACF0C-C303-4BE5-9DDB-02021E4E452E}" dt="2020-06-25T15:49:05.927" v="505" actId="20577"/>
          <ac:spMkLst>
            <pc:docMk/>
            <pc:sldMk cId="2600592751" sldId="263"/>
            <ac:spMk id="2" creationId="{0F73DCC3-BF97-45FA-914C-A841411391AD}"/>
          </ac:spMkLst>
        </pc:spChg>
        <pc:spChg chg="mod">
          <ac:chgData name="David" userId="6b8ebd61-b624-47df-8d34-3e85689b6659" providerId="ADAL" clId="{D16ACF0C-C303-4BE5-9DDB-02021E4E452E}" dt="2020-06-25T16:45:07.761" v="1027" actId="14100"/>
          <ac:spMkLst>
            <pc:docMk/>
            <pc:sldMk cId="2600592751" sldId="263"/>
            <ac:spMk id="3" creationId="{6B6C2E40-5061-4EEB-8970-D26FF8BD629B}"/>
          </ac:spMkLst>
        </pc:spChg>
      </pc:sldChg>
      <pc:sldChg chg="addSp modSp add mod setBg">
        <pc:chgData name="David" userId="6b8ebd61-b624-47df-8d34-3e85689b6659" providerId="ADAL" clId="{D16ACF0C-C303-4BE5-9DDB-02021E4E452E}" dt="2020-06-25T15:56:58.966" v="643"/>
        <pc:sldMkLst>
          <pc:docMk/>
          <pc:sldMk cId="1510672221" sldId="264"/>
        </pc:sldMkLst>
        <pc:spChg chg="mod">
          <ac:chgData name="David" userId="6b8ebd61-b624-47df-8d34-3e85689b6659" providerId="ADAL" clId="{D16ACF0C-C303-4BE5-9DDB-02021E4E452E}" dt="2020-06-25T15:56:31.920" v="642" actId="14100"/>
          <ac:spMkLst>
            <pc:docMk/>
            <pc:sldMk cId="1510672221" sldId="264"/>
            <ac:spMk id="2" creationId="{9D80202A-1FB2-43F9-91B4-0F5F1AEECE4B}"/>
          </ac:spMkLst>
        </pc:spChg>
        <pc:spChg chg="mod">
          <ac:chgData name="David" userId="6b8ebd61-b624-47df-8d34-3e85689b6659" providerId="ADAL" clId="{D16ACF0C-C303-4BE5-9DDB-02021E4E452E}" dt="2020-06-25T15:56:21.343" v="635" actId="26606"/>
          <ac:spMkLst>
            <pc:docMk/>
            <pc:sldMk cId="1510672221" sldId="264"/>
            <ac:spMk id="3" creationId="{69027D2E-D401-4769-8F0C-BD8FB33FA87B}"/>
          </ac:spMkLst>
        </pc:spChg>
        <pc:spChg chg="add">
          <ac:chgData name="David" userId="6b8ebd61-b624-47df-8d34-3e85689b6659" providerId="ADAL" clId="{D16ACF0C-C303-4BE5-9DDB-02021E4E452E}" dt="2020-06-25T15:56:21.343" v="635" actId="26606"/>
          <ac:spMkLst>
            <pc:docMk/>
            <pc:sldMk cId="1510672221" sldId="264"/>
            <ac:spMk id="71" creationId="{8A7BA06D-B3FF-4E91-8639-B4569AE3AA23}"/>
          </ac:spMkLst>
        </pc:spChg>
        <pc:spChg chg="add">
          <ac:chgData name="David" userId="6b8ebd61-b624-47df-8d34-3e85689b6659" providerId="ADAL" clId="{D16ACF0C-C303-4BE5-9DDB-02021E4E452E}" dt="2020-06-25T15:56:21.343" v="635" actId="26606"/>
          <ac:spMkLst>
            <pc:docMk/>
            <pc:sldMk cId="1510672221" sldId="264"/>
            <ac:spMk id="73" creationId="{2B30C86D-5A07-48BC-9C9D-6F9A2DB1E9E1}"/>
          </ac:spMkLst>
        </pc:spChg>
        <pc:spChg chg="add">
          <ac:chgData name="David" userId="6b8ebd61-b624-47df-8d34-3e85689b6659" providerId="ADAL" clId="{D16ACF0C-C303-4BE5-9DDB-02021E4E452E}" dt="2020-06-25T15:56:21.343" v="635" actId="26606"/>
          <ac:spMkLst>
            <pc:docMk/>
            <pc:sldMk cId="1510672221" sldId="264"/>
            <ac:spMk id="75" creationId="{A1D7EC86-7CB9-431D-8AC3-8AAF0440B162}"/>
          </ac:spMkLst>
        </pc:spChg>
        <pc:spChg chg="add">
          <ac:chgData name="David" userId="6b8ebd61-b624-47df-8d34-3e85689b6659" providerId="ADAL" clId="{D16ACF0C-C303-4BE5-9DDB-02021E4E452E}" dt="2020-06-25T15:56:21.343" v="635" actId="26606"/>
          <ac:spMkLst>
            <pc:docMk/>
            <pc:sldMk cId="1510672221" sldId="264"/>
            <ac:spMk id="77" creationId="{D4B9777F-B610-419B-9193-80306388F3E2}"/>
          </ac:spMkLst>
        </pc:spChg>
        <pc:spChg chg="add">
          <ac:chgData name="David" userId="6b8ebd61-b624-47df-8d34-3e85689b6659" providerId="ADAL" clId="{D16ACF0C-C303-4BE5-9DDB-02021E4E452E}" dt="2020-06-25T15:56:21.343" v="635" actId="26606"/>
          <ac:spMkLst>
            <pc:docMk/>
            <pc:sldMk cId="1510672221" sldId="264"/>
            <ac:spMk id="79" creationId="{311F016A-A753-449B-9EA6-322199B7119E}"/>
          </ac:spMkLst>
        </pc:spChg>
        <pc:spChg chg="add">
          <ac:chgData name="David" userId="6b8ebd61-b624-47df-8d34-3e85689b6659" providerId="ADAL" clId="{D16ACF0C-C303-4BE5-9DDB-02021E4E452E}" dt="2020-06-25T15:56:21.343" v="635" actId="26606"/>
          <ac:spMkLst>
            <pc:docMk/>
            <pc:sldMk cId="1510672221" sldId="264"/>
            <ac:spMk id="81" creationId="{95106A28-883A-4993-BF9E-C403B81A8D66}"/>
          </ac:spMkLst>
        </pc:spChg>
        <pc:spChg chg="add">
          <ac:chgData name="David" userId="6b8ebd61-b624-47df-8d34-3e85689b6659" providerId="ADAL" clId="{D16ACF0C-C303-4BE5-9DDB-02021E4E452E}" dt="2020-06-25T15:56:21.343" v="635" actId="26606"/>
          <ac:spMkLst>
            <pc:docMk/>
            <pc:sldMk cId="1510672221" sldId="264"/>
            <ac:spMk id="83" creationId="{F5AE4E4F-9F4C-43ED-8299-9BD63B74E8F0}"/>
          </ac:spMkLst>
        </pc:spChg>
        <pc:picChg chg="add mod">
          <ac:chgData name="David" userId="6b8ebd61-b624-47df-8d34-3e85689b6659" providerId="ADAL" clId="{D16ACF0C-C303-4BE5-9DDB-02021E4E452E}" dt="2020-06-25T15:56:58.966" v="643"/>
          <ac:picMkLst>
            <pc:docMk/>
            <pc:sldMk cId="1510672221" sldId="264"/>
            <ac:picMk id="1026" creationId="{49CEEE92-395D-4E2A-9414-402F46797846}"/>
          </ac:picMkLst>
        </pc:picChg>
      </pc:sldChg>
      <pc:sldChg chg="addSp delSp modSp add mod modAnim">
        <pc:chgData name="David" userId="6b8ebd61-b624-47df-8d34-3e85689b6659" providerId="ADAL" clId="{D16ACF0C-C303-4BE5-9DDB-02021E4E452E}" dt="2020-06-25T16:24:27.257" v="801" actId="113"/>
        <pc:sldMkLst>
          <pc:docMk/>
          <pc:sldMk cId="2665633324" sldId="265"/>
        </pc:sldMkLst>
        <pc:spChg chg="mod">
          <ac:chgData name="David" userId="6b8ebd61-b624-47df-8d34-3e85689b6659" providerId="ADAL" clId="{D16ACF0C-C303-4BE5-9DDB-02021E4E452E}" dt="2020-06-25T16:24:07.876" v="796" actId="26606"/>
          <ac:spMkLst>
            <pc:docMk/>
            <pc:sldMk cId="2665633324" sldId="265"/>
            <ac:spMk id="2" creationId="{CC07AE4F-562E-4E7A-A956-394330D00907}"/>
          </ac:spMkLst>
        </pc:spChg>
        <pc:spChg chg="mod">
          <ac:chgData name="David" userId="6b8ebd61-b624-47df-8d34-3e85689b6659" providerId="ADAL" clId="{D16ACF0C-C303-4BE5-9DDB-02021E4E452E}" dt="2020-06-25T16:24:27.257" v="801" actId="113"/>
          <ac:spMkLst>
            <pc:docMk/>
            <pc:sldMk cId="2665633324" sldId="265"/>
            <ac:spMk id="3" creationId="{AB0389E8-6700-4C5A-AC1E-B7EB01B09044}"/>
          </ac:spMkLst>
        </pc:spChg>
        <pc:spChg chg="add del">
          <ac:chgData name="David" userId="6b8ebd61-b624-47df-8d34-3e85689b6659" providerId="ADAL" clId="{D16ACF0C-C303-4BE5-9DDB-02021E4E452E}" dt="2020-06-25T16:08:22.802" v="742"/>
          <ac:spMkLst>
            <pc:docMk/>
            <pc:sldMk cId="2665633324" sldId="265"/>
            <ac:spMk id="4" creationId="{D91FC238-9B10-4A2E-A735-EF05311041FB}"/>
          </ac:spMkLst>
        </pc:spChg>
        <pc:spChg chg="add del">
          <ac:chgData name="David" userId="6b8ebd61-b624-47df-8d34-3e85689b6659" providerId="ADAL" clId="{D16ACF0C-C303-4BE5-9DDB-02021E4E452E}" dt="2020-06-25T16:08:26.510" v="744"/>
          <ac:spMkLst>
            <pc:docMk/>
            <pc:sldMk cId="2665633324" sldId="265"/>
            <ac:spMk id="5" creationId="{A90BE793-5779-4396-947D-1B0548F6FC9C}"/>
          </ac:spMkLst>
        </pc:spChg>
        <pc:spChg chg="del">
          <ac:chgData name="David" userId="6b8ebd61-b624-47df-8d34-3e85689b6659" providerId="ADAL" clId="{D16ACF0C-C303-4BE5-9DDB-02021E4E452E}" dt="2020-06-25T16:23:46.952" v="790" actId="26606"/>
          <ac:spMkLst>
            <pc:docMk/>
            <pc:sldMk cId="2665633324" sldId="265"/>
            <ac:spMk id="8" creationId="{907EF6B7-1338-4443-8C46-6A318D952DFD}"/>
          </ac:spMkLst>
        </pc:spChg>
        <pc:spChg chg="del">
          <ac:chgData name="David" userId="6b8ebd61-b624-47df-8d34-3e85689b6659" providerId="ADAL" clId="{D16ACF0C-C303-4BE5-9DDB-02021E4E452E}" dt="2020-06-25T16:23:46.952" v="790" actId="26606"/>
          <ac:spMkLst>
            <pc:docMk/>
            <pc:sldMk cId="2665633324" sldId="265"/>
            <ac:spMk id="10" creationId="{DAAE4CDD-124C-4DCF-9584-B6033B545DD5}"/>
          </ac:spMkLst>
        </pc:spChg>
        <pc:spChg chg="del">
          <ac:chgData name="David" userId="6b8ebd61-b624-47df-8d34-3e85689b6659" providerId="ADAL" clId="{D16ACF0C-C303-4BE5-9DDB-02021E4E452E}" dt="2020-06-25T16:23:46.952" v="790" actId="26606"/>
          <ac:spMkLst>
            <pc:docMk/>
            <pc:sldMk cId="2665633324" sldId="265"/>
            <ac:spMk id="12" creationId="{081E4A58-353D-44AE-B2FC-2A74E2E400F7}"/>
          </ac:spMkLst>
        </pc:spChg>
        <pc:spChg chg="add del">
          <ac:chgData name="David" userId="6b8ebd61-b624-47df-8d34-3e85689b6659" providerId="ADAL" clId="{D16ACF0C-C303-4BE5-9DDB-02021E4E452E}" dt="2020-06-25T16:24:07.884" v="797" actId="26606"/>
          <ac:spMkLst>
            <pc:docMk/>
            <pc:sldMk cId="2665633324" sldId="265"/>
            <ac:spMk id="17" creationId="{389575E1-3389-451A-A5F7-27854C25C599}"/>
          </ac:spMkLst>
        </pc:spChg>
        <pc:spChg chg="add del">
          <ac:chgData name="David" userId="6b8ebd61-b624-47df-8d34-3e85689b6659" providerId="ADAL" clId="{D16ACF0C-C303-4BE5-9DDB-02021E4E452E}" dt="2020-06-25T16:24:07.884" v="797" actId="26606"/>
          <ac:spMkLst>
            <pc:docMk/>
            <pc:sldMk cId="2665633324" sldId="265"/>
            <ac:spMk id="19" creationId="{A53CCC5C-D88E-40FB-B30B-23DCDBD01D37}"/>
          </ac:spMkLst>
        </pc:spChg>
        <pc:spChg chg="add del">
          <ac:chgData name="David" userId="6b8ebd61-b624-47df-8d34-3e85689b6659" providerId="ADAL" clId="{D16ACF0C-C303-4BE5-9DDB-02021E4E452E}" dt="2020-06-25T16:24:07.884" v="797" actId="26606"/>
          <ac:spMkLst>
            <pc:docMk/>
            <pc:sldMk cId="2665633324" sldId="265"/>
            <ac:spMk id="21" creationId="{081E4A58-353D-44AE-B2FC-2A74E2E400F7}"/>
          </ac:spMkLst>
        </pc:spChg>
        <pc:spChg chg="add del">
          <ac:chgData name="David" userId="6b8ebd61-b624-47df-8d34-3e85689b6659" providerId="ADAL" clId="{D16ACF0C-C303-4BE5-9DDB-02021E4E452E}" dt="2020-06-25T16:24:05.845" v="794" actId="26606"/>
          <ac:spMkLst>
            <pc:docMk/>
            <pc:sldMk cId="2665633324" sldId="265"/>
            <ac:spMk id="26" creationId="{E92FEB64-6EEA-4759-B4A4-BD2C1E660BA8}"/>
          </ac:spMkLst>
        </pc:spChg>
        <pc:spChg chg="add del">
          <ac:chgData name="David" userId="6b8ebd61-b624-47df-8d34-3e85689b6659" providerId="ADAL" clId="{D16ACF0C-C303-4BE5-9DDB-02021E4E452E}" dt="2020-06-25T16:24:05.845" v="794" actId="26606"/>
          <ac:spMkLst>
            <pc:docMk/>
            <pc:sldMk cId="2665633324" sldId="265"/>
            <ac:spMk id="28" creationId="{B10BB131-AC8E-4A8E-A5D1-36260F720C3B}"/>
          </ac:spMkLst>
        </pc:spChg>
        <pc:spChg chg="add del">
          <ac:chgData name="David" userId="6b8ebd61-b624-47df-8d34-3e85689b6659" providerId="ADAL" clId="{D16ACF0C-C303-4BE5-9DDB-02021E4E452E}" dt="2020-06-25T16:24:05.845" v="794" actId="26606"/>
          <ac:spMkLst>
            <pc:docMk/>
            <pc:sldMk cId="2665633324" sldId="265"/>
            <ac:spMk id="30" creationId="{14847E93-7DC1-4D4B-8829-B19AA7137C50}"/>
          </ac:spMkLst>
        </pc:spChg>
        <pc:spChg chg="add del">
          <ac:chgData name="David" userId="6b8ebd61-b624-47df-8d34-3e85689b6659" providerId="ADAL" clId="{D16ACF0C-C303-4BE5-9DDB-02021E4E452E}" dt="2020-06-25T16:24:05.845" v="794" actId="26606"/>
          <ac:spMkLst>
            <pc:docMk/>
            <pc:sldMk cId="2665633324" sldId="265"/>
            <ac:spMk id="32" creationId="{5566D6E1-03A1-4D73-A4E0-35D74D568A04}"/>
          </ac:spMkLst>
        </pc:spChg>
        <pc:spChg chg="add del">
          <ac:chgData name="David" userId="6b8ebd61-b624-47df-8d34-3e85689b6659" providerId="ADAL" clId="{D16ACF0C-C303-4BE5-9DDB-02021E4E452E}" dt="2020-06-25T16:24:05.845" v="794" actId="26606"/>
          <ac:spMkLst>
            <pc:docMk/>
            <pc:sldMk cId="2665633324" sldId="265"/>
            <ac:spMk id="34" creationId="{9F835A99-04AC-494A-A572-AFE8413CC938}"/>
          </ac:spMkLst>
        </pc:spChg>
        <pc:spChg chg="add del">
          <ac:chgData name="David" userId="6b8ebd61-b624-47df-8d34-3e85689b6659" providerId="ADAL" clId="{D16ACF0C-C303-4BE5-9DDB-02021E4E452E}" dt="2020-06-25T16:24:05.845" v="794" actId="26606"/>
          <ac:spMkLst>
            <pc:docMk/>
            <pc:sldMk cId="2665633324" sldId="265"/>
            <ac:spMk id="36" creationId="{7B786209-1B0B-4CA9-9BDD-F7327066A84D}"/>
          </ac:spMkLst>
        </pc:spChg>
        <pc:spChg chg="add del">
          <ac:chgData name="David" userId="6b8ebd61-b624-47df-8d34-3e85689b6659" providerId="ADAL" clId="{D16ACF0C-C303-4BE5-9DDB-02021E4E452E}" dt="2020-06-25T16:24:05.845" v="794" actId="26606"/>
          <ac:spMkLst>
            <pc:docMk/>
            <pc:sldMk cId="2665633324" sldId="265"/>
            <ac:spMk id="38" creationId="{2D2964BB-484D-45AE-AD66-D407D0629652}"/>
          </ac:spMkLst>
        </pc:spChg>
        <pc:spChg chg="add del">
          <ac:chgData name="David" userId="6b8ebd61-b624-47df-8d34-3e85689b6659" providerId="ADAL" clId="{D16ACF0C-C303-4BE5-9DDB-02021E4E452E}" dt="2020-06-25T16:24:05.845" v="794" actId="26606"/>
          <ac:spMkLst>
            <pc:docMk/>
            <pc:sldMk cId="2665633324" sldId="265"/>
            <ac:spMk id="40" creationId="{6691AC69-A76E-4DAB-B565-468B6B87ACF3}"/>
          </ac:spMkLst>
        </pc:spChg>
        <pc:spChg chg="add del">
          <ac:chgData name="David" userId="6b8ebd61-b624-47df-8d34-3e85689b6659" providerId="ADAL" clId="{D16ACF0C-C303-4BE5-9DDB-02021E4E452E}" dt="2020-06-25T16:24:07.876" v="796" actId="26606"/>
          <ac:spMkLst>
            <pc:docMk/>
            <pc:sldMk cId="2665633324" sldId="265"/>
            <ac:spMk id="42" creationId="{1709F1D5-B0F1-4714-A239-E5B61C161915}"/>
          </ac:spMkLst>
        </pc:spChg>
        <pc:spChg chg="add del">
          <ac:chgData name="David" userId="6b8ebd61-b624-47df-8d34-3e85689b6659" providerId="ADAL" clId="{D16ACF0C-C303-4BE5-9DDB-02021E4E452E}" dt="2020-06-25T16:24:07.876" v="796" actId="26606"/>
          <ac:spMkLst>
            <pc:docMk/>
            <pc:sldMk cId="2665633324" sldId="265"/>
            <ac:spMk id="43" creationId="{228FB460-D3FF-4440-A020-05982A09E517}"/>
          </ac:spMkLst>
        </pc:spChg>
        <pc:spChg chg="add del">
          <ac:chgData name="David" userId="6b8ebd61-b624-47df-8d34-3e85689b6659" providerId="ADAL" clId="{D16ACF0C-C303-4BE5-9DDB-02021E4E452E}" dt="2020-06-25T16:24:07.876" v="796" actId="26606"/>
          <ac:spMkLst>
            <pc:docMk/>
            <pc:sldMk cId="2665633324" sldId="265"/>
            <ac:spMk id="44" creationId="{14847E93-7DC1-4D4B-8829-B19AA7137C50}"/>
          </ac:spMkLst>
        </pc:spChg>
        <pc:spChg chg="add del">
          <ac:chgData name="David" userId="6b8ebd61-b624-47df-8d34-3e85689b6659" providerId="ADAL" clId="{D16ACF0C-C303-4BE5-9DDB-02021E4E452E}" dt="2020-06-25T16:24:07.876" v="796" actId="26606"/>
          <ac:spMkLst>
            <pc:docMk/>
            <pc:sldMk cId="2665633324" sldId="265"/>
            <ac:spMk id="45" creationId="{5566D6E1-03A1-4D73-A4E0-35D74D568A04}"/>
          </ac:spMkLst>
        </pc:spChg>
        <pc:spChg chg="add del">
          <ac:chgData name="David" userId="6b8ebd61-b624-47df-8d34-3e85689b6659" providerId="ADAL" clId="{D16ACF0C-C303-4BE5-9DDB-02021E4E452E}" dt="2020-06-25T16:24:07.876" v="796" actId="26606"/>
          <ac:spMkLst>
            <pc:docMk/>
            <pc:sldMk cId="2665633324" sldId="265"/>
            <ac:spMk id="46" creationId="{9F835A99-04AC-494A-A572-AFE8413CC938}"/>
          </ac:spMkLst>
        </pc:spChg>
        <pc:spChg chg="add del">
          <ac:chgData name="David" userId="6b8ebd61-b624-47df-8d34-3e85689b6659" providerId="ADAL" clId="{D16ACF0C-C303-4BE5-9DDB-02021E4E452E}" dt="2020-06-25T16:24:07.876" v="796" actId="26606"/>
          <ac:spMkLst>
            <pc:docMk/>
            <pc:sldMk cId="2665633324" sldId="265"/>
            <ac:spMk id="47" creationId="{7B786209-1B0B-4CA9-9BDD-F7327066A84D}"/>
          </ac:spMkLst>
        </pc:spChg>
        <pc:spChg chg="add del">
          <ac:chgData name="David" userId="6b8ebd61-b624-47df-8d34-3e85689b6659" providerId="ADAL" clId="{D16ACF0C-C303-4BE5-9DDB-02021E4E452E}" dt="2020-06-25T16:24:07.876" v="796" actId="26606"/>
          <ac:spMkLst>
            <pc:docMk/>
            <pc:sldMk cId="2665633324" sldId="265"/>
            <ac:spMk id="48" creationId="{2D2964BB-484D-45AE-AD66-D407D0629652}"/>
          </ac:spMkLst>
        </pc:spChg>
        <pc:spChg chg="add del">
          <ac:chgData name="David" userId="6b8ebd61-b624-47df-8d34-3e85689b6659" providerId="ADAL" clId="{D16ACF0C-C303-4BE5-9DDB-02021E4E452E}" dt="2020-06-25T16:24:07.876" v="796" actId="26606"/>
          <ac:spMkLst>
            <pc:docMk/>
            <pc:sldMk cId="2665633324" sldId="265"/>
            <ac:spMk id="49" creationId="{6691AC69-A76E-4DAB-B565-468B6B87ACF3}"/>
          </ac:spMkLst>
        </pc:spChg>
        <pc:spChg chg="add">
          <ac:chgData name="David" userId="6b8ebd61-b624-47df-8d34-3e85689b6659" providerId="ADAL" clId="{D16ACF0C-C303-4BE5-9DDB-02021E4E452E}" dt="2020-06-25T16:24:07.884" v="797" actId="26606"/>
          <ac:spMkLst>
            <pc:docMk/>
            <pc:sldMk cId="2665633324" sldId="265"/>
            <ac:spMk id="51" creationId="{389575E1-3389-451A-A5F7-27854C25C599}"/>
          </ac:spMkLst>
        </pc:spChg>
        <pc:spChg chg="add">
          <ac:chgData name="David" userId="6b8ebd61-b624-47df-8d34-3e85689b6659" providerId="ADAL" clId="{D16ACF0C-C303-4BE5-9DDB-02021E4E452E}" dt="2020-06-25T16:24:07.884" v="797" actId="26606"/>
          <ac:spMkLst>
            <pc:docMk/>
            <pc:sldMk cId="2665633324" sldId="265"/>
            <ac:spMk id="52" creationId="{A53CCC5C-D88E-40FB-B30B-23DCDBD01D37}"/>
          </ac:spMkLst>
        </pc:spChg>
        <pc:spChg chg="add">
          <ac:chgData name="David" userId="6b8ebd61-b624-47df-8d34-3e85689b6659" providerId="ADAL" clId="{D16ACF0C-C303-4BE5-9DDB-02021E4E452E}" dt="2020-06-25T16:24:07.884" v="797" actId="26606"/>
          <ac:spMkLst>
            <pc:docMk/>
            <pc:sldMk cId="2665633324" sldId="265"/>
            <ac:spMk id="53" creationId="{081E4A58-353D-44AE-B2FC-2A74E2E400F7}"/>
          </ac:spMkLst>
        </pc:spChg>
      </pc:sldChg>
      <pc:sldChg chg="addSp delSp modSp new mod ord setBg">
        <pc:chgData name="David" userId="6b8ebd61-b624-47df-8d34-3e85689b6659" providerId="ADAL" clId="{D16ACF0C-C303-4BE5-9DDB-02021E4E452E}" dt="2020-06-25T16:03:40.953" v="677"/>
        <pc:sldMkLst>
          <pc:docMk/>
          <pc:sldMk cId="1490661585" sldId="266"/>
        </pc:sldMkLst>
        <pc:spChg chg="del">
          <ac:chgData name="David" userId="6b8ebd61-b624-47df-8d34-3e85689b6659" providerId="ADAL" clId="{D16ACF0C-C303-4BE5-9DDB-02021E4E452E}" dt="2020-06-25T16:03:29.945" v="675" actId="26606"/>
          <ac:spMkLst>
            <pc:docMk/>
            <pc:sldMk cId="1490661585" sldId="266"/>
            <ac:spMk id="2" creationId="{6E59F6C2-A65B-4BEA-9B47-9E7A85A238D0}"/>
          </ac:spMkLst>
        </pc:spChg>
        <pc:spChg chg="del">
          <ac:chgData name="David" userId="6b8ebd61-b624-47df-8d34-3e85689b6659" providerId="ADAL" clId="{D16ACF0C-C303-4BE5-9DDB-02021E4E452E}" dt="2020-06-25T16:03:26.103" v="674"/>
          <ac:spMkLst>
            <pc:docMk/>
            <pc:sldMk cId="1490661585" sldId="266"/>
            <ac:spMk id="3" creationId="{C219DDA6-EAB4-4AFF-82E1-DBDCBF53F887}"/>
          </ac:spMkLst>
        </pc:spChg>
        <pc:spChg chg="add">
          <ac:chgData name="David" userId="6b8ebd61-b624-47df-8d34-3e85689b6659" providerId="ADAL" clId="{D16ACF0C-C303-4BE5-9DDB-02021E4E452E}" dt="2020-06-25T16:03:29.945" v="675" actId="26606"/>
          <ac:spMkLst>
            <pc:docMk/>
            <pc:sldMk cId="1490661585" sldId="266"/>
            <ac:spMk id="71" creationId="{AA5ED585-FEBB-4DAD-84C0-97BEE6C360C3}"/>
          </ac:spMkLst>
        </pc:spChg>
        <pc:spChg chg="add">
          <ac:chgData name="David" userId="6b8ebd61-b624-47df-8d34-3e85689b6659" providerId="ADAL" clId="{D16ACF0C-C303-4BE5-9DDB-02021E4E452E}" dt="2020-06-25T16:03:29.945" v="675" actId="26606"/>
          <ac:spMkLst>
            <pc:docMk/>
            <pc:sldMk cId="1490661585" sldId="266"/>
            <ac:spMk id="73" creationId="{EF6AC352-A720-4DB3-87CA-A33B0607CA2F}"/>
          </ac:spMkLst>
        </pc:spChg>
        <pc:spChg chg="add">
          <ac:chgData name="David" userId="6b8ebd61-b624-47df-8d34-3e85689b6659" providerId="ADAL" clId="{D16ACF0C-C303-4BE5-9DDB-02021E4E452E}" dt="2020-06-25T16:03:29.945" v="675" actId="26606"/>
          <ac:spMkLst>
            <pc:docMk/>
            <pc:sldMk cId="1490661585" sldId="266"/>
            <ac:spMk id="75" creationId="{8ECBFEF8-9038-4E5E-A5F1-E4DC2303553E}"/>
          </ac:spMkLst>
        </pc:spChg>
        <pc:spChg chg="add">
          <ac:chgData name="David" userId="6b8ebd61-b624-47df-8d34-3e85689b6659" providerId="ADAL" clId="{D16ACF0C-C303-4BE5-9DDB-02021E4E452E}" dt="2020-06-25T16:03:29.945" v="675" actId="26606"/>
          <ac:spMkLst>
            <pc:docMk/>
            <pc:sldMk cId="1490661585" sldId="266"/>
            <ac:spMk id="77" creationId="{F37E8EB2-7BE0-4F3D-921C-F4E9C2C14929}"/>
          </ac:spMkLst>
        </pc:spChg>
        <pc:spChg chg="add">
          <ac:chgData name="David" userId="6b8ebd61-b624-47df-8d34-3e85689b6659" providerId="ADAL" clId="{D16ACF0C-C303-4BE5-9DDB-02021E4E452E}" dt="2020-06-25T16:03:29.945" v="675" actId="26606"/>
          <ac:spMkLst>
            <pc:docMk/>
            <pc:sldMk cId="1490661585" sldId="266"/>
            <ac:spMk id="79" creationId="{E77AE46B-A945-4A7E-9911-903176079DD0}"/>
          </ac:spMkLst>
        </pc:spChg>
        <pc:picChg chg="add mod">
          <ac:chgData name="David" userId="6b8ebd61-b624-47df-8d34-3e85689b6659" providerId="ADAL" clId="{D16ACF0C-C303-4BE5-9DDB-02021E4E452E}" dt="2020-06-25T16:03:29.945" v="675" actId="26606"/>
          <ac:picMkLst>
            <pc:docMk/>
            <pc:sldMk cId="1490661585" sldId="266"/>
            <ac:picMk id="2050" creationId="{EF234C72-6BA1-40DD-9320-502281947EAC}"/>
          </ac:picMkLst>
        </pc:picChg>
      </pc:sldChg>
      <pc:sldChg chg="addSp modSp new mod ord setBg">
        <pc:chgData name="David" userId="6b8ebd61-b624-47df-8d34-3e85689b6659" providerId="ADAL" clId="{D16ACF0C-C303-4BE5-9DDB-02021E4E452E}" dt="2020-06-25T16:46:16.262" v="1055" actId="6549"/>
        <pc:sldMkLst>
          <pc:docMk/>
          <pc:sldMk cId="3820415571" sldId="267"/>
        </pc:sldMkLst>
        <pc:spChg chg="mod">
          <ac:chgData name="David" userId="6b8ebd61-b624-47df-8d34-3e85689b6659" providerId="ADAL" clId="{D16ACF0C-C303-4BE5-9DDB-02021E4E452E}" dt="2020-06-25T16:25:52.417" v="856" actId="26606"/>
          <ac:spMkLst>
            <pc:docMk/>
            <pc:sldMk cId="3820415571" sldId="267"/>
            <ac:spMk id="2" creationId="{17309FD1-38DA-4E85-AB51-40AB38389294}"/>
          </ac:spMkLst>
        </pc:spChg>
        <pc:spChg chg="mod">
          <ac:chgData name="David" userId="6b8ebd61-b624-47df-8d34-3e85689b6659" providerId="ADAL" clId="{D16ACF0C-C303-4BE5-9DDB-02021E4E452E}" dt="2020-06-25T16:46:16.262" v="1055" actId="6549"/>
          <ac:spMkLst>
            <pc:docMk/>
            <pc:sldMk cId="3820415571" sldId="267"/>
            <ac:spMk id="3" creationId="{6C000993-027A-4FDA-971D-9BD58EEFB87D}"/>
          </ac:spMkLst>
        </pc:spChg>
        <pc:spChg chg="add">
          <ac:chgData name="David" userId="6b8ebd61-b624-47df-8d34-3e85689b6659" providerId="ADAL" clId="{D16ACF0C-C303-4BE5-9DDB-02021E4E452E}" dt="2020-06-25T16:25:52.417" v="856" actId="26606"/>
          <ac:spMkLst>
            <pc:docMk/>
            <pc:sldMk cId="3820415571" sldId="267"/>
            <ac:spMk id="8" creationId="{F837543A-6020-4505-A233-C9DB4BF74011}"/>
          </ac:spMkLst>
        </pc:spChg>
        <pc:spChg chg="add">
          <ac:chgData name="David" userId="6b8ebd61-b624-47df-8d34-3e85689b6659" providerId="ADAL" clId="{D16ACF0C-C303-4BE5-9DDB-02021E4E452E}" dt="2020-06-25T16:25:52.417" v="856" actId="26606"/>
          <ac:spMkLst>
            <pc:docMk/>
            <pc:sldMk cId="3820415571" sldId="267"/>
            <ac:spMk id="10" creationId="{35B16301-FB18-48BA-A6DD-C37CAF6F9A18}"/>
          </ac:spMkLst>
        </pc:spChg>
        <pc:spChg chg="add">
          <ac:chgData name="David" userId="6b8ebd61-b624-47df-8d34-3e85689b6659" providerId="ADAL" clId="{D16ACF0C-C303-4BE5-9DDB-02021E4E452E}" dt="2020-06-25T16:25:52.417" v="856" actId="26606"/>
          <ac:spMkLst>
            <pc:docMk/>
            <pc:sldMk cId="3820415571" sldId="267"/>
            <ac:spMk id="12" creationId="{C3C0D90E-074A-4F52-9B11-B52BEF4BCBE5}"/>
          </ac:spMkLst>
        </pc:spChg>
        <pc:spChg chg="add">
          <ac:chgData name="David" userId="6b8ebd61-b624-47df-8d34-3e85689b6659" providerId="ADAL" clId="{D16ACF0C-C303-4BE5-9DDB-02021E4E452E}" dt="2020-06-25T16:25:52.417" v="856" actId="26606"/>
          <ac:spMkLst>
            <pc:docMk/>
            <pc:sldMk cId="3820415571" sldId="267"/>
            <ac:spMk id="14" creationId="{CABBD4C1-E6F8-46F6-8152-A8A97490BF4D}"/>
          </ac:spMkLst>
        </pc:spChg>
        <pc:spChg chg="add">
          <ac:chgData name="David" userId="6b8ebd61-b624-47df-8d34-3e85689b6659" providerId="ADAL" clId="{D16ACF0C-C303-4BE5-9DDB-02021E4E452E}" dt="2020-06-25T16:25:52.417" v="856" actId="26606"/>
          <ac:spMkLst>
            <pc:docMk/>
            <pc:sldMk cId="3820415571" sldId="267"/>
            <ac:spMk id="16" creationId="{83BA5EF5-1FE9-4BF9-83BB-269BCDDF6156}"/>
          </ac:spMkLst>
        </pc:spChg>
        <pc:spChg chg="add">
          <ac:chgData name="David" userId="6b8ebd61-b624-47df-8d34-3e85689b6659" providerId="ADAL" clId="{D16ACF0C-C303-4BE5-9DDB-02021E4E452E}" dt="2020-06-25T16:25:52.417" v="856" actId="26606"/>
          <ac:spMkLst>
            <pc:docMk/>
            <pc:sldMk cId="3820415571" sldId="267"/>
            <ac:spMk id="20" creationId="{88853921-7BC9-4BDE-ACAB-133C683C82D6}"/>
          </ac:spMkLst>
        </pc:spChg>
        <pc:spChg chg="add">
          <ac:chgData name="David" userId="6b8ebd61-b624-47df-8d34-3e85689b6659" providerId="ADAL" clId="{D16ACF0C-C303-4BE5-9DDB-02021E4E452E}" dt="2020-06-25T16:25:52.417" v="856" actId="26606"/>
          <ac:spMkLst>
            <pc:docMk/>
            <pc:sldMk cId="3820415571" sldId="267"/>
            <ac:spMk id="22" creationId="{09192968-3AE7-4470-A61C-97294BB92731}"/>
          </ac:spMkLst>
        </pc:spChg>
        <pc:spChg chg="add">
          <ac:chgData name="David" userId="6b8ebd61-b624-47df-8d34-3e85689b6659" providerId="ADAL" clId="{D16ACF0C-C303-4BE5-9DDB-02021E4E452E}" dt="2020-06-25T16:25:52.417" v="856" actId="26606"/>
          <ac:spMkLst>
            <pc:docMk/>
            <pc:sldMk cId="3820415571" sldId="267"/>
            <ac:spMk id="24" creationId="{3AB72E55-43E4-4356-BFE8-E2102CB0B505}"/>
          </ac:spMkLst>
        </pc:spChg>
        <pc:cxnChg chg="add">
          <ac:chgData name="David" userId="6b8ebd61-b624-47df-8d34-3e85689b6659" providerId="ADAL" clId="{D16ACF0C-C303-4BE5-9DDB-02021E4E452E}" dt="2020-06-25T16:25:52.417" v="856" actId="26606"/>
          <ac:cxnSpMkLst>
            <pc:docMk/>
            <pc:sldMk cId="3820415571" sldId="267"/>
            <ac:cxnSpMk id="18" creationId="{4B3BCACB-5880-460B-9606-8C433A9AF99D}"/>
          </ac:cxnSpMkLst>
        </pc:cxnChg>
      </pc:sldChg>
      <pc:sldChg chg="addSp delSp modSp add mod ord">
        <pc:chgData name="David" userId="6b8ebd61-b624-47df-8d34-3e85689b6659" providerId="ADAL" clId="{D16ACF0C-C303-4BE5-9DDB-02021E4E452E}" dt="2020-06-25T16:41:09.963" v="1018" actId="1076"/>
        <pc:sldMkLst>
          <pc:docMk/>
          <pc:sldMk cId="3720141108" sldId="268"/>
        </pc:sldMkLst>
        <pc:spChg chg="mod">
          <ac:chgData name="David" userId="6b8ebd61-b624-47df-8d34-3e85689b6659" providerId="ADAL" clId="{D16ACF0C-C303-4BE5-9DDB-02021E4E452E}" dt="2020-06-25T16:40:29.340" v="1007" actId="26606"/>
          <ac:spMkLst>
            <pc:docMk/>
            <pc:sldMk cId="3720141108" sldId="268"/>
            <ac:spMk id="2" creationId="{17309FD1-38DA-4E85-AB51-40AB38389294}"/>
          </ac:spMkLst>
        </pc:spChg>
        <pc:spChg chg="mod">
          <ac:chgData name="David" userId="6b8ebd61-b624-47df-8d34-3e85689b6659" providerId="ADAL" clId="{D16ACF0C-C303-4BE5-9DDB-02021E4E452E}" dt="2020-06-25T16:41:09.963" v="1018" actId="1076"/>
          <ac:spMkLst>
            <pc:docMk/>
            <pc:sldMk cId="3720141108" sldId="268"/>
            <ac:spMk id="3" creationId="{6C000993-027A-4FDA-971D-9BD58EEFB87D}"/>
          </ac:spMkLst>
        </pc:spChg>
        <pc:spChg chg="del">
          <ac:chgData name="David" userId="6b8ebd61-b624-47df-8d34-3e85689b6659" providerId="ADAL" clId="{D16ACF0C-C303-4BE5-9DDB-02021E4E452E}" dt="2020-06-25T16:40:29.340" v="1007" actId="26606"/>
          <ac:spMkLst>
            <pc:docMk/>
            <pc:sldMk cId="3720141108" sldId="268"/>
            <ac:spMk id="8" creationId="{F837543A-6020-4505-A233-C9DB4BF74011}"/>
          </ac:spMkLst>
        </pc:spChg>
        <pc:spChg chg="del">
          <ac:chgData name="David" userId="6b8ebd61-b624-47df-8d34-3e85689b6659" providerId="ADAL" clId="{D16ACF0C-C303-4BE5-9DDB-02021E4E452E}" dt="2020-06-25T16:40:29.340" v="1007" actId="26606"/>
          <ac:spMkLst>
            <pc:docMk/>
            <pc:sldMk cId="3720141108" sldId="268"/>
            <ac:spMk id="10" creationId="{35B16301-FB18-48BA-A6DD-C37CAF6F9A18}"/>
          </ac:spMkLst>
        </pc:spChg>
        <pc:spChg chg="del">
          <ac:chgData name="David" userId="6b8ebd61-b624-47df-8d34-3e85689b6659" providerId="ADAL" clId="{D16ACF0C-C303-4BE5-9DDB-02021E4E452E}" dt="2020-06-25T16:40:29.340" v="1007" actId="26606"/>
          <ac:spMkLst>
            <pc:docMk/>
            <pc:sldMk cId="3720141108" sldId="268"/>
            <ac:spMk id="12" creationId="{C3C0D90E-074A-4F52-9B11-B52BEF4BCBE5}"/>
          </ac:spMkLst>
        </pc:spChg>
        <pc:spChg chg="del">
          <ac:chgData name="David" userId="6b8ebd61-b624-47df-8d34-3e85689b6659" providerId="ADAL" clId="{D16ACF0C-C303-4BE5-9DDB-02021E4E452E}" dt="2020-06-25T16:40:29.340" v="1007" actId="26606"/>
          <ac:spMkLst>
            <pc:docMk/>
            <pc:sldMk cId="3720141108" sldId="268"/>
            <ac:spMk id="14" creationId="{CABBD4C1-E6F8-46F6-8152-A8A97490BF4D}"/>
          </ac:spMkLst>
        </pc:spChg>
        <pc:spChg chg="del">
          <ac:chgData name="David" userId="6b8ebd61-b624-47df-8d34-3e85689b6659" providerId="ADAL" clId="{D16ACF0C-C303-4BE5-9DDB-02021E4E452E}" dt="2020-06-25T16:40:29.340" v="1007" actId="26606"/>
          <ac:spMkLst>
            <pc:docMk/>
            <pc:sldMk cId="3720141108" sldId="268"/>
            <ac:spMk id="16" creationId="{83BA5EF5-1FE9-4BF9-83BB-269BCDDF6156}"/>
          </ac:spMkLst>
        </pc:spChg>
        <pc:spChg chg="del">
          <ac:chgData name="David" userId="6b8ebd61-b624-47df-8d34-3e85689b6659" providerId="ADAL" clId="{D16ACF0C-C303-4BE5-9DDB-02021E4E452E}" dt="2020-06-25T16:40:29.340" v="1007" actId="26606"/>
          <ac:spMkLst>
            <pc:docMk/>
            <pc:sldMk cId="3720141108" sldId="268"/>
            <ac:spMk id="20" creationId="{88853921-7BC9-4BDE-ACAB-133C683C82D6}"/>
          </ac:spMkLst>
        </pc:spChg>
        <pc:spChg chg="del">
          <ac:chgData name="David" userId="6b8ebd61-b624-47df-8d34-3e85689b6659" providerId="ADAL" clId="{D16ACF0C-C303-4BE5-9DDB-02021E4E452E}" dt="2020-06-25T16:40:29.340" v="1007" actId="26606"/>
          <ac:spMkLst>
            <pc:docMk/>
            <pc:sldMk cId="3720141108" sldId="268"/>
            <ac:spMk id="22" creationId="{09192968-3AE7-4470-A61C-97294BB92731}"/>
          </ac:spMkLst>
        </pc:spChg>
        <pc:spChg chg="del">
          <ac:chgData name="David" userId="6b8ebd61-b624-47df-8d34-3e85689b6659" providerId="ADAL" clId="{D16ACF0C-C303-4BE5-9DDB-02021E4E452E}" dt="2020-06-25T16:40:29.340" v="1007" actId="26606"/>
          <ac:spMkLst>
            <pc:docMk/>
            <pc:sldMk cId="3720141108" sldId="268"/>
            <ac:spMk id="24" creationId="{3AB72E55-43E4-4356-BFE8-E2102CB0B505}"/>
          </ac:spMkLst>
        </pc:spChg>
        <pc:spChg chg="add">
          <ac:chgData name="David" userId="6b8ebd61-b624-47df-8d34-3e85689b6659" providerId="ADAL" clId="{D16ACF0C-C303-4BE5-9DDB-02021E4E452E}" dt="2020-06-25T16:40:29.340" v="1007" actId="26606"/>
          <ac:spMkLst>
            <pc:docMk/>
            <pc:sldMk cId="3720141108" sldId="268"/>
            <ac:spMk id="29" creationId="{1BB867FF-FC45-48F7-8104-F89BE54909F1}"/>
          </ac:spMkLst>
        </pc:spChg>
        <pc:spChg chg="add">
          <ac:chgData name="David" userId="6b8ebd61-b624-47df-8d34-3e85689b6659" providerId="ADAL" clId="{D16ACF0C-C303-4BE5-9DDB-02021E4E452E}" dt="2020-06-25T16:40:29.340" v="1007" actId="26606"/>
          <ac:spMkLst>
            <pc:docMk/>
            <pc:sldMk cId="3720141108" sldId="268"/>
            <ac:spMk id="31" creationId="{8BB56887-D0D5-4F0C-9E19-7247EB83C8B7}"/>
          </ac:spMkLst>
        </pc:spChg>
        <pc:spChg chg="add">
          <ac:chgData name="David" userId="6b8ebd61-b624-47df-8d34-3e85689b6659" providerId="ADAL" clId="{D16ACF0C-C303-4BE5-9DDB-02021E4E452E}" dt="2020-06-25T16:40:29.340" v="1007" actId="26606"/>
          <ac:spMkLst>
            <pc:docMk/>
            <pc:sldMk cId="3720141108" sldId="268"/>
            <ac:spMk id="33" creationId="{081E4A58-353D-44AE-B2FC-2A74E2E400F7}"/>
          </ac:spMkLst>
        </pc:spChg>
        <pc:cxnChg chg="del">
          <ac:chgData name="David" userId="6b8ebd61-b624-47df-8d34-3e85689b6659" providerId="ADAL" clId="{D16ACF0C-C303-4BE5-9DDB-02021E4E452E}" dt="2020-06-25T16:40:29.340" v="1007" actId="26606"/>
          <ac:cxnSpMkLst>
            <pc:docMk/>
            <pc:sldMk cId="3720141108" sldId="268"/>
            <ac:cxnSpMk id="18" creationId="{4B3BCACB-5880-460B-9606-8C433A9AF99D}"/>
          </ac:cxnSpMkLst>
        </pc:cxnChg>
      </pc:sldChg>
      <pc:sldChg chg="addSp delSp modSp add mod ord">
        <pc:chgData name="David" userId="6b8ebd61-b624-47df-8d34-3e85689b6659" providerId="ADAL" clId="{D16ACF0C-C303-4BE5-9DDB-02021E4E452E}" dt="2020-06-25T16:35:32.739" v="961"/>
        <pc:sldMkLst>
          <pc:docMk/>
          <pc:sldMk cId="3652274223" sldId="269"/>
        </pc:sldMkLst>
        <pc:spChg chg="mod">
          <ac:chgData name="David" userId="6b8ebd61-b624-47df-8d34-3e85689b6659" providerId="ADAL" clId="{D16ACF0C-C303-4BE5-9DDB-02021E4E452E}" dt="2020-06-25T16:30:25.656" v="885" actId="26606"/>
          <ac:spMkLst>
            <pc:docMk/>
            <pc:sldMk cId="3652274223" sldId="269"/>
            <ac:spMk id="2" creationId="{17309FD1-38DA-4E85-AB51-40AB38389294}"/>
          </ac:spMkLst>
        </pc:spChg>
        <pc:spChg chg="mod">
          <ac:chgData name="David" userId="6b8ebd61-b624-47df-8d34-3e85689b6659" providerId="ADAL" clId="{D16ACF0C-C303-4BE5-9DDB-02021E4E452E}" dt="2020-06-25T16:31:12.250" v="894" actId="255"/>
          <ac:spMkLst>
            <pc:docMk/>
            <pc:sldMk cId="3652274223" sldId="269"/>
            <ac:spMk id="3" creationId="{6C000993-027A-4FDA-971D-9BD58EEFB87D}"/>
          </ac:spMkLst>
        </pc:spChg>
        <pc:spChg chg="del">
          <ac:chgData name="David" userId="6b8ebd61-b624-47df-8d34-3e85689b6659" providerId="ADAL" clId="{D16ACF0C-C303-4BE5-9DDB-02021E4E452E}" dt="2020-06-25T16:30:25.656" v="885" actId="26606"/>
          <ac:spMkLst>
            <pc:docMk/>
            <pc:sldMk cId="3652274223" sldId="269"/>
            <ac:spMk id="8" creationId="{F837543A-6020-4505-A233-C9DB4BF74011}"/>
          </ac:spMkLst>
        </pc:spChg>
        <pc:spChg chg="del">
          <ac:chgData name="David" userId="6b8ebd61-b624-47df-8d34-3e85689b6659" providerId="ADAL" clId="{D16ACF0C-C303-4BE5-9DDB-02021E4E452E}" dt="2020-06-25T16:30:25.656" v="885" actId="26606"/>
          <ac:spMkLst>
            <pc:docMk/>
            <pc:sldMk cId="3652274223" sldId="269"/>
            <ac:spMk id="10" creationId="{35B16301-FB18-48BA-A6DD-C37CAF6F9A18}"/>
          </ac:spMkLst>
        </pc:spChg>
        <pc:spChg chg="del">
          <ac:chgData name="David" userId="6b8ebd61-b624-47df-8d34-3e85689b6659" providerId="ADAL" clId="{D16ACF0C-C303-4BE5-9DDB-02021E4E452E}" dt="2020-06-25T16:30:25.656" v="885" actId="26606"/>
          <ac:spMkLst>
            <pc:docMk/>
            <pc:sldMk cId="3652274223" sldId="269"/>
            <ac:spMk id="12" creationId="{C3C0D90E-074A-4F52-9B11-B52BEF4BCBE5}"/>
          </ac:spMkLst>
        </pc:spChg>
        <pc:spChg chg="del">
          <ac:chgData name="David" userId="6b8ebd61-b624-47df-8d34-3e85689b6659" providerId="ADAL" clId="{D16ACF0C-C303-4BE5-9DDB-02021E4E452E}" dt="2020-06-25T16:30:25.656" v="885" actId="26606"/>
          <ac:spMkLst>
            <pc:docMk/>
            <pc:sldMk cId="3652274223" sldId="269"/>
            <ac:spMk id="14" creationId="{CABBD4C1-E6F8-46F6-8152-A8A97490BF4D}"/>
          </ac:spMkLst>
        </pc:spChg>
        <pc:spChg chg="del">
          <ac:chgData name="David" userId="6b8ebd61-b624-47df-8d34-3e85689b6659" providerId="ADAL" clId="{D16ACF0C-C303-4BE5-9DDB-02021E4E452E}" dt="2020-06-25T16:30:25.656" v="885" actId="26606"/>
          <ac:spMkLst>
            <pc:docMk/>
            <pc:sldMk cId="3652274223" sldId="269"/>
            <ac:spMk id="16" creationId="{83BA5EF5-1FE9-4BF9-83BB-269BCDDF6156}"/>
          </ac:spMkLst>
        </pc:spChg>
        <pc:spChg chg="del">
          <ac:chgData name="David" userId="6b8ebd61-b624-47df-8d34-3e85689b6659" providerId="ADAL" clId="{D16ACF0C-C303-4BE5-9DDB-02021E4E452E}" dt="2020-06-25T16:30:25.656" v="885" actId="26606"/>
          <ac:spMkLst>
            <pc:docMk/>
            <pc:sldMk cId="3652274223" sldId="269"/>
            <ac:spMk id="20" creationId="{88853921-7BC9-4BDE-ACAB-133C683C82D6}"/>
          </ac:spMkLst>
        </pc:spChg>
        <pc:spChg chg="del">
          <ac:chgData name="David" userId="6b8ebd61-b624-47df-8d34-3e85689b6659" providerId="ADAL" clId="{D16ACF0C-C303-4BE5-9DDB-02021E4E452E}" dt="2020-06-25T16:30:25.656" v="885" actId="26606"/>
          <ac:spMkLst>
            <pc:docMk/>
            <pc:sldMk cId="3652274223" sldId="269"/>
            <ac:spMk id="22" creationId="{09192968-3AE7-4470-A61C-97294BB92731}"/>
          </ac:spMkLst>
        </pc:spChg>
        <pc:spChg chg="del">
          <ac:chgData name="David" userId="6b8ebd61-b624-47df-8d34-3e85689b6659" providerId="ADAL" clId="{D16ACF0C-C303-4BE5-9DDB-02021E4E452E}" dt="2020-06-25T16:30:25.656" v="885" actId="26606"/>
          <ac:spMkLst>
            <pc:docMk/>
            <pc:sldMk cId="3652274223" sldId="269"/>
            <ac:spMk id="24" creationId="{3AB72E55-43E4-4356-BFE8-E2102CB0B505}"/>
          </ac:spMkLst>
        </pc:spChg>
        <pc:spChg chg="add">
          <ac:chgData name="David" userId="6b8ebd61-b624-47df-8d34-3e85689b6659" providerId="ADAL" clId="{D16ACF0C-C303-4BE5-9DDB-02021E4E452E}" dt="2020-06-25T16:30:25.656" v="885" actId="26606"/>
          <ac:spMkLst>
            <pc:docMk/>
            <pc:sldMk cId="3652274223" sldId="269"/>
            <ac:spMk id="30" creationId="{460B0EFB-53ED-4F35-B05D-F658EA021C65}"/>
          </ac:spMkLst>
        </pc:spChg>
        <pc:spChg chg="add">
          <ac:chgData name="David" userId="6b8ebd61-b624-47df-8d34-3e85689b6659" providerId="ADAL" clId="{D16ACF0C-C303-4BE5-9DDB-02021E4E452E}" dt="2020-06-25T16:30:25.656" v="885" actId="26606"/>
          <ac:spMkLst>
            <pc:docMk/>
            <pc:sldMk cId="3652274223" sldId="269"/>
            <ac:spMk id="32" creationId="{835EF3DD-7D43-4A27-8967-A92FD8CC9365}"/>
          </ac:spMkLst>
        </pc:spChg>
        <pc:picChg chg="add">
          <ac:chgData name="David" userId="6b8ebd61-b624-47df-8d34-3e85689b6659" providerId="ADAL" clId="{D16ACF0C-C303-4BE5-9DDB-02021E4E452E}" dt="2020-06-25T16:30:25.656" v="885" actId="26606"/>
          <ac:picMkLst>
            <pc:docMk/>
            <pc:sldMk cId="3652274223" sldId="269"/>
            <ac:picMk id="26" creationId="{C443CD81-041C-41DA-A8C1-81EFAB3A56AF}"/>
          </ac:picMkLst>
        </pc:picChg>
        <pc:cxnChg chg="del">
          <ac:chgData name="David" userId="6b8ebd61-b624-47df-8d34-3e85689b6659" providerId="ADAL" clId="{D16ACF0C-C303-4BE5-9DDB-02021E4E452E}" dt="2020-06-25T16:30:25.656" v="885" actId="26606"/>
          <ac:cxnSpMkLst>
            <pc:docMk/>
            <pc:sldMk cId="3652274223" sldId="269"/>
            <ac:cxnSpMk id="18" creationId="{4B3BCACB-5880-460B-9606-8C433A9AF99D}"/>
          </ac:cxnSpMkLst>
        </pc:cxnChg>
      </pc:sldChg>
      <pc:sldChg chg="modSp add mod ord">
        <pc:chgData name="David" userId="6b8ebd61-b624-47df-8d34-3e85689b6659" providerId="ADAL" clId="{D16ACF0C-C303-4BE5-9DDB-02021E4E452E}" dt="2020-06-25T16:45:14.507" v="1029"/>
        <pc:sldMkLst>
          <pc:docMk/>
          <pc:sldMk cId="2999575227" sldId="270"/>
        </pc:sldMkLst>
        <pc:spChg chg="mod">
          <ac:chgData name="David" userId="6b8ebd61-b624-47df-8d34-3e85689b6659" providerId="ADAL" clId="{D16ACF0C-C303-4BE5-9DDB-02021E4E452E}" dt="2020-06-25T16:37:54.668" v="975" actId="20577"/>
          <ac:spMkLst>
            <pc:docMk/>
            <pc:sldMk cId="2999575227" sldId="270"/>
            <ac:spMk id="2" creationId="{17309FD1-38DA-4E85-AB51-40AB38389294}"/>
          </ac:spMkLst>
        </pc:spChg>
        <pc:spChg chg="mod">
          <ac:chgData name="David" userId="6b8ebd61-b624-47df-8d34-3e85689b6659" providerId="ADAL" clId="{D16ACF0C-C303-4BE5-9DDB-02021E4E452E}" dt="2020-06-25T16:44:16.732" v="1022" actId="108"/>
          <ac:spMkLst>
            <pc:docMk/>
            <pc:sldMk cId="2999575227" sldId="270"/>
            <ac:spMk id="3" creationId="{6C000993-027A-4FDA-971D-9BD58EEFB87D}"/>
          </ac:spMkLst>
        </pc:spChg>
      </pc:sldChg>
      <pc:sldChg chg="addSp delSp modSp new mod setBg modNotesTx">
        <pc:chgData name="David" userId="6b8ebd61-b624-47df-8d34-3e85689b6659" providerId="ADAL" clId="{D16ACF0C-C303-4BE5-9DDB-02021E4E452E}" dt="2020-06-25T16:33:51.505" v="923"/>
        <pc:sldMkLst>
          <pc:docMk/>
          <pc:sldMk cId="195156919" sldId="271"/>
        </pc:sldMkLst>
        <pc:spChg chg="mod">
          <ac:chgData name="David" userId="6b8ebd61-b624-47df-8d34-3e85689b6659" providerId="ADAL" clId="{D16ACF0C-C303-4BE5-9DDB-02021E4E452E}" dt="2020-06-25T16:33:30.437" v="904" actId="26606"/>
          <ac:spMkLst>
            <pc:docMk/>
            <pc:sldMk cId="195156919" sldId="271"/>
            <ac:spMk id="2" creationId="{03F60053-B751-4B37-941F-488994CD5F47}"/>
          </ac:spMkLst>
        </pc:spChg>
        <pc:spChg chg="del">
          <ac:chgData name="David" userId="6b8ebd61-b624-47df-8d34-3e85689b6659" providerId="ADAL" clId="{D16ACF0C-C303-4BE5-9DDB-02021E4E452E}" dt="2020-06-25T16:33:30.437" v="904" actId="26606"/>
          <ac:spMkLst>
            <pc:docMk/>
            <pc:sldMk cId="195156919" sldId="271"/>
            <ac:spMk id="3" creationId="{8FE3BD0B-0478-4211-857E-B7EEBF199358}"/>
          </ac:spMkLst>
        </pc:spChg>
        <pc:spChg chg="add">
          <ac:chgData name="David" userId="6b8ebd61-b624-47df-8d34-3e85689b6659" providerId="ADAL" clId="{D16ACF0C-C303-4BE5-9DDB-02021E4E452E}" dt="2020-06-25T16:33:30.437" v="904" actId="26606"/>
          <ac:spMkLst>
            <pc:docMk/>
            <pc:sldMk cId="195156919" sldId="271"/>
            <ac:spMk id="10" creationId="{8A7BA06D-B3FF-4E91-8639-B4569AE3AA23}"/>
          </ac:spMkLst>
        </pc:spChg>
        <pc:spChg chg="add">
          <ac:chgData name="David" userId="6b8ebd61-b624-47df-8d34-3e85689b6659" providerId="ADAL" clId="{D16ACF0C-C303-4BE5-9DDB-02021E4E452E}" dt="2020-06-25T16:33:30.437" v="904" actId="26606"/>
          <ac:spMkLst>
            <pc:docMk/>
            <pc:sldMk cId="195156919" sldId="271"/>
            <ac:spMk id="12" creationId="{2B30C86D-5A07-48BC-9C9D-6F9A2DB1E9E1}"/>
          </ac:spMkLst>
        </pc:spChg>
        <pc:spChg chg="add">
          <ac:chgData name="David" userId="6b8ebd61-b624-47df-8d34-3e85689b6659" providerId="ADAL" clId="{D16ACF0C-C303-4BE5-9DDB-02021E4E452E}" dt="2020-06-25T16:33:30.437" v="904" actId="26606"/>
          <ac:spMkLst>
            <pc:docMk/>
            <pc:sldMk cId="195156919" sldId="271"/>
            <ac:spMk id="14" creationId="{3F138222-D274-4866-96E7-C3B1D6DA8CEE}"/>
          </ac:spMkLst>
        </pc:spChg>
        <pc:spChg chg="add">
          <ac:chgData name="David" userId="6b8ebd61-b624-47df-8d34-3e85689b6659" providerId="ADAL" clId="{D16ACF0C-C303-4BE5-9DDB-02021E4E452E}" dt="2020-06-25T16:33:30.437" v="904" actId="26606"/>
          <ac:spMkLst>
            <pc:docMk/>
            <pc:sldMk cId="195156919" sldId="271"/>
            <ac:spMk id="16" creationId="{5888E255-D20B-4F26-B9DA-3DF036797008}"/>
          </ac:spMkLst>
        </pc:spChg>
        <pc:spChg chg="add">
          <ac:chgData name="David" userId="6b8ebd61-b624-47df-8d34-3e85689b6659" providerId="ADAL" clId="{D16ACF0C-C303-4BE5-9DDB-02021E4E452E}" dt="2020-06-25T16:33:30.437" v="904" actId="26606"/>
          <ac:spMkLst>
            <pc:docMk/>
            <pc:sldMk cId="195156919" sldId="271"/>
            <ac:spMk id="18" creationId="{02AD46D6-02D6-45B3-921C-F4033826EFA7}"/>
          </ac:spMkLst>
        </pc:spChg>
        <pc:picChg chg="add">
          <ac:chgData name="David" userId="6b8ebd61-b624-47df-8d34-3e85689b6659" providerId="ADAL" clId="{D16ACF0C-C303-4BE5-9DDB-02021E4E452E}" dt="2020-06-25T16:33:30.437" v="904" actId="26606"/>
          <ac:picMkLst>
            <pc:docMk/>
            <pc:sldMk cId="195156919" sldId="271"/>
            <ac:picMk id="7" creationId="{D7AFD1E8-BC77-4FCE-B37E-59B85A5E57D7}"/>
          </ac:picMkLst>
        </pc:picChg>
      </pc:sldChg>
      <pc:sldChg chg="addSp delSp modSp add mod setClrOvrMap">
        <pc:chgData name="David" userId="6b8ebd61-b624-47df-8d34-3e85689b6659" providerId="ADAL" clId="{D16ACF0C-C303-4BE5-9DDB-02021E4E452E}" dt="2020-06-25T16:45:39.993" v="1049" actId="20577"/>
        <pc:sldMkLst>
          <pc:docMk/>
          <pc:sldMk cId="1825488815" sldId="272"/>
        </pc:sldMkLst>
        <pc:spChg chg="mod">
          <ac:chgData name="David" userId="6b8ebd61-b624-47df-8d34-3e85689b6659" providerId="ADAL" clId="{D16ACF0C-C303-4BE5-9DDB-02021E4E452E}" dt="2020-06-25T16:45:36.040" v="1048" actId="26606"/>
          <ac:spMkLst>
            <pc:docMk/>
            <pc:sldMk cId="1825488815" sldId="272"/>
            <ac:spMk id="2" creationId="{17309FD1-38DA-4E85-AB51-40AB38389294}"/>
          </ac:spMkLst>
        </pc:spChg>
        <pc:spChg chg="mod">
          <ac:chgData name="David" userId="6b8ebd61-b624-47df-8d34-3e85689b6659" providerId="ADAL" clId="{D16ACF0C-C303-4BE5-9DDB-02021E4E452E}" dt="2020-06-25T16:45:39.993" v="1049" actId="20577"/>
          <ac:spMkLst>
            <pc:docMk/>
            <pc:sldMk cId="1825488815" sldId="272"/>
            <ac:spMk id="3" creationId="{6C000993-027A-4FDA-971D-9BD58EEFB87D}"/>
          </ac:spMkLst>
        </pc:spChg>
        <pc:spChg chg="del">
          <ac:chgData name="David" userId="6b8ebd61-b624-47df-8d34-3e85689b6659" providerId="ADAL" clId="{D16ACF0C-C303-4BE5-9DDB-02021E4E452E}" dt="2020-06-25T16:45:36.040" v="1048" actId="26606"/>
          <ac:spMkLst>
            <pc:docMk/>
            <pc:sldMk cId="1825488815" sldId="272"/>
            <ac:spMk id="8" creationId="{F837543A-6020-4505-A233-C9DB4BF74011}"/>
          </ac:spMkLst>
        </pc:spChg>
        <pc:spChg chg="del">
          <ac:chgData name="David" userId="6b8ebd61-b624-47df-8d34-3e85689b6659" providerId="ADAL" clId="{D16ACF0C-C303-4BE5-9DDB-02021E4E452E}" dt="2020-06-25T16:45:36.040" v="1048" actId="26606"/>
          <ac:spMkLst>
            <pc:docMk/>
            <pc:sldMk cId="1825488815" sldId="272"/>
            <ac:spMk id="10" creationId="{35B16301-FB18-48BA-A6DD-C37CAF6F9A18}"/>
          </ac:spMkLst>
        </pc:spChg>
        <pc:spChg chg="del">
          <ac:chgData name="David" userId="6b8ebd61-b624-47df-8d34-3e85689b6659" providerId="ADAL" clId="{D16ACF0C-C303-4BE5-9DDB-02021E4E452E}" dt="2020-06-25T16:45:36.040" v="1048" actId="26606"/>
          <ac:spMkLst>
            <pc:docMk/>
            <pc:sldMk cId="1825488815" sldId="272"/>
            <ac:spMk id="12" creationId="{C3C0D90E-074A-4F52-9B11-B52BEF4BCBE5}"/>
          </ac:spMkLst>
        </pc:spChg>
        <pc:spChg chg="del">
          <ac:chgData name="David" userId="6b8ebd61-b624-47df-8d34-3e85689b6659" providerId="ADAL" clId="{D16ACF0C-C303-4BE5-9DDB-02021E4E452E}" dt="2020-06-25T16:45:36.040" v="1048" actId="26606"/>
          <ac:spMkLst>
            <pc:docMk/>
            <pc:sldMk cId="1825488815" sldId="272"/>
            <ac:spMk id="14" creationId="{CABBD4C1-E6F8-46F6-8152-A8A97490BF4D}"/>
          </ac:spMkLst>
        </pc:spChg>
        <pc:spChg chg="del">
          <ac:chgData name="David" userId="6b8ebd61-b624-47df-8d34-3e85689b6659" providerId="ADAL" clId="{D16ACF0C-C303-4BE5-9DDB-02021E4E452E}" dt="2020-06-25T16:45:36.040" v="1048" actId="26606"/>
          <ac:spMkLst>
            <pc:docMk/>
            <pc:sldMk cId="1825488815" sldId="272"/>
            <ac:spMk id="16" creationId="{83BA5EF5-1FE9-4BF9-83BB-269BCDDF6156}"/>
          </ac:spMkLst>
        </pc:spChg>
        <pc:spChg chg="del">
          <ac:chgData name="David" userId="6b8ebd61-b624-47df-8d34-3e85689b6659" providerId="ADAL" clId="{D16ACF0C-C303-4BE5-9DDB-02021E4E452E}" dt="2020-06-25T16:45:36.040" v="1048" actId="26606"/>
          <ac:spMkLst>
            <pc:docMk/>
            <pc:sldMk cId="1825488815" sldId="272"/>
            <ac:spMk id="20" creationId="{88853921-7BC9-4BDE-ACAB-133C683C82D6}"/>
          </ac:spMkLst>
        </pc:spChg>
        <pc:spChg chg="del">
          <ac:chgData name="David" userId="6b8ebd61-b624-47df-8d34-3e85689b6659" providerId="ADAL" clId="{D16ACF0C-C303-4BE5-9DDB-02021E4E452E}" dt="2020-06-25T16:45:36.040" v="1048" actId="26606"/>
          <ac:spMkLst>
            <pc:docMk/>
            <pc:sldMk cId="1825488815" sldId="272"/>
            <ac:spMk id="22" creationId="{09192968-3AE7-4470-A61C-97294BB92731}"/>
          </ac:spMkLst>
        </pc:spChg>
        <pc:spChg chg="del">
          <ac:chgData name="David" userId="6b8ebd61-b624-47df-8d34-3e85689b6659" providerId="ADAL" clId="{D16ACF0C-C303-4BE5-9DDB-02021E4E452E}" dt="2020-06-25T16:45:36.040" v="1048" actId="26606"/>
          <ac:spMkLst>
            <pc:docMk/>
            <pc:sldMk cId="1825488815" sldId="272"/>
            <ac:spMk id="24" creationId="{3AB72E55-43E4-4356-BFE8-E2102CB0B505}"/>
          </ac:spMkLst>
        </pc:spChg>
        <pc:spChg chg="add">
          <ac:chgData name="David" userId="6b8ebd61-b624-47df-8d34-3e85689b6659" providerId="ADAL" clId="{D16ACF0C-C303-4BE5-9DDB-02021E4E452E}" dt="2020-06-25T16:45:36.040" v="1048" actId="26606"/>
          <ac:spMkLst>
            <pc:docMk/>
            <pc:sldMk cId="1825488815" sldId="272"/>
            <ac:spMk id="30" creationId="{8A7BA06D-B3FF-4E91-8639-B4569AE3AA23}"/>
          </ac:spMkLst>
        </pc:spChg>
        <pc:spChg chg="add">
          <ac:chgData name="David" userId="6b8ebd61-b624-47df-8d34-3e85689b6659" providerId="ADAL" clId="{D16ACF0C-C303-4BE5-9DDB-02021E4E452E}" dt="2020-06-25T16:45:36.040" v="1048" actId="26606"/>
          <ac:spMkLst>
            <pc:docMk/>
            <pc:sldMk cId="1825488815" sldId="272"/>
            <ac:spMk id="32" creationId="{2B30C86D-5A07-48BC-9C9D-6F9A2DB1E9E1}"/>
          </ac:spMkLst>
        </pc:spChg>
        <pc:spChg chg="add">
          <ac:chgData name="David" userId="6b8ebd61-b624-47df-8d34-3e85689b6659" providerId="ADAL" clId="{D16ACF0C-C303-4BE5-9DDB-02021E4E452E}" dt="2020-06-25T16:45:36.040" v="1048" actId="26606"/>
          <ac:spMkLst>
            <pc:docMk/>
            <pc:sldMk cId="1825488815" sldId="272"/>
            <ac:spMk id="34" creationId="{0671A8AE-40A1-4631-A6B8-581AFF065482}"/>
          </ac:spMkLst>
        </pc:spChg>
        <pc:spChg chg="add">
          <ac:chgData name="David" userId="6b8ebd61-b624-47df-8d34-3e85689b6659" providerId="ADAL" clId="{D16ACF0C-C303-4BE5-9DDB-02021E4E452E}" dt="2020-06-25T16:45:36.040" v="1048" actId="26606"/>
          <ac:spMkLst>
            <pc:docMk/>
            <pc:sldMk cId="1825488815" sldId="272"/>
            <ac:spMk id="36" creationId="{A44CD100-6267-4E62-AA64-2182A3A6A1C0}"/>
          </ac:spMkLst>
        </pc:spChg>
        <pc:picChg chg="add">
          <ac:chgData name="David" userId="6b8ebd61-b624-47df-8d34-3e85689b6659" providerId="ADAL" clId="{D16ACF0C-C303-4BE5-9DDB-02021E4E452E}" dt="2020-06-25T16:45:36.040" v="1048" actId="26606"/>
          <ac:picMkLst>
            <pc:docMk/>
            <pc:sldMk cId="1825488815" sldId="272"/>
            <ac:picMk id="26" creationId="{7DAA6238-7385-490C-8B78-5C768F3A090D}"/>
          </ac:picMkLst>
        </pc:picChg>
        <pc:cxnChg chg="del">
          <ac:chgData name="David" userId="6b8ebd61-b624-47df-8d34-3e85689b6659" providerId="ADAL" clId="{D16ACF0C-C303-4BE5-9DDB-02021E4E452E}" dt="2020-06-25T16:45:36.040" v="1048" actId="26606"/>
          <ac:cxnSpMkLst>
            <pc:docMk/>
            <pc:sldMk cId="1825488815" sldId="272"/>
            <ac:cxnSpMk id="18" creationId="{4B3BCACB-5880-460B-9606-8C433A9AF99D}"/>
          </ac:cxnSpMkLst>
        </pc:cxnChg>
      </pc:sldChg>
      <pc:sldChg chg="modSp new mod">
        <pc:chgData name="David" userId="6b8ebd61-b624-47df-8d34-3e85689b6659" providerId="ADAL" clId="{D16ACF0C-C303-4BE5-9DDB-02021E4E452E}" dt="2020-06-25T17:07:46.182" v="1102" actId="20577"/>
        <pc:sldMkLst>
          <pc:docMk/>
          <pc:sldMk cId="2302445574" sldId="273"/>
        </pc:sldMkLst>
        <pc:spChg chg="mod">
          <ac:chgData name="David" userId="6b8ebd61-b624-47df-8d34-3e85689b6659" providerId="ADAL" clId="{D16ACF0C-C303-4BE5-9DDB-02021E4E452E}" dt="2020-06-25T17:07:27.579" v="1078" actId="20577"/>
          <ac:spMkLst>
            <pc:docMk/>
            <pc:sldMk cId="2302445574" sldId="273"/>
            <ac:spMk id="2" creationId="{A13F90C2-11A6-4B02-B8AB-0D118D0F3621}"/>
          </ac:spMkLst>
        </pc:spChg>
        <pc:spChg chg="mod">
          <ac:chgData name="David" userId="6b8ebd61-b624-47df-8d34-3e85689b6659" providerId="ADAL" clId="{D16ACF0C-C303-4BE5-9DDB-02021E4E452E}" dt="2020-06-25T17:07:46.182" v="1102" actId="20577"/>
          <ac:spMkLst>
            <pc:docMk/>
            <pc:sldMk cId="2302445574" sldId="273"/>
            <ac:spMk id="3" creationId="{8EABA488-EBEC-4BC9-A1A1-0C6FD976F2EA}"/>
          </ac:spMkLst>
        </pc:spChg>
      </pc:sldChg>
      <pc:sldMasterChg chg="add del addSldLayout delSldLayout">
        <pc:chgData name="David" userId="6b8ebd61-b624-47df-8d34-3e85689b6659" providerId="ADAL" clId="{D16ACF0C-C303-4BE5-9DDB-02021E4E452E}" dt="2020-06-25T11:55:28.423" v="47" actId="26606"/>
        <pc:sldMasterMkLst>
          <pc:docMk/>
          <pc:sldMasterMk cId="1350682637" sldId="2147483660"/>
        </pc:sldMasterMkLst>
        <pc:sldLayoutChg chg="add del">
          <pc:chgData name="David" userId="6b8ebd61-b624-47df-8d34-3e85689b6659" providerId="ADAL" clId="{D16ACF0C-C303-4BE5-9DDB-02021E4E452E}" dt="2020-06-25T11:55:28.423" v="47" actId="26606"/>
          <pc:sldLayoutMkLst>
            <pc:docMk/>
            <pc:sldMasterMk cId="1350682637" sldId="2147483660"/>
            <pc:sldLayoutMk cId="1383524701" sldId="2147483661"/>
          </pc:sldLayoutMkLst>
        </pc:sldLayoutChg>
        <pc:sldLayoutChg chg="add del">
          <pc:chgData name="David" userId="6b8ebd61-b624-47df-8d34-3e85689b6659" providerId="ADAL" clId="{D16ACF0C-C303-4BE5-9DDB-02021E4E452E}" dt="2020-06-25T11:55:28.423" v="47" actId="26606"/>
          <pc:sldLayoutMkLst>
            <pc:docMk/>
            <pc:sldMasterMk cId="1350682637" sldId="2147483660"/>
            <pc:sldLayoutMk cId="3313132064" sldId="2147483662"/>
          </pc:sldLayoutMkLst>
        </pc:sldLayoutChg>
        <pc:sldLayoutChg chg="add del">
          <pc:chgData name="David" userId="6b8ebd61-b624-47df-8d34-3e85689b6659" providerId="ADAL" clId="{D16ACF0C-C303-4BE5-9DDB-02021E4E452E}" dt="2020-06-25T11:55:28.423" v="47" actId="26606"/>
          <pc:sldLayoutMkLst>
            <pc:docMk/>
            <pc:sldMasterMk cId="1350682637" sldId="2147483660"/>
            <pc:sldLayoutMk cId="3207136694" sldId="2147483663"/>
          </pc:sldLayoutMkLst>
        </pc:sldLayoutChg>
        <pc:sldLayoutChg chg="add del">
          <pc:chgData name="David" userId="6b8ebd61-b624-47df-8d34-3e85689b6659" providerId="ADAL" clId="{D16ACF0C-C303-4BE5-9DDB-02021E4E452E}" dt="2020-06-25T11:55:28.423" v="47" actId="26606"/>
          <pc:sldLayoutMkLst>
            <pc:docMk/>
            <pc:sldMasterMk cId="1350682637" sldId="2147483660"/>
            <pc:sldLayoutMk cId="1123336270" sldId="2147483664"/>
          </pc:sldLayoutMkLst>
        </pc:sldLayoutChg>
        <pc:sldLayoutChg chg="add del">
          <pc:chgData name="David" userId="6b8ebd61-b624-47df-8d34-3e85689b6659" providerId="ADAL" clId="{D16ACF0C-C303-4BE5-9DDB-02021E4E452E}" dt="2020-06-25T11:55:28.423" v="47" actId="26606"/>
          <pc:sldLayoutMkLst>
            <pc:docMk/>
            <pc:sldMasterMk cId="1350682637" sldId="2147483660"/>
            <pc:sldLayoutMk cId="3858789633" sldId="2147483665"/>
          </pc:sldLayoutMkLst>
        </pc:sldLayoutChg>
        <pc:sldLayoutChg chg="add del">
          <pc:chgData name="David" userId="6b8ebd61-b624-47df-8d34-3e85689b6659" providerId="ADAL" clId="{D16ACF0C-C303-4BE5-9DDB-02021E4E452E}" dt="2020-06-25T11:55:28.423" v="47" actId="26606"/>
          <pc:sldLayoutMkLst>
            <pc:docMk/>
            <pc:sldMasterMk cId="1350682637" sldId="2147483660"/>
            <pc:sldLayoutMk cId="2059773758" sldId="2147483666"/>
          </pc:sldLayoutMkLst>
        </pc:sldLayoutChg>
        <pc:sldLayoutChg chg="add del">
          <pc:chgData name="David" userId="6b8ebd61-b624-47df-8d34-3e85689b6659" providerId="ADAL" clId="{D16ACF0C-C303-4BE5-9DDB-02021E4E452E}" dt="2020-06-25T11:55:28.423" v="47" actId="26606"/>
          <pc:sldLayoutMkLst>
            <pc:docMk/>
            <pc:sldMasterMk cId="1350682637" sldId="2147483660"/>
            <pc:sldLayoutMk cId="1614662792" sldId="2147483667"/>
          </pc:sldLayoutMkLst>
        </pc:sldLayoutChg>
        <pc:sldLayoutChg chg="add del">
          <pc:chgData name="David" userId="6b8ebd61-b624-47df-8d34-3e85689b6659" providerId="ADAL" clId="{D16ACF0C-C303-4BE5-9DDB-02021E4E452E}" dt="2020-06-25T11:55:28.423" v="47" actId="26606"/>
          <pc:sldLayoutMkLst>
            <pc:docMk/>
            <pc:sldMasterMk cId="1350682637" sldId="2147483660"/>
            <pc:sldLayoutMk cId="3509232239" sldId="2147483668"/>
          </pc:sldLayoutMkLst>
        </pc:sldLayoutChg>
        <pc:sldLayoutChg chg="add del">
          <pc:chgData name="David" userId="6b8ebd61-b624-47df-8d34-3e85689b6659" providerId="ADAL" clId="{D16ACF0C-C303-4BE5-9DDB-02021E4E452E}" dt="2020-06-25T11:55:28.423" v="47" actId="26606"/>
          <pc:sldLayoutMkLst>
            <pc:docMk/>
            <pc:sldMasterMk cId="1350682637" sldId="2147483660"/>
            <pc:sldLayoutMk cId="3753920259" sldId="2147483669"/>
          </pc:sldLayoutMkLst>
        </pc:sldLayoutChg>
        <pc:sldLayoutChg chg="add del">
          <pc:chgData name="David" userId="6b8ebd61-b624-47df-8d34-3e85689b6659" providerId="ADAL" clId="{D16ACF0C-C303-4BE5-9DDB-02021E4E452E}" dt="2020-06-25T11:55:28.423" v="47" actId="26606"/>
          <pc:sldLayoutMkLst>
            <pc:docMk/>
            <pc:sldMasterMk cId="1350682637" sldId="2147483660"/>
            <pc:sldLayoutMk cId="2563076370" sldId="2147483670"/>
          </pc:sldLayoutMkLst>
        </pc:sldLayoutChg>
        <pc:sldLayoutChg chg="add del">
          <pc:chgData name="David" userId="6b8ebd61-b624-47df-8d34-3e85689b6659" providerId="ADAL" clId="{D16ACF0C-C303-4BE5-9DDB-02021E4E452E}" dt="2020-06-25T11:55:28.423" v="47" actId="26606"/>
          <pc:sldLayoutMkLst>
            <pc:docMk/>
            <pc:sldMasterMk cId="1350682637" sldId="2147483660"/>
            <pc:sldLayoutMk cId="3147733729" sldId="2147483671"/>
          </pc:sldLayoutMkLst>
        </pc:sldLayoutChg>
        <pc:sldLayoutChg chg="add del">
          <pc:chgData name="David" userId="6b8ebd61-b624-47df-8d34-3e85689b6659" providerId="ADAL" clId="{D16ACF0C-C303-4BE5-9DDB-02021E4E452E}" dt="2020-06-25T11:55:28.423" v="47" actId="26606"/>
          <pc:sldLayoutMkLst>
            <pc:docMk/>
            <pc:sldMasterMk cId="1350682637" sldId="2147483660"/>
            <pc:sldLayoutMk cId="3373296587" sldId="2147483672"/>
          </pc:sldLayoutMkLst>
        </pc:sldLayoutChg>
        <pc:sldLayoutChg chg="add del">
          <pc:chgData name="David" userId="6b8ebd61-b624-47df-8d34-3e85689b6659" providerId="ADAL" clId="{D16ACF0C-C303-4BE5-9DDB-02021E4E452E}" dt="2020-06-25T11:55:28.423" v="47" actId="26606"/>
          <pc:sldLayoutMkLst>
            <pc:docMk/>
            <pc:sldMasterMk cId="1350682637" sldId="2147483660"/>
            <pc:sldLayoutMk cId="2526212176" sldId="2147483673"/>
          </pc:sldLayoutMkLst>
        </pc:sldLayoutChg>
        <pc:sldLayoutChg chg="add del">
          <pc:chgData name="David" userId="6b8ebd61-b624-47df-8d34-3e85689b6659" providerId="ADAL" clId="{D16ACF0C-C303-4BE5-9DDB-02021E4E452E}" dt="2020-06-25T11:55:28.423" v="47" actId="26606"/>
          <pc:sldLayoutMkLst>
            <pc:docMk/>
            <pc:sldMasterMk cId="1350682637" sldId="2147483660"/>
            <pc:sldLayoutMk cId="2061786931" sldId="2147483674"/>
          </pc:sldLayoutMkLst>
        </pc:sldLayoutChg>
        <pc:sldLayoutChg chg="add del">
          <pc:chgData name="David" userId="6b8ebd61-b624-47df-8d34-3e85689b6659" providerId="ADAL" clId="{D16ACF0C-C303-4BE5-9DDB-02021E4E452E}" dt="2020-06-25T11:55:28.423" v="47" actId="26606"/>
          <pc:sldLayoutMkLst>
            <pc:docMk/>
            <pc:sldMasterMk cId="1350682637" sldId="2147483660"/>
            <pc:sldLayoutMk cId="2508745749" sldId="2147483675"/>
          </pc:sldLayoutMkLst>
        </pc:sldLayoutChg>
        <pc:sldLayoutChg chg="add del">
          <pc:chgData name="David" userId="6b8ebd61-b624-47df-8d34-3e85689b6659" providerId="ADAL" clId="{D16ACF0C-C303-4BE5-9DDB-02021E4E452E}" dt="2020-06-25T11:55:28.423" v="47" actId="26606"/>
          <pc:sldLayoutMkLst>
            <pc:docMk/>
            <pc:sldMasterMk cId="1350682637" sldId="2147483660"/>
            <pc:sldLayoutMk cId="694446224" sldId="2147483676"/>
          </pc:sldLayoutMkLst>
        </pc:sldLayoutChg>
        <pc:sldLayoutChg chg="add del">
          <pc:chgData name="David" userId="6b8ebd61-b624-47df-8d34-3e85689b6659" providerId="ADAL" clId="{D16ACF0C-C303-4BE5-9DDB-02021E4E452E}" dt="2020-06-25T11:55:28.423" v="47" actId="26606"/>
          <pc:sldLayoutMkLst>
            <pc:docMk/>
            <pc:sldMasterMk cId="1350682637" sldId="2147483660"/>
            <pc:sldLayoutMk cId="184172671" sldId="2147483677"/>
          </pc:sldLayoutMkLst>
        </pc:sldLayoutChg>
      </pc:sldMasterChg>
      <pc:sldMasterChg chg="add del addSldLayout delSldLayout">
        <pc:chgData name="David" userId="6b8ebd61-b624-47df-8d34-3e85689b6659" providerId="ADAL" clId="{D16ACF0C-C303-4BE5-9DDB-02021E4E452E}" dt="2020-06-25T11:55:28.350" v="46" actId="26606"/>
        <pc:sldMasterMkLst>
          <pc:docMk/>
          <pc:sldMasterMk cId="2203515290" sldId="2147483685"/>
        </pc:sldMasterMkLst>
        <pc:sldLayoutChg chg="add del">
          <pc:chgData name="David" userId="6b8ebd61-b624-47df-8d34-3e85689b6659" providerId="ADAL" clId="{D16ACF0C-C303-4BE5-9DDB-02021E4E452E}" dt="2020-06-25T11:55:28.350" v="46" actId="26606"/>
          <pc:sldLayoutMkLst>
            <pc:docMk/>
            <pc:sldMasterMk cId="2203515290" sldId="2147483685"/>
            <pc:sldLayoutMk cId="1739026602" sldId="2147483678"/>
          </pc:sldLayoutMkLst>
        </pc:sldLayoutChg>
        <pc:sldLayoutChg chg="add del">
          <pc:chgData name="David" userId="6b8ebd61-b624-47df-8d34-3e85689b6659" providerId="ADAL" clId="{D16ACF0C-C303-4BE5-9DDB-02021E4E452E}" dt="2020-06-25T11:55:28.350" v="46" actId="26606"/>
          <pc:sldLayoutMkLst>
            <pc:docMk/>
            <pc:sldMasterMk cId="2203515290" sldId="2147483685"/>
            <pc:sldLayoutMk cId="3374528289" sldId="2147483679"/>
          </pc:sldLayoutMkLst>
        </pc:sldLayoutChg>
        <pc:sldLayoutChg chg="add del">
          <pc:chgData name="David" userId="6b8ebd61-b624-47df-8d34-3e85689b6659" providerId="ADAL" clId="{D16ACF0C-C303-4BE5-9DDB-02021E4E452E}" dt="2020-06-25T11:55:28.350" v="46" actId="26606"/>
          <pc:sldLayoutMkLst>
            <pc:docMk/>
            <pc:sldMasterMk cId="2203515290" sldId="2147483685"/>
            <pc:sldLayoutMk cId="4121642343" sldId="2147483680"/>
          </pc:sldLayoutMkLst>
        </pc:sldLayoutChg>
        <pc:sldLayoutChg chg="add del">
          <pc:chgData name="David" userId="6b8ebd61-b624-47df-8d34-3e85689b6659" providerId="ADAL" clId="{D16ACF0C-C303-4BE5-9DDB-02021E4E452E}" dt="2020-06-25T11:55:28.350" v="46" actId="26606"/>
          <pc:sldLayoutMkLst>
            <pc:docMk/>
            <pc:sldMasterMk cId="2203515290" sldId="2147483685"/>
            <pc:sldLayoutMk cId="2970699447" sldId="2147483681"/>
          </pc:sldLayoutMkLst>
        </pc:sldLayoutChg>
        <pc:sldLayoutChg chg="add del">
          <pc:chgData name="David" userId="6b8ebd61-b624-47df-8d34-3e85689b6659" providerId="ADAL" clId="{D16ACF0C-C303-4BE5-9DDB-02021E4E452E}" dt="2020-06-25T11:55:28.350" v="46" actId="26606"/>
          <pc:sldLayoutMkLst>
            <pc:docMk/>
            <pc:sldMasterMk cId="2203515290" sldId="2147483685"/>
            <pc:sldLayoutMk cId="2262616233" sldId="2147483682"/>
          </pc:sldLayoutMkLst>
        </pc:sldLayoutChg>
        <pc:sldLayoutChg chg="add del">
          <pc:chgData name="David" userId="6b8ebd61-b624-47df-8d34-3e85689b6659" providerId="ADAL" clId="{D16ACF0C-C303-4BE5-9DDB-02021E4E452E}" dt="2020-06-25T11:55:28.350" v="46" actId="26606"/>
          <pc:sldLayoutMkLst>
            <pc:docMk/>
            <pc:sldMasterMk cId="2203515290" sldId="2147483685"/>
            <pc:sldLayoutMk cId="2134922094" sldId="2147483683"/>
          </pc:sldLayoutMkLst>
        </pc:sldLayoutChg>
        <pc:sldLayoutChg chg="add del">
          <pc:chgData name="David" userId="6b8ebd61-b624-47df-8d34-3e85689b6659" providerId="ADAL" clId="{D16ACF0C-C303-4BE5-9DDB-02021E4E452E}" dt="2020-06-25T11:55:28.350" v="46" actId="26606"/>
          <pc:sldLayoutMkLst>
            <pc:docMk/>
            <pc:sldMasterMk cId="2203515290" sldId="2147483685"/>
            <pc:sldLayoutMk cId="3148363104" sldId="2147483684"/>
          </pc:sldLayoutMkLst>
        </pc:sldLayoutChg>
        <pc:sldLayoutChg chg="add del replId">
          <pc:chgData name="David" userId="6b8ebd61-b624-47df-8d34-3e85689b6659" providerId="ADAL" clId="{D16ACF0C-C303-4BE5-9DDB-02021E4E452E}" dt="2020-06-25T11:55:28.350" v="46" actId="26606"/>
          <pc:sldLayoutMkLst>
            <pc:docMk/>
            <pc:sldMasterMk cId="2203515290" sldId="2147483685"/>
            <pc:sldLayoutMk cId="1892139032" sldId="2147483686"/>
          </pc:sldLayoutMkLst>
        </pc:sldLayoutChg>
        <pc:sldLayoutChg chg="add del replId">
          <pc:chgData name="David" userId="6b8ebd61-b624-47df-8d34-3e85689b6659" providerId="ADAL" clId="{D16ACF0C-C303-4BE5-9DDB-02021E4E452E}" dt="2020-06-25T11:55:28.350" v="46" actId="26606"/>
          <pc:sldLayoutMkLst>
            <pc:docMk/>
            <pc:sldMasterMk cId="2203515290" sldId="2147483685"/>
            <pc:sldLayoutMk cId="1244009570" sldId="2147483687"/>
          </pc:sldLayoutMkLst>
        </pc:sldLayoutChg>
        <pc:sldLayoutChg chg="add del replId">
          <pc:chgData name="David" userId="6b8ebd61-b624-47df-8d34-3e85689b6659" providerId="ADAL" clId="{D16ACF0C-C303-4BE5-9DDB-02021E4E452E}" dt="2020-06-25T11:55:28.350" v="46" actId="26606"/>
          <pc:sldLayoutMkLst>
            <pc:docMk/>
            <pc:sldMasterMk cId="2203515290" sldId="2147483685"/>
            <pc:sldLayoutMk cId="1117891178" sldId="2147483688"/>
          </pc:sldLayoutMkLst>
        </pc:sldLayoutChg>
        <pc:sldLayoutChg chg="add del replId">
          <pc:chgData name="David" userId="6b8ebd61-b624-47df-8d34-3e85689b6659" providerId="ADAL" clId="{D16ACF0C-C303-4BE5-9DDB-02021E4E452E}" dt="2020-06-25T11:55:28.350" v="46" actId="26606"/>
          <pc:sldLayoutMkLst>
            <pc:docMk/>
            <pc:sldMasterMk cId="2203515290" sldId="2147483685"/>
            <pc:sldLayoutMk cId="3293039650" sldId="2147483689"/>
          </pc:sldLayoutMkLst>
        </pc:sldLayoutChg>
      </pc:sldMasterChg>
      <pc:sldMasterChg chg="add del addSldLayout delSldLayout">
        <pc:chgData name="David" userId="6b8ebd61-b624-47df-8d34-3e85689b6659" providerId="ADAL" clId="{D16ACF0C-C303-4BE5-9DDB-02021E4E452E}" dt="2020-06-25T11:55:14.723" v="44" actId="26606"/>
        <pc:sldMasterMkLst>
          <pc:docMk/>
          <pc:sldMasterMk cId="1701005203" sldId="2147483698"/>
        </pc:sldMasterMkLst>
        <pc:sldLayoutChg chg="add del">
          <pc:chgData name="David" userId="6b8ebd61-b624-47df-8d34-3e85689b6659" providerId="ADAL" clId="{D16ACF0C-C303-4BE5-9DDB-02021E4E452E}" dt="2020-06-25T11:55:14.723" v="44" actId="26606"/>
          <pc:sldLayoutMkLst>
            <pc:docMk/>
            <pc:sldMasterMk cId="1701005203" sldId="2147483698"/>
            <pc:sldLayoutMk cId="3688757322" sldId="2147483687"/>
          </pc:sldLayoutMkLst>
        </pc:sldLayoutChg>
        <pc:sldLayoutChg chg="add del">
          <pc:chgData name="David" userId="6b8ebd61-b624-47df-8d34-3e85689b6659" providerId="ADAL" clId="{D16ACF0C-C303-4BE5-9DDB-02021E4E452E}" dt="2020-06-25T11:55:14.723" v="44" actId="26606"/>
          <pc:sldLayoutMkLst>
            <pc:docMk/>
            <pc:sldMasterMk cId="1701005203" sldId="2147483698"/>
            <pc:sldLayoutMk cId="1229277314" sldId="2147483688"/>
          </pc:sldLayoutMkLst>
        </pc:sldLayoutChg>
        <pc:sldLayoutChg chg="add del">
          <pc:chgData name="David" userId="6b8ebd61-b624-47df-8d34-3e85689b6659" providerId="ADAL" clId="{D16ACF0C-C303-4BE5-9DDB-02021E4E452E}" dt="2020-06-25T11:55:14.723" v="44" actId="26606"/>
          <pc:sldLayoutMkLst>
            <pc:docMk/>
            <pc:sldMasterMk cId="1701005203" sldId="2147483698"/>
            <pc:sldLayoutMk cId="3266935300" sldId="2147483689"/>
          </pc:sldLayoutMkLst>
        </pc:sldLayoutChg>
        <pc:sldLayoutChg chg="add del">
          <pc:chgData name="David" userId="6b8ebd61-b624-47df-8d34-3e85689b6659" providerId="ADAL" clId="{D16ACF0C-C303-4BE5-9DDB-02021E4E452E}" dt="2020-06-25T11:55:14.723" v="44" actId="26606"/>
          <pc:sldLayoutMkLst>
            <pc:docMk/>
            <pc:sldMasterMk cId="1701005203" sldId="2147483698"/>
            <pc:sldLayoutMk cId="2052750309" sldId="2147483690"/>
          </pc:sldLayoutMkLst>
        </pc:sldLayoutChg>
        <pc:sldLayoutChg chg="add del">
          <pc:chgData name="David" userId="6b8ebd61-b624-47df-8d34-3e85689b6659" providerId="ADAL" clId="{D16ACF0C-C303-4BE5-9DDB-02021E4E452E}" dt="2020-06-25T11:55:14.723" v="44" actId="26606"/>
          <pc:sldLayoutMkLst>
            <pc:docMk/>
            <pc:sldMasterMk cId="1701005203" sldId="2147483698"/>
            <pc:sldLayoutMk cId="2162092907" sldId="2147483691"/>
          </pc:sldLayoutMkLst>
        </pc:sldLayoutChg>
        <pc:sldLayoutChg chg="add del">
          <pc:chgData name="David" userId="6b8ebd61-b624-47df-8d34-3e85689b6659" providerId="ADAL" clId="{D16ACF0C-C303-4BE5-9DDB-02021E4E452E}" dt="2020-06-25T11:55:14.723" v="44" actId="26606"/>
          <pc:sldLayoutMkLst>
            <pc:docMk/>
            <pc:sldMasterMk cId="1701005203" sldId="2147483698"/>
            <pc:sldLayoutMk cId="2043252755" sldId="2147483692"/>
          </pc:sldLayoutMkLst>
        </pc:sldLayoutChg>
        <pc:sldLayoutChg chg="add del">
          <pc:chgData name="David" userId="6b8ebd61-b624-47df-8d34-3e85689b6659" providerId="ADAL" clId="{D16ACF0C-C303-4BE5-9DDB-02021E4E452E}" dt="2020-06-25T11:55:14.723" v="44" actId="26606"/>
          <pc:sldLayoutMkLst>
            <pc:docMk/>
            <pc:sldMasterMk cId="1701005203" sldId="2147483698"/>
            <pc:sldLayoutMk cId="2651813821" sldId="2147483693"/>
          </pc:sldLayoutMkLst>
        </pc:sldLayoutChg>
        <pc:sldLayoutChg chg="add del">
          <pc:chgData name="David" userId="6b8ebd61-b624-47df-8d34-3e85689b6659" providerId="ADAL" clId="{D16ACF0C-C303-4BE5-9DDB-02021E4E452E}" dt="2020-06-25T11:55:14.723" v="44" actId="26606"/>
          <pc:sldLayoutMkLst>
            <pc:docMk/>
            <pc:sldMasterMk cId="1701005203" sldId="2147483698"/>
            <pc:sldLayoutMk cId="4071901112" sldId="2147483694"/>
          </pc:sldLayoutMkLst>
        </pc:sldLayoutChg>
        <pc:sldLayoutChg chg="add del">
          <pc:chgData name="David" userId="6b8ebd61-b624-47df-8d34-3e85689b6659" providerId="ADAL" clId="{D16ACF0C-C303-4BE5-9DDB-02021E4E452E}" dt="2020-06-25T11:55:14.723" v="44" actId="26606"/>
          <pc:sldLayoutMkLst>
            <pc:docMk/>
            <pc:sldMasterMk cId="1701005203" sldId="2147483698"/>
            <pc:sldLayoutMk cId="876711280" sldId="2147483695"/>
          </pc:sldLayoutMkLst>
        </pc:sldLayoutChg>
        <pc:sldLayoutChg chg="add del">
          <pc:chgData name="David" userId="6b8ebd61-b624-47df-8d34-3e85689b6659" providerId="ADAL" clId="{D16ACF0C-C303-4BE5-9DDB-02021E4E452E}" dt="2020-06-25T11:55:14.723" v="44" actId="26606"/>
          <pc:sldLayoutMkLst>
            <pc:docMk/>
            <pc:sldMasterMk cId="1701005203" sldId="2147483698"/>
            <pc:sldLayoutMk cId="1458004527" sldId="2147483696"/>
          </pc:sldLayoutMkLst>
        </pc:sldLayoutChg>
        <pc:sldLayoutChg chg="add del">
          <pc:chgData name="David" userId="6b8ebd61-b624-47df-8d34-3e85689b6659" providerId="ADAL" clId="{D16ACF0C-C303-4BE5-9DDB-02021E4E452E}" dt="2020-06-25T11:55:14.723" v="44" actId="26606"/>
          <pc:sldLayoutMkLst>
            <pc:docMk/>
            <pc:sldMasterMk cId="1701005203" sldId="2147483698"/>
            <pc:sldLayoutMk cId="3744618548" sldId="2147483697"/>
          </pc:sldLayoutMkLst>
        </pc:sldLayoutChg>
      </pc:sldMasterChg>
      <pc:sldMasterChg chg="add del addSldLayout delSldLayout">
        <pc:chgData name="David" userId="6b8ebd61-b624-47df-8d34-3e85689b6659" providerId="ADAL" clId="{D16ACF0C-C303-4BE5-9DDB-02021E4E452E}" dt="2020-06-25T11:56:05.967" v="55" actId="26606"/>
        <pc:sldMasterMkLst>
          <pc:docMk/>
          <pc:sldMasterMk cId="1915849052" sldId="2147483717"/>
        </pc:sldMasterMkLst>
        <pc:sldLayoutChg chg="add del">
          <pc:chgData name="David" userId="6b8ebd61-b624-47df-8d34-3e85689b6659" providerId="ADAL" clId="{D16ACF0C-C303-4BE5-9DDB-02021E4E452E}" dt="2020-06-25T11:56:05.967" v="55" actId="26606"/>
          <pc:sldLayoutMkLst>
            <pc:docMk/>
            <pc:sldMasterMk cId="1915849052" sldId="2147483717"/>
            <pc:sldLayoutMk cId="1520068349" sldId="2147483706"/>
          </pc:sldLayoutMkLst>
        </pc:sldLayoutChg>
        <pc:sldLayoutChg chg="add del">
          <pc:chgData name="David" userId="6b8ebd61-b624-47df-8d34-3e85689b6659" providerId="ADAL" clId="{D16ACF0C-C303-4BE5-9DDB-02021E4E452E}" dt="2020-06-25T11:56:05.967" v="55" actId="26606"/>
          <pc:sldLayoutMkLst>
            <pc:docMk/>
            <pc:sldMasterMk cId="1915849052" sldId="2147483717"/>
            <pc:sldLayoutMk cId="3793283025" sldId="2147483707"/>
          </pc:sldLayoutMkLst>
        </pc:sldLayoutChg>
        <pc:sldLayoutChg chg="add del">
          <pc:chgData name="David" userId="6b8ebd61-b624-47df-8d34-3e85689b6659" providerId="ADAL" clId="{D16ACF0C-C303-4BE5-9DDB-02021E4E452E}" dt="2020-06-25T11:56:05.967" v="55" actId="26606"/>
          <pc:sldLayoutMkLst>
            <pc:docMk/>
            <pc:sldMasterMk cId="1915849052" sldId="2147483717"/>
            <pc:sldLayoutMk cId="4083149622" sldId="2147483708"/>
          </pc:sldLayoutMkLst>
        </pc:sldLayoutChg>
        <pc:sldLayoutChg chg="add del">
          <pc:chgData name="David" userId="6b8ebd61-b624-47df-8d34-3e85689b6659" providerId="ADAL" clId="{D16ACF0C-C303-4BE5-9DDB-02021E4E452E}" dt="2020-06-25T11:56:05.967" v="55" actId="26606"/>
          <pc:sldLayoutMkLst>
            <pc:docMk/>
            <pc:sldMasterMk cId="1915849052" sldId="2147483717"/>
            <pc:sldLayoutMk cId="314650656" sldId="2147483709"/>
          </pc:sldLayoutMkLst>
        </pc:sldLayoutChg>
        <pc:sldLayoutChg chg="add del">
          <pc:chgData name="David" userId="6b8ebd61-b624-47df-8d34-3e85689b6659" providerId="ADAL" clId="{D16ACF0C-C303-4BE5-9DDB-02021E4E452E}" dt="2020-06-25T11:56:05.967" v="55" actId="26606"/>
          <pc:sldLayoutMkLst>
            <pc:docMk/>
            <pc:sldMasterMk cId="1915849052" sldId="2147483717"/>
            <pc:sldLayoutMk cId="1828757724" sldId="2147483710"/>
          </pc:sldLayoutMkLst>
        </pc:sldLayoutChg>
        <pc:sldLayoutChg chg="add del">
          <pc:chgData name="David" userId="6b8ebd61-b624-47df-8d34-3e85689b6659" providerId="ADAL" clId="{D16ACF0C-C303-4BE5-9DDB-02021E4E452E}" dt="2020-06-25T11:56:05.967" v="55" actId="26606"/>
          <pc:sldLayoutMkLst>
            <pc:docMk/>
            <pc:sldMasterMk cId="1915849052" sldId="2147483717"/>
            <pc:sldLayoutMk cId="1765245870" sldId="2147483711"/>
          </pc:sldLayoutMkLst>
        </pc:sldLayoutChg>
        <pc:sldLayoutChg chg="add del">
          <pc:chgData name="David" userId="6b8ebd61-b624-47df-8d34-3e85689b6659" providerId="ADAL" clId="{D16ACF0C-C303-4BE5-9DDB-02021E4E452E}" dt="2020-06-25T11:56:05.967" v="55" actId="26606"/>
          <pc:sldLayoutMkLst>
            <pc:docMk/>
            <pc:sldMasterMk cId="1915849052" sldId="2147483717"/>
            <pc:sldLayoutMk cId="324776927" sldId="2147483712"/>
          </pc:sldLayoutMkLst>
        </pc:sldLayoutChg>
        <pc:sldLayoutChg chg="add del">
          <pc:chgData name="David" userId="6b8ebd61-b624-47df-8d34-3e85689b6659" providerId="ADAL" clId="{D16ACF0C-C303-4BE5-9DDB-02021E4E452E}" dt="2020-06-25T11:56:05.967" v="55" actId="26606"/>
          <pc:sldLayoutMkLst>
            <pc:docMk/>
            <pc:sldMasterMk cId="1915849052" sldId="2147483717"/>
            <pc:sldLayoutMk cId="4164782682" sldId="2147483713"/>
          </pc:sldLayoutMkLst>
        </pc:sldLayoutChg>
        <pc:sldLayoutChg chg="add del">
          <pc:chgData name="David" userId="6b8ebd61-b624-47df-8d34-3e85689b6659" providerId="ADAL" clId="{D16ACF0C-C303-4BE5-9DDB-02021E4E452E}" dt="2020-06-25T11:56:05.967" v="55" actId="26606"/>
          <pc:sldLayoutMkLst>
            <pc:docMk/>
            <pc:sldMasterMk cId="1915849052" sldId="2147483717"/>
            <pc:sldLayoutMk cId="828566628" sldId="2147483714"/>
          </pc:sldLayoutMkLst>
        </pc:sldLayoutChg>
        <pc:sldLayoutChg chg="add del">
          <pc:chgData name="David" userId="6b8ebd61-b624-47df-8d34-3e85689b6659" providerId="ADAL" clId="{D16ACF0C-C303-4BE5-9DDB-02021E4E452E}" dt="2020-06-25T11:56:05.967" v="55" actId="26606"/>
          <pc:sldLayoutMkLst>
            <pc:docMk/>
            <pc:sldMasterMk cId="1915849052" sldId="2147483717"/>
            <pc:sldLayoutMk cId="448667250" sldId="2147483715"/>
          </pc:sldLayoutMkLst>
        </pc:sldLayoutChg>
        <pc:sldLayoutChg chg="add del">
          <pc:chgData name="David" userId="6b8ebd61-b624-47df-8d34-3e85689b6659" providerId="ADAL" clId="{D16ACF0C-C303-4BE5-9DDB-02021E4E452E}" dt="2020-06-25T11:56:05.967" v="55" actId="26606"/>
          <pc:sldLayoutMkLst>
            <pc:docMk/>
            <pc:sldMasterMk cId="1915849052" sldId="2147483717"/>
            <pc:sldLayoutMk cId="3908847238" sldId="2147483716"/>
          </pc:sldLayoutMkLst>
        </pc:sldLayoutChg>
      </pc:sldMasterChg>
      <pc:sldMasterChg chg="add del addSldLayout delSldLayout">
        <pc:chgData name="David" userId="6b8ebd61-b624-47df-8d34-3e85689b6659" providerId="ADAL" clId="{D16ACF0C-C303-4BE5-9DDB-02021E4E452E}" dt="2020-06-25T11:56:05.900" v="54" actId="26606"/>
        <pc:sldMasterMkLst>
          <pc:docMk/>
          <pc:sldMasterMk cId="3723110763" sldId="2147483718"/>
        </pc:sldMasterMkLst>
        <pc:sldLayoutChg chg="add del">
          <pc:chgData name="David" userId="6b8ebd61-b624-47df-8d34-3e85689b6659" providerId="ADAL" clId="{D16ACF0C-C303-4BE5-9DDB-02021E4E452E}" dt="2020-06-25T11:56:05.900" v="54" actId="26606"/>
          <pc:sldLayoutMkLst>
            <pc:docMk/>
            <pc:sldMasterMk cId="3723110763" sldId="2147483718"/>
            <pc:sldLayoutMk cId="2979618059" sldId="2147483719"/>
          </pc:sldLayoutMkLst>
        </pc:sldLayoutChg>
        <pc:sldLayoutChg chg="add del">
          <pc:chgData name="David" userId="6b8ebd61-b624-47df-8d34-3e85689b6659" providerId="ADAL" clId="{D16ACF0C-C303-4BE5-9DDB-02021E4E452E}" dt="2020-06-25T11:56:05.900" v="54" actId="26606"/>
          <pc:sldLayoutMkLst>
            <pc:docMk/>
            <pc:sldMasterMk cId="3723110763" sldId="2147483718"/>
            <pc:sldLayoutMk cId="3395622298" sldId="2147483720"/>
          </pc:sldLayoutMkLst>
        </pc:sldLayoutChg>
        <pc:sldLayoutChg chg="add del">
          <pc:chgData name="David" userId="6b8ebd61-b624-47df-8d34-3e85689b6659" providerId="ADAL" clId="{D16ACF0C-C303-4BE5-9DDB-02021E4E452E}" dt="2020-06-25T11:56:05.900" v="54" actId="26606"/>
          <pc:sldLayoutMkLst>
            <pc:docMk/>
            <pc:sldMasterMk cId="3723110763" sldId="2147483718"/>
            <pc:sldLayoutMk cId="583568091" sldId="2147483721"/>
          </pc:sldLayoutMkLst>
        </pc:sldLayoutChg>
        <pc:sldLayoutChg chg="add del">
          <pc:chgData name="David" userId="6b8ebd61-b624-47df-8d34-3e85689b6659" providerId="ADAL" clId="{D16ACF0C-C303-4BE5-9DDB-02021E4E452E}" dt="2020-06-25T11:56:05.900" v="54" actId="26606"/>
          <pc:sldLayoutMkLst>
            <pc:docMk/>
            <pc:sldMasterMk cId="3723110763" sldId="2147483718"/>
            <pc:sldLayoutMk cId="3535854394" sldId="2147483722"/>
          </pc:sldLayoutMkLst>
        </pc:sldLayoutChg>
        <pc:sldLayoutChg chg="add del">
          <pc:chgData name="David" userId="6b8ebd61-b624-47df-8d34-3e85689b6659" providerId="ADAL" clId="{D16ACF0C-C303-4BE5-9DDB-02021E4E452E}" dt="2020-06-25T11:56:05.900" v="54" actId="26606"/>
          <pc:sldLayoutMkLst>
            <pc:docMk/>
            <pc:sldMasterMk cId="3723110763" sldId="2147483718"/>
            <pc:sldLayoutMk cId="967026713" sldId="2147483723"/>
          </pc:sldLayoutMkLst>
        </pc:sldLayoutChg>
        <pc:sldLayoutChg chg="add del">
          <pc:chgData name="David" userId="6b8ebd61-b624-47df-8d34-3e85689b6659" providerId="ADAL" clId="{D16ACF0C-C303-4BE5-9DDB-02021E4E452E}" dt="2020-06-25T11:56:05.900" v="54" actId="26606"/>
          <pc:sldLayoutMkLst>
            <pc:docMk/>
            <pc:sldMasterMk cId="3723110763" sldId="2147483718"/>
            <pc:sldLayoutMk cId="220554304" sldId="2147483724"/>
          </pc:sldLayoutMkLst>
        </pc:sldLayoutChg>
        <pc:sldLayoutChg chg="add del">
          <pc:chgData name="David" userId="6b8ebd61-b624-47df-8d34-3e85689b6659" providerId="ADAL" clId="{D16ACF0C-C303-4BE5-9DDB-02021E4E452E}" dt="2020-06-25T11:56:05.900" v="54" actId="26606"/>
          <pc:sldLayoutMkLst>
            <pc:docMk/>
            <pc:sldMasterMk cId="3723110763" sldId="2147483718"/>
            <pc:sldLayoutMk cId="3353995652" sldId="2147483725"/>
          </pc:sldLayoutMkLst>
        </pc:sldLayoutChg>
        <pc:sldLayoutChg chg="add del">
          <pc:chgData name="David" userId="6b8ebd61-b624-47df-8d34-3e85689b6659" providerId="ADAL" clId="{D16ACF0C-C303-4BE5-9DDB-02021E4E452E}" dt="2020-06-25T11:56:05.900" v="54" actId="26606"/>
          <pc:sldLayoutMkLst>
            <pc:docMk/>
            <pc:sldMasterMk cId="3723110763" sldId="2147483718"/>
            <pc:sldLayoutMk cId="77542396" sldId="2147483726"/>
          </pc:sldLayoutMkLst>
        </pc:sldLayoutChg>
        <pc:sldLayoutChg chg="add del">
          <pc:chgData name="David" userId="6b8ebd61-b624-47df-8d34-3e85689b6659" providerId="ADAL" clId="{D16ACF0C-C303-4BE5-9DDB-02021E4E452E}" dt="2020-06-25T11:56:05.900" v="54" actId="26606"/>
          <pc:sldLayoutMkLst>
            <pc:docMk/>
            <pc:sldMasterMk cId="3723110763" sldId="2147483718"/>
            <pc:sldLayoutMk cId="2302019280" sldId="2147483727"/>
          </pc:sldLayoutMkLst>
        </pc:sldLayoutChg>
        <pc:sldLayoutChg chg="add del">
          <pc:chgData name="David" userId="6b8ebd61-b624-47df-8d34-3e85689b6659" providerId="ADAL" clId="{D16ACF0C-C303-4BE5-9DDB-02021E4E452E}" dt="2020-06-25T11:56:05.900" v="54" actId="26606"/>
          <pc:sldLayoutMkLst>
            <pc:docMk/>
            <pc:sldMasterMk cId="3723110763" sldId="2147483718"/>
            <pc:sldLayoutMk cId="3334987895" sldId="2147483728"/>
          </pc:sldLayoutMkLst>
        </pc:sldLayoutChg>
        <pc:sldLayoutChg chg="add del">
          <pc:chgData name="David" userId="6b8ebd61-b624-47df-8d34-3e85689b6659" providerId="ADAL" clId="{D16ACF0C-C303-4BE5-9DDB-02021E4E452E}" dt="2020-06-25T11:56:05.900" v="54" actId="26606"/>
          <pc:sldLayoutMkLst>
            <pc:docMk/>
            <pc:sldMasterMk cId="3723110763" sldId="2147483718"/>
            <pc:sldLayoutMk cId="1627180936" sldId="2147483729"/>
          </pc:sldLayoutMkLst>
        </pc:sldLayoutChg>
      </pc:sldMasterChg>
      <pc:sldMasterChg chg="add del addSldLayout delSldLayout">
        <pc:chgData name="David" userId="6b8ebd61-b624-47df-8d34-3e85689b6659" providerId="ADAL" clId="{D16ACF0C-C303-4BE5-9DDB-02021E4E452E}" dt="2020-06-25T11:55:11.223" v="42" actId="26606"/>
        <pc:sldMasterMkLst>
          <pc:docMk/>
          <pc:sldMasterMk cId="1890651396" sldId="2147483725"/>
        </pc:sldMasterMkLst>
        <pc:sldLayoutChg chg="add del">
          <pc:chgData name="David" userId="6b8ebd61-b624-47df-8d34-3e85689b6659" providerId="ADAL" clId="{D16ACF0C-C303-4BE5-9DDB-02021E4E452E}" dt="2020-06-25T11:55:11.223" v="42" actId="26606"/>
          <pc:sldLayoutMkLst>
            <pc:docMk/>
            <pc:sldMasterMk cId="1890651396" sldId="2147483725"/>
            <pc:sldLayoutMk cId="3474247114" sldId="2147483713"/>
          </pc:sldLayoutMkLst>
        </pc:sldLayoutChg>
        <pc:sldLayoutChg chg="add del">
          <pc:chgData name="David" userId="6b8ebd61-b624-47df-8d34-3e85689b6659" providerId="ADAL" clId="{D16ACF0C-C303-4BE5-9DDB-02021E4E452E}" dt="2020-06-25T11:55:11.223" v="42" actId="26606"/>
          <pc:sldLayoutMkLst>
            <pc:docMk/>
            <pc:sldMasterMk cId="1890651396" sldId="2147483725"/>
            <pc:sldLayoutMk cId="3460583161" sldId="2147483714"/>
          </pc:sldLayoutMkLst>
        </pc:sldLayoutChg>
        <pc:sldLayoutChg chg="add del">
          <pc:chgData name="David" userId="6b8ebd61-b624-47df-8d34-3e85689b6659" providerId="ADAL" clId="{D16ACF0C-C303-4BE5-9DDB-02021E4E452E}" dt="2020-06-25T11:55:11.223" v="42" actId="26606"/>
          <pc:sldLayoutMkLst>
            <pc:docMk/>
            <pc:sldMasterMk cId="1890651396" sldId="2147483725"/>
            <pc:sldLayoutMk cId="675639993" sldId="2147483715"/>
          </pc:sldLayoutMkLst>
        </pc:sldLayoutChg>
        <pc:sldLayoutChg chg="add del">
          <pc:chgData name="David" userId="6b8ebd61-b624-47df-8d34-3e85689b6659" providerId="ADAL" clId="{D16ACF0C-C303-4BE5-9DDB-02021E4E452E}" dt="2020-06-25T11:55:11.223" v="42" actId="26606"/>
          <pc:sldLayoutMkLst>
            <pc:docMk/>
            <pc:sldMasterMk cId="1890651396" sldId="2147483725"/>
            <pc:sldLayoutMk cId="4044884043" sldId="2147483716"/>
          </pc:sldLayoutMkLst>
        </pc:sldLayoutChg>
        <pc:sldLayoutChg chg="add del">
          <pc:chgData name="David" userId="6b8ebd61-b624-47df-8d34-3e85689b6659" providerId="ADAL" clId="{D16ACF0C-C303-4BE5-9DDB-02021E4E452E}" dt="2020-06-25T11:55:11.223" v="42" actId="26606"/>
          <pc:sldLayoutMkLst>
            <pc:docMk/>
            <pc:sldMasterMk cId="1890651396" sldId="2147483725"/>
            <pc:sldLayoutMk cId="2256061332" sldId="2147483717"/>
          </pc:sldLayoutMkLst>
        </pc:sldLayoutChg>
        <pc:sldLayoutChg chg="add del">
          <pc:chgData name="David" userId="6b8ebd61-b624-47df-8d34-3e85689b6659" providerId="ADAL" clId="{D16ACF0C-C303-4BE5-9DDB-02021E4E452E}" dt="2020-06-25T11:55:11.223" v="42" actId="26606"/>
          <pc:sldLayoutMkLst>
            <pc:docMk/>
            <pc:sldMasterMk cId="1890651396" sldId="2147483725"/>
            <pc:sldLayoutMk cId="146406100" sldId="2147483718"/>
          </pc:sldLayoutMkLst>
        </pc:sldLayoutChg>
        <pc:sldLayoutChg chg="add del">
          <pc:chgData name="David" userId="6b8ebd61-b624-47df-8d34-3e85689b6659" providerId="ADAL" clId="{D16ACF0C-C303-4BE5-9DDB-02021E4E452E}" dt="2020-06-25T11:55:11.223" v="42" actId="26606"/>
          <pc:sldLayoutMkLst>
            <pc:docMk/>
            <pc:sldMasterMk cId="1890651396" sldId="2147483725"/>
            <pc:sldLayoutMk cId="2357831199" sldId="2147483719"/>
          </pc:sldLayoutMkLst>
        </pc:sldLayoutChg>
        <pc:sldLayoutChg chg="add del">
          <pc:chgData name="David" userId="6b8ebd61-b624-47df-8d34-3e85689b6659" providerId="ADAL" clId="{D16ACF0C-C303-4BE5-9DDB-02021E4E452E}" dt="2020-06-25T11:55:11.223" v="42" actId="26606"/>
          <pc:sldLayoutMkLst>
            <pc:docMk/>
            <pc:sldMasterMk cId="1890651396" sldId="2147483725"/>
            <pc:sldLayoutMk cId="3466794983" sldId="2147483720"/>
          </pc:sldLayoutMkLst>
        </pc:sldLayoutChg>
        <pc:sldLayoutChg chg="add del">
          <pc:chgData name="David" userId="6b8ebd61-b624-47df-8d34-3e85689b6659" providerId="ADAL" clId="{D16ACF0C-C303-4BE5-9DDB-02021E4E452E}" dt="2020-06-25T11:55:11.223" v="42" actId="26606"/>
          <pc:sldLayoutMkLst>
            <pc:docMk/>
            <pc:sldMasterMk cId="1890651396" sldId="2147483725"/>
            <pc:sldLayoutMk cId="255599411" sldId="2147483721"/>
          </pc:sldLayoutMkLst>
        </pc:sldLayoutChg>
        <pc:sldLayoutChg chg="add del">
          <pc:chgData name="David" userId="6b8ebd61-b624-47df-8d34-3e85689b6659" providerId="ADAL" clId="{D16ACF0C-C303-4BE5-9DDB-02021E4E452E}" dt="2020-06-25T11:55:11.223" v="42" actId="26606"/>
          <pc:sldLayoutMkLst>
            <pc:docMk/>
            <pc:sldMasterMk cId="1890651396" sldId="2147483725"/>
            <pc:sldLayoutMk cId="1301684296" sldId="2147483722"/>
          </pc:sldLayoutMkLst>
        </pc:sldLayoutChg>
        <pc:sldLayoutChg chg="add del">
          <pc:chgData name="David" userId="6b8ebd61-b624-47df-8d34-3e85689b6659" providerId="ADAL" clId="{D16ACF0C-C303-4BE5-9DDB-02021E4E452E}" dt="2020-06-25T11:55:11.223" v="42" actId="26606"/>
          <pc:sldLayoutMkLst>
            <pc:docMk/>
            <pc:sldMasterMk cId="1890651396" sldId="2147483725"/>
            <pc:sldLayoutMk cId="164470608" sldId="2147483723"/>
          </pc:sldLayoutMkLst>
        </pc:sldLayoutChg>
        <pc:sldLayoutChg chg="add del">
          <pc:chgData name="David" userId="6b8ebd61-b624-47df-8d34-3e85689b6659" providerId="ADAL" clId="{D16ACF0C-C303-4BE5-9DDB-02021E4E452E}" dt="2020-06-25T11:55:11.223" v="42" actId="26606"/>
          <pc:sldLayoutMkLst>
            <pc:docMk/>
            <pc:sldMasterMk cId="1890651396" sldId="2147483725"/>
            <pc:sldLayoutMk cId="2100904214" sldId="2147483724"/>
          </pc:sldLayoutMkLst>
        </pc:sldLayoutChg>
      </pc:sldMasterChg>
      <pc:sldMasterChg chg="add addSldLayout">
        <pc:chgData name="David" userId="6b8ebd61-b624-47df-8d34-3e85689b6659" providerId="ADAL" clId="{D16ACF0C-C303-4BE5-9DDB-02021E4E452E}" dt="2020-06-25T11:56:05.967" v="55" actId="26606"/>
        <pc:sldMasterMkLst>
          <pc:docMk/>
          <pc:sldMasterMk cId="2524842997" sldId="2147483767"/>
        </pc:sldMasterMkLst>
        <pc:sldLayoutChg chg="add">
          <pc:chgData name="David" userId="6b8ebd61-b624-47df-8d34-3e85689b6659" providerId="ADAL" clId="{D16ACF0C-C303-4BE5-9DDB-02021E4E452E}" dt="2020-06-25T11:56:05.967" v="55" actId="26606"/>
          <pc:sldLayoutMkLst>
            <pc:docMk/>
            <pc:sldMasterMk cId="2524842997" sldId="2147483767"/>
            <pc:sldLayoutMk cId="1991814808" sldId="2147483756"/>
          </pc:sldLayoutMkLst>
        </pc:sldLayoutChg>
        <pc:sldLayoutChg chg="add">
          <pc:chgData name="David" userId="6b8ebd61-b624-47df-8d34-3e85689b6659" providerId="ADAL" clId="{D16ACF0C-C303-4BE5-9DDB-02021E4E452E}" dt="2020-06-25T11:56:05.967" v="55" actId="26606"/>
          <pc:sldLayoutMkLst>
            <pc:docMk/>
            <pc:sldMasterMk cId="2524842997" sldId="2147483767"/>
            <pc:sldLayoutMk cId="3438787753" sldId="2147483757"/>
          </pc:sldLayoutMkLst>
        </pc:sldLayoutChg>
        <pc:sldLayoutChg chg="add">
          <pc:chgData name="David" userId="6b8ebd61-b624-47df-8d34-3e85689b6659" providerId="ADAL" clId="{D16ACF0C-C303-4BE5-9DDB-02021E4E452E}" dt="2020-06-25T11:56:05.967" v="55" actId="26606"/>
          <pc:sldLayoutMkLst>
            <pc:docMk/>
            <pc:sldMasterMk cId="2524842997" sldId="2147483767"/>
            <pc:sldLayoutMk cId="3120499573" sldId="2147483758"/>
          </pc:sldLayoutMkLst>
        </pc:sldLayoutChg>
        <pc:sldLayoutChg chg="add">
          <pc:chgData name="David" userId="6b8ebd61-b624-47df-8d34-3e85689b6659" providerId="ADAL" clId="{D16ACF0C-C303-4BE5-9DDB-02021E4E452E}" dt="2020-06-25T11:56:05.967" v="55" actId="26606"/>
          <pc:sldLayoutMkLst>
            <pc:docMk/>
            <pc:sldMasterMk cId="2524842997" sldId="2147483767"/>
            <pc:sldLayoutMk cId="3979118775" sldId="2147483759"/>
          </pc:sldLayoutMkLst>
        </pc:sldLayoutChg>
        <pc:sldLayoutChg chg="add">
          <pc:chgData name="David" userId="6b8ebd61-b624-47df-8d34-3e85689b6659" providerId="ADAL" clId="{D16ACF0C-C303-4BE5-9DDB-02021E4E452E}" dt="2020-06-25T11:56:05.967" v="55" actId="26606"/>
          <pc:sldLayoutMkLst>
            <pc:docMk/>
            <pc:sldMasterMk cId="2524842997" sldId="2147483767"/>
            <pc:sldLayoutMk cId="3954053837" sldId="2147483760"/>
          </pc:sldLayoutMkLst>
        </pc:sldLayoutChg>
        <pc:sldLayoutChg chg="add">
          <pc:chgData name="David" userId="6b8ebd61-b624-47df-8d34-3e85689b6659" providerId="ADAL" clId="{D16ACF0C-C303-4BE5-9DDB-02021E4E452E}" dt="2020-06-25T11:56:05.967" v="55" actId="26606"/>
          <pc:sldLayoutMkLst>
            <pc:docMk/>
            <pc:sldMasterMk cId="2524842997" sldId="2147483767"/>
            <pc:sldLayoutMk cId="3919200148" sldId="2147483761"/>
          </pc:sldLayoutMkLst>
        </pc:sldLayoutChg>
        <pc:sldLayoutChg chg="add">
          <pc:chgData name="David" userId="6b8ebd61-b624-47df-8d34-3e85689b6659" providerId="ADAL" clId="{D16ACF0C-C303-4BE5-9DDB-02021E4E452E}" dt="2020-06-25T11:56:05.967" v="55" actId="26606"/>
          <pc:sldLayoutMkLst>
            <pc:docMk/>
            <pc:sldMasterMk cId="2524842997" sldId="2147483767"/>
            <pc:sldLayoutMk cId="1730242194" sldId="2147483762"/>
          </pc:sldLayoutMkLst>
        </pc:sldLayoutChg>
        <pc:sldLayoutChg chg="add">
          <pc:chgData name="David" userId="6b8ebd61-b624-47df-8d34-3e85689b6659" providerId="ADAL" clId="{D16ACF0C-C303-4BE5-9DDB-02021E4E452E}" dt="2020-06-25T11:56:05.967" v="55" actId="26606"/>
          <pc:sldLayoutMkLst>
            <pc:docMk/>
            <pc:sldMasterMk cId="2524842997" sldId="2147483767"/>
            <pc:sldLayoutMk cId="3602356767" sldId="2147483763"/>
          </pc:sldLayoutMkLst>
        </pc:sldLayoutChg>
        <pc:sldLayoutChg chg="add">
          <pc:chgData name="David" userId="6b8ebd61-b624-47df-8d34-3e85689b6659" providerId="ADAL" clId="{D16ACF0C-C303-4BE5-9DDB-02021E4E452E}" dt="2020-06-25T11:56:05.967" v="55" actId="26606"/>
          <pc:sldLayoutMkLst>
            <pc:docMk/>
            <pc:sldMasterMk cId="2524842997" sldId="2147483767"/>
            <pc:sldLayoutMk cId="124018011" sldId="2147483764"/>
          </pc:sldLayoutMkLst>
        </pc:sldLayoutChg>
        <pc:sldLayoutChg chg="add">
          <pc:chgData name="David" userId="6b8ebd61-b624-47df-8d34-3e85689b6659" providerId="ADAL" clId="{D16ACF0C-C303-4BE5-9DDB-02021E4E452E}" dt="2020-06-25T11:56:05.967" v="55" actId="26606"/>
          <pc:sldLayoutMkLst>
            <pc:docMk/>
            <pc:sldMasterMk cId="2524842997" sldId="2147483767"/>
            <pc:sldLayoutMk cId="4229685229" sldId="2147483765"/>
          </pc:sldLayoutMkLst>
        </pc:sldLayoutChg>
        <pc:sldLayoutChg chg="add">
          <pc:chgData name="David" userId="6b8ebd61-b624-47df-8d34-3e85689b6659" providerId="ADAL" clId="{D16ACF0C-C303-4BE5-9DDB-02021E4E452E}" dt="2020-06-25T11:56:05.967" v="55" actId="26606"/>
          <pc:sldLayoutMkLst>
            <pc:docMk/>
            <pc:sldMasterMk cId="2524842997" sldId="2147483767"/>
            <pc:sldLayoutMk cId="49331488" sldId="214748376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5BF708-B71D-497F-9B0F-85DDD100FF9D}" type="datetimeFigureOut">
              <a:rPr lang="en-GB" smtClean="0"/>
              <a:t>25/06/2020</a:t>
            </a:fld>
            <a:endParaRPr lang="en-GB"/>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E5D3D5-E17F-4BD0-96AF-7307A7BFFC27}" type="slidenum">
              <a:rPr lang="en-GB" smtClean="0"/>
              <a:t>‹Nr.›</a:t>
            </a:fld>
            <a:endParaRPr lang="en-GB"/>
          </a:p>
        </p:txBody>
      </p:sp>
    </p:spTree>
    <p:extLst>
      <p:ext uri="{BB962C8B-B14F-4D97-AF65-F5344CB8AC3E}">
        <p14:creationId xmlns:p14="http://schemas.microsoft.com/office/powerpoint/2010/main" val="2240757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cs.microsoft.com/en-us/azure/governance/resource-graph/how-to/get-resource-changes"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docs.microsoft.com/en-us/azure/azure-monitor/app/change-analysis"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azure/governance/resource-graph/samples/starter?tabs=azure-cli"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docs.microsoft.com/en-us/azure/governance/resource-graph/samples/advanced?tabs=azure-cli"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dirty="0"/>
              <a:t>Ability to query resources with complex filtering, grouping, and sorting by resource properties.</a:t>
            </a:r>
          </a:p>
          <a:p>
            <a:r>
              <a:rPr lang="en-GB" sz="1200" dirty="0"/>
              <a:t>Ability to iteratively explore resources based on governance requirements.</a:t>
            </a:r>
          </a:p>
          <a:p>
            <a:r>
              <a:rPr lang="en-GB" sz="1200" dirty="0"/>
              <a:t>Ability to assess the impact of applying policies in a vast cloud environment.</a:t>
            </a:r>
          </a:p>
          <a:p>
            <a:r>
              <a:rPr lang="en-GB" sz="1200" dirty="0"/>
              <a:t>Ability to </a:t>
            </a:r>
            <a:r>
              <a:rPr lang="en-GB" sz="1200" dirty="0">
                <a:hlinkClick r:id="rId3"/>
              </a:rPr>
              <a:t>detail changes made to resource properties</a:t>
            </a:r>
            <a:r>
              <a:rPr lang="en-GB" sz="1200" dirty="0"/>
              <a:t> (preview).</a:t>
            </a:r>
          </a:p>
          <a:p>
            <a:endParaRPr lang="en-GB" dirty="0"/>
          </a:p>
          <a:p>
            <a:endParaRPr lang="en-GB" dirty="0"/>
          </a:p>
          <a:p>
            <a:r>
              <a:rPr lang="en-GB" dirty="0">
                <a:hlinkClick r:id="rId4"/>
              </a:rPr>
              <a:t>https://docs.microsoft.com/en-us/azure/azure-monitor/app/change-analysis</a:t>
            </a:r>
            <a:endParaRPr lang="en-GB" dirty="0"/>
          </a:p>
        </p:txBody>
      </p:sp>
      <p:sp>
        <p:nvSpPr>
          <p:cNvPr id="4" name="Foliennummernplatzhalter 3"/>
          <p:cNvSpPr>
            <a:spLocks noGrp="1"/>
          </p:cNvSpPr>
          <p:nvPr>
            <p:ph type="sldNum" sz="quarter" idx="5"/>
          </p:nvPr>
        </p:nvSpPr>
        <p:spPr/>
        <p:txBody>
          <a:bodyPr/>
          <a:lstStyle/>
          <a:p>
            <a:fld id="{38E5D3D5-E17F-4BD0-96AF-7307A7BFFC27}" type="slidenum">
              <a:rPr lang="en-GB" smtClean="0"/>
              <a:t>5</a:t>
            </a:fld>
            <a:endParaRPr lang="en-GB"/>
          </a:p>
        </p:txBody>
      </p:sp>
    </p:spTree>
    <p:extLst>
      <p:ext uri="{BB962C8B-B14F-4D97-AF65-F5344CB8AC3E}">
        <p14:creationId xmlns:p14="http://schemas.microsoft.com/office/powerpoint/2010/main" val="1103975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Open </a:t>
            </a:r>
            <a:r>
              <a:rPr lang="de-DE" dirty="0" err="1"/>
              <a:t>VSCode</a:t>
            </a:r>
            <a:endParaRPr lang="en-GB" dirty="0"/>
          </a:p>
        </p:txBody>
      </p:sp>
      <p:sp>
        <p:nvSpPr>
          <p:cNvPr id="4" name="Foliennummernplatzhalter 3"/>
          <p:cNvSpPr>
            <a:spLocks noGrp="1"/>
          </p:cNvSpPr>
          <p:nvPr>
            <p:ph type="sldNum" sz="quarter" idx="5"/>
          </p:nvPr>
        </p:nvSpPr>
        <p:spPr/>
        <p:txBody>
          <a:bodyPr/>
          <a:lstStyle/>
          <a:p>
            <a:fld id="{38E5D3D5-E17F-4BD0-96AF-7307A7BFFC27}" type="slidenum">
              <a:rPr lang="en-GB" smtClean="0"/>
              <a:t>15</a:t>
            </a:fld>
            <a:endParaRPr lang="en-GB"/>
          </a:p>
        </p:txBody>
      </p:sp>
    </p:spTree>
    <p:extLst>
      <p:ext uri="{BB962C8B-B14F-4D97-AF65-F5344CB8AC3E}">
        <p14:creationId xmlns:p14="http://schemas.microsoft.com/office/powerpoint/2010/main" val="469026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38E5D3D5-E17F-4BD0-96AF-7307A7BFFC27}" type="slidenum">
              <a:rPr lang="en-GB" smtClean="0"/>
              <a:t>16</a:t>
            </a:fld>
            <a:endParaRPr lang="en-GB"/>
          </a:p>
        </p:txBody>
      </p:sp>
    </p:spTree>
    <p:extLst>
      <p:ext uri="{BB962C8B-B14F-4D97-AF65-F5344CB8AC3E}">
        <p14:creationId xmlns:p14="http://schemas.microsoft.com/office/powerpoint/2010/main" val="1374315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specifically - Resource name, ID, Type, Resource Group, Subscription, and Location.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for detailed properties one resource at a time.</a:t>
            </a:r>
          </a:p>
          <a:p>
            <a:endParaRPr lang="en-GB" dirty="0"/>
          </a:p>
        </p:txBody>
      </p:sp>
      <p:sp>
        <p:nvSpPr>
          <p:cNvPr id="4" name="Foliennummernplatzhalter 3"/>
          <p:cNvSpPr>
            <a:spLocks noGrp="1"/>
          </p:cNvSpPr>
          <p:nvPr>
            <p:ph type="sldNum" sz="quarter" idx="5"/>
          </p:nvPr>
        </p:nvSpPr>
        <p:spPr/>
        <p:txBody>
          <a:bodyPr/>
          <a:lstStyle/>
          <a:p>
            <a:fld id="{38E5D3D5-E17F-4BD0-96AF-7307A7BFFC27}" type="slidenum">
              <a:rPr lang="en-GB" smtClean="0"/>
              <a:t>6</a:t>
            </a:fld>
            <a:endParaRPr lang="en-GB"/>
          </a:p>
        </p:txBody>
      </p:sp>
    </p:spTree>
    <p:extLst>
      <p:ext uri="{BB962C8B-B14F-4D97-AF65-F5344CB8AC3E}">
        <p14:creationId xmlns:p14="http://schemas.microsoft.com/office/powerpoint/2010/main" val="3138937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38E5D3D5-E17F-4BD0-96AF-7307A7BFFC27}" type="slidenum">
              <a:rPr lang="en-GB" smtClean="0"/>
              <a:t>7</a:t>
            </a:fld>
            <a:endParaRPr lang="en-GB"/>
          </a:p>
        </p:txBody>
      </p:sp>
    </p:spTree>
    <p:extLst>
      <p:ext uri="{BB962C8B-B14F-4D97-AF65-F5344CB8AC3E}">
        <p14:creationId xmlns:p14="http://schemas.microsoft.com/office/powerpoint/2010/main" val="978591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specifically - Resource name, ID, Type, Resource Group, Subscription, and Location.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for detailed properties one resource at a time.</a:t>
            </a:r>
          </a:p>
          <a:p>
            <a:endParaRPr lang="en-GB" dirty="0"/>
          </a:p>
        </p:txBody>
      </p:sp>
      <p:sp>
        <p:nvSpPr>
          <p:cNvPr id="4" name="Foliennummernplatzhalter 3"/>
          <p:cNvSpPr>
            <a:spLocks noGrp="1"/>
          </p:cNvSpPr>
          <p:nvPr>
            <p:ph type="sldNum" sz="quarter" idx="5"/>
          </p:nvPr>
        </p:nvSpPr>
        <p:spPr/>
        <p:txBody>
          <a:bodyPr/>
          <a:lstStyle/>
          <a:p>
            <a:fld id="{38E5D3D5-E17F-4BD0-96AF-7307A7BFFC27}" type="slidenum">
              <a:rPr lang="en-GB" smtClean="0"/>
              <a:t>9</a:t>
            </a:fld>
            <a:endParaRPr lang="en-GB"/>
          </a:p>
        </p:txBody>
      </p:sp>
    </p:spTree>
    <p:extLst>
      <p:ext uri="{BB962C8B-B14F-4D97-AF65-F5344CB8AC3E}">
        <p14:creationId xmlns:p14="http://schemas.microsoft.com/office/powerpoint/2010/main" val="992333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Go </a:t>
            </a:r>
            <a:r>
              <a:rPr lang="de-DE" dirty="0" err="1"/>
              <a:t>to</a:t>
            </a:r>
            <a:r>
              <a:rPr lang="de-DE" dirty="0"/>
              <a:t> web </a:t>
            </a:r>
            <a:r>
              <a:rPr lang="de-DE" dirty="0" err="1"/>
              <a:t>page</a:t>
            </a:r>
            <a:endParaRPr lang="de-DE" dirty="0"/>
          </a:p>
          <a:p>
            <a:r>
              <a:rPr lang="en-GB" dirty="0">
                <a:hlinkClick r:id="rId3"/>
              </a:rPr>
              <a:t>https://docs.microsoft.com/en-us/azure/governance/resource-graph/samples/starter?tabs=azure-cli</a:t>
            </a:r>
            <a:endParaRPr lang="de-DE" dirty="0"/>
          </a:p>
          <a:p>
            <a:r>
              <a:rPr lang="en-GB" dirty="0">
                <a:hlinkClick r:id="rId4"/>
              </a:rPr>
              <a:t>https://docs.microsoft.com/en-us/azure/governance/resource-graph/samples/advanced?tabs=azure-cli</a:t>
            </a:r>
            <a:endParaRPr lang="en-GB" dirty="0"/>
          </a:p>
        </p:txBody>
      </p:sp>
      <p:sp>
        <p:nvSpPr>
          <p:cNvPr id="4" name="Foliennummernplatzhalter 3"/>
          <p:cNvSpPr>
            <a:spLocks noGrp="1"/>
          </p:cNvSpPr>
          <p:nvPr>
            <p:ph type="sldNum" sz="quarter" idx="5"/>
          </p:nvPr>
        </p:nvSpPr>
        <p:spPr/>
        <p:txBody>
          <a:bodyPr/>
          <a:lstStyle/>
          <a:p>
            <a:fld id="{38E5D3D5-E17F-4BD0-96AF-7307A7BFFC27}" type="slidenum">
              <a:rPr lang="en-GB" smtClean="0"/>
              <a:t>10</a:t>
            </a:fld>
            <a:endParaRPr lang="en-GB"/>
          </a:p>
        </p:txBody>
      </p:sp>
    </p:spTree>
    <p:extLst>
      <p:ext uri="{BB962C8B-B14F-4D97-AF65-F5344CB8AC3E}">
        <p14:creationId xmlns:p14="http://schemas.microsoft.com/office/powerpoint/2010/main" val="1071260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38E5D3D5-E17F-4BD0-96AF-7307A7BFFC27}" type="slidenum">
              <a:rPr lang="en-GB" smtClean="0"/>
              <a:t>11</a:t>
            </a:fld>
            <a:endParaRPr lang="en-GB"/>
          </a:p>
        </p:txBody>
      </p:sp>
    </p:spTree>
    <p:extLst>
      <p:ext uri="{BB962C8B-B14F-4D97-AF65-F5344CB8AC3E}">
        <p14:creationId xmlns:p14="http://schemas.microsoft.com/office/powerpoint/2010/main" val="1126132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38E5D3D5-E17F-4BD0-96AF-7307A7BFFC27}" type="slidenum">
              <a:rPr lang="en-GB" smtClean="0"/>
              <a:t>12</a:t>
            </a:fld>
            <a:endParaRPr lang="en-GB"/>
          </a:p>
        </p:txBody>
      </p:sp>
    </p:spTree>
    <p:extLst>
      <p:ext uri="{BB962C8B-B14F-4D97-AF65-F5344CB8AC3E}">
        <p14:creationId xmlns:p14="http://schemas.microsoft.com/office/powerpoint/2010/main" val="781054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38E5D3D5-E17F-4BD0-96AF-7307A7BFFC27}" type="slidenum">
              <a:rPr lang="en-GB" smtClean="0"/>
              <a:t>13</a:t>
            </a:fld>
            <a:endParaRPr lang="en-GB"/>
          </a:p>
        </p:txBody>
      </p:sp>
    </p:spTree>
    <p:extLst>
      <p:ext uri="{BB962C8B-B14F-4D97-AF65-F5344CB8AC3E}">
        <p14:creationId xmlns:p14="http://schemas.microsoft.com/office/powerpoint/2010/main" val="2631383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38E5D3D5-E17F-4BD0-96AF-7307A7BFFC27}" type="slidenum">
              <a:rPr lang="en-GB" smtClean="0"/>
              <a:t>14</a:t>
            </a:fld>
            <a:endParaRPr lang="en-GB"/>
          </a:p>
        </p:txBody>
      </p:sp>
    </p:spTree>
    <p:extLst>
      <p:ext uri="{BB962C8B-B14F-4D97-AF65-F5344CB8AC3E}">
        <p14:creationId xmlns:p14="http://schemas.microsoft.com/office/powerpoint/2010/main" val="965997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6/25/2020</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‹Nr.›</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0242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6/25/2020</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‹Nr.›</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9118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6/25/2020</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‹Nr.›</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9200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6/25/2020</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‹Nr.›</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2356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6/25/2020</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‹Nr.›</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018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6/25/2020</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‹Nr.›</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9685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6/25/2020</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‹Nr.›</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331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6/25/2020</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‹Nr.›</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4053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6/25/2020</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‹Nr.›</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1814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6/25/2020</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‹Nr.›</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8787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6/25/2020</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‹Nr.›</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0499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6/25/2020</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‹Nr.›</a:t>
            </a:fld>
            <a:endParaRPr lang="en-US"/>
          </a:p>
        </p:txBody>
      </p:sp>
    </p:spTree>
    <p:extLst>
      <p:ext uri="{BB962C8B-B14F-4D97-AF65-F5344CB8AC3E}">
        <p14:creationId xmlns:p14="http://schemas.microsoft.com/office/powerpoint/2010/main" val="2524842997"/>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0" r:id="rId6"/>
    <p:sldLayoutId id="2147483756" r:id="rId7"/>
    <p:sldLayoutId id="2147483757" r:id="rId8"/>
    <p:sldLayoutId id="2147483758" r:id="rId9"/>
    <p:sldLayoutId id="2147483759" r:id="rId10"/>
    <p:sldLayoutId id="21474837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docs.microsoft.com/en-us/azure/governance/resource-graph/concepts/work-with-data#paging-results" TargetMode="External"/><Relationship Id="rId4" Type="http://schemas.openxmlformats.org/officeDocument/2006/relationships/hyperlink" Target="https://docs.microsoft.com/en-us/azure/governance/resource-graph/concepts/work-with-data"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azure/governance/resource-graph/concepts/guidance-for-throttled-request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docs.microsoft.com/en-us/azure/governance/resource-graph/concepts/work-with-data" TargetMode="External"/><Relationship Id="rId3" Type="http://schemas.openxmlformats.org/officeDocument/2006/relationships/hyperlink" Target="https://docs.microsoft.com/en-us/azure/governance/resource-graph/" TargetMode="External"/><Relationship Id="rId7" Type="http://schemas.openxmlformats.org/officeDocument/2006/relationships/hyperlink" Target="https://github.com/MicrosoftDocs/azure-docs/tree/master/articles/azure-monitor/log-query" TargetMode="External"/><Relationship Id="rId2" Type="http://schemas.openxmlformats.org/officeDocument/2006/relationships/hyperlink" Target="https://docs.microsoft.com/en-us/azure/azure-monitor/log-query/get-started-queries" TargetMode="External"/><Relationship Id="rId1" Type="http://schemas.openxmlformats.org/officeDocument/2006/relationships/slideLayout" Target="../slideLayouts/slideLayout2.xml"/><Relationship Id="rId6" Type="http://schemas.openxmlformats.org/officeDocument/2006/relationships/hyperlink" Target="https://docs.microsoft.com/en-us/azure/governance/resource-graph/samples/advanced?tabs=azure-cli" TargetMode="External"/><Relationship Id="rId5" Type="http://schemas.openxmlformats.org/officeDocument/2006/relationships/hyperlink" Target="https://docs.microsoft.com/en-us/azure/governance/resource-graph/samples/starter?tabs=azure-cli" TargetMode="External"/><Relationship Id="rId10" Type="http://schemas.openxmlformats.org/officeDocument/2006/relationships/hyperlink" Target="https://github.com/microsoft/Kusto-Query-Language" TargetMode="External"/><Relationship Id="rId4" Type="http://schemas.openxmlformats.org/officeDocument/2006/relationships/hyperlink" Target="https://github.com/marcusbakker/KQL" TargetMode="External"/><Relationship Id="rId9" Type="http://schemas.openxmlformats.org/officeDocument/2006/relationships/hyperlink" Target="https://myignite.techcommunity.microsoft.com/sessions/80810?source=session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daviddasneves/" TargetMode="External"/><Relationship Id="rId2" Type="http://schemas.openxmlformats.org/officeDocument/2006/relationships/hyperlink" Target="https://twitter.com/david_das_nev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azure/governance/resource-graph/how-to/get-resource-change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marcusbakker/KQ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3">
            <a:extLst>
              <a:ext uri="{FF2B5EF4-FFF2-40B4-BE49-F238E27FC236}">
                <a16:creationId xmlns:a16="http://schemas.microsoft.com/office/drawing/2014/main" id="{50C749A6-4F55-4BFC-A891-AE16FFECE620}"/>
              </a:ext>
            </a:extLst>
          </p:cNvPr>
          <p:cNvPicPr>
            <a:picLocks noChangeAspect="1"/>
          </p:cNvPicPr>
          <p:nvPr/>
        </p:nvPicPr>
        <p:blipFill rotWithShape="1">
          <a:blip r:embed="rId2"/>
          <a:srcRect t="24938" r="9090" b="34025"/>
          <a:stretch/>
        </p:blipFill>
        <p:spPr>
          <a:xfrm>
            <a:off x="20" y="10"/>
            <a:ext cx="12191980" cy="6857990"/>
          </a:xfrm>
          <a:prstGeom prst="rect">
            <a:avLst/>
          </a:prstGeom>
        </p:spPr>
      </p:pic>
      <p:sp>
        <p:nvSpPr>
          <p:cNvPr id="55" name="Rectangle 49">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2A86721C-4F30-4E7F-93C5-33AA80E3D063}"/>
              </a:ext>
            </a:extLst>
          </p:cNvPr>
          <p:cNvSpPr>
            <a:spLocks noGrp="1"/>
          </p:cNvSpPr>
          <p:nvPr>
            <p:ph type="ctrTitle"/>
          </p:nvPr>
        </p:nvSpPr>
        <p:spPr>
          <a:xfrm>
            <a:off x="477980" y="1122362"/>
            <a:ext cx="6955407" cy="2802219"/>
          </a:xfrm>
        </p:spPr>
        <p:txBody>
          <a:bodyPr anchor="b">
            <a:normAutofit/>
          </a:bodyPr>
          <a:lstStyle/>
          <a:p>
            <a:pPr algn="l"/>
            <a:r>
              <a:rPr lang="de-DE" sz="5400" b="1" dirty="0"/>
              <a:t>Azure Resource Graph</a:t>
            </a:r>
            <a:endParaRPr lang="en-GB" sz="5400" b="1" dirty="0"/>
          </a:p>
        </p:txBody>
      </p:sp>
    </p:spTree>
    <p:extLst>
      <p:ext uri="{BB962C8B-B14F-4D97-AF65-F5344CB8AC3E}">
        <p14:creationId xmlns:p14="http://schemas.microsoft.com/office/powerpoint/2010/main" val="3109364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F138222-D274-4866-96E7-C3B1D6DA8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5888E255-D20B-4F26-B9DA-3DF036797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604789">
            <a:off x="675639" y="775849"/>
            <a:ext cx="2987899" cy="2987899"/>
          </a:xfrm>
          <a:prstGeom prst="arc">
            <a:avLst>
              <a:gd name="adj1" fmla="val 14455503"/>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03F60053-B751-4B37-941F-488994CD5F47}"/>
              </a:ext>
            </a:extLst>
          </p:cNvPr>
          <p:cNvSpPr>
            <a:spLocks noGrp="1"/>
          </p:cNvSpPr>
          <p:nvPr>
            <p:ph type="title"/>
          </p:nvPr>
        </p:nvSpPr>
        <p:spPr>
          <a:xfrm>
            <a:off x="841512" y="1122363"/>
            <a:ext cx="5087631" cy="2387600"/>
          </a:xfrm>
        </p:spPr>
        <p:txBody>
          <a:bodyPr vert="horz" lIns="91440" tIns="45720" rIns="91440" bIns="45720" rtlCol="0" anchor="b">
            <a:normAutofit/>
          </a:bodyPr>
          <a:lstStyle/>
          <a:p>
            <a:pPr algn="ctr"/>
            <a:r>
              <a:rPr lang="en-US" sz="6000" kern="1200">
                <a:solidFill>
                  <a:srgbClr val="FFFFFF"/>
                </a:solidFill>
                <a:latin typeface="+mj-lt"/>
                <a:ea typeface="+mj-ea"/>
                <a:cs typeface="+mj-cs"/>
              </a:rPr>
              <a:t>Examples</a:t>
            </a:r>
          </a:p>
        </p:txBody>
      </p:sp>
      <p:sp>
        <p:nvSpPr>
          <p:cNvPr id="18" name="Oval 17">
            <a:extLst>
              <a:ext uri="{FF2B5EF4-FFF2-40B4-BE49-F238E27FC236}">
                <a16:creationId xmlns:a16="http://schemas.microsoft.com/office/drawing/2014/main" id="{02AD46D6-02D6-45B3-921C-F4033826E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2790" y="5367348"/>
            <a:ext cx="616353" cy="599633"/>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7" name="Graphic 6">
            <a:extLst>
              <a:ext uri="{FF2B5EF4-FFF2-40B4-BE49-F238E27FC236}">
                <a16:creationId xmlns:a16="http://schemas.microsoft.com/office/drawing/2014/main" id="{D7AFD1E8-BC77-4FCE-B37E-59B85A5E57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92678" y="895604"/>
            <a:ext cx="5051479" cy="5051479"/>
          </a:xfrm>
          <a:custGeom>
            <a:avLst/>
            <a:gdLst/>
            <a:ahLst/>
            <a:cxnLst/>
            <a:rect l="l" t="t" r="r" b="b"/>
            <a:pathLst>
              <a:path w="5051479" h="5503900">
                <a:moveTo>
                  <a:pt x="151948" y="0"/>
                </a:moveTo>
                <a:lnTo>
                  <a:pt x="4899531" y="0"/>
                </a:lnTo>
                <a:cubicBezTo>
                  <a:pt x="4983450" y="0"/>
                  <a:pt x="5051479" y="68029"/>
                  <a:pt x="5051479" y="151948"/>
                </a:cubicBezTo>
                <a:lnTo>
                  <a:pt x="5051479" y="5351952"/>
                </a:lnTo>
                <a:cubicBezTo>
                  <a:pt x="5051479" y="5435871"/>
                  <a:pt x="4983450" y="5503900"/>
                  <a:pt x="4899531" y="5503900"/>
                </a:cubicBezTo>
                <a:lnTo>
                  <a:pt x="151948" y="5503900"/>
                </a:lnTo>
                <a:cubicBezTo>
                  <a:pt x="68029" y="5503900"/>
                  <a:pt x="0" y="5435871"/>
                  <a:pt x="0" y="5351952"/>
                </a:cubicBezTo>
                <a:lnTo>
                  <a:pt x="0" y="151948"/>
                </a:lnTo>
                <a:cubicBezTo>
                  <a:pt x="0" y="68029"/>
                  <a:pt x="68029" y="0"/>
                  <a:pt x="151948" y="0"/>
                </a:cubicBezTo>
                <a:close/>
              </a:path>
            </a:pathLst>
          </a:custGeom>
        </p:spPr>
      </p:pic>
    </p:spTree>
    <p:extLst>
      <p:ext uri="{BB962C8B-B14F-4D97-AF65-F5344CB8AC3E}">
        <p14:creationId xmlns:p14="http://schemas.microsoft.com/office/powerpoint/2010/main" val="195156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17309FD1-38DA-4E85-AB51-40AB38389294}"/>
              </a:ext>
            </a:extLst>
          </p:cNvPr>
          <p:cNvSpPr>
            <a:spLocks noGrp="1"/>
          </p:cNvSpPr>
          <p:nvPr>
            <p:ph type="title"/>
          </p:nvPr>
        </p:nvSpPr>
        <p:spPr>
          <a:xfrm>
            <a:off x="838200" y="365125"/>
            <a:ext cx="5558489" cy="1325563"/>
          </a:xfrm>
        </p:spPr>
        <p:txBody>
          <a:bodyPr>
            <a:normAutofit/>
          </a:bodyPr>
          <a:lstStyle/>
          <a:p>
            <a:r>
              <a:rPr lang="de-DE" dirty="0" err="1"/>
              <a:t>Good</a:t>
            </a:r>
            <a:r>
              <a:rPr lang="de-DE" dirty="0"/>
              <a:t> </a:t>
            </a:r>
            <a:r>
              <a:rPr lang="de-DE" dirty="0" err="1"/>
              <a:t>to</a:t>
            </a:r>
            <a:r>
              <a:rPr lang="de-DE" dirty="0"/>
              <a:t> </a:t>
            </a:r>
            <a:r>
              <a:rPr lang="de-DE" dirty="0" err="1"/>
              <a:t>know</a:t>
            </a:r>
            <a:endParaRPr lang="en-GB" dirty="0"/>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Inhaltsplatzhalter 2">
            <a:extLst>
              <a:ext uri="{FF2B5EF4-FFF2-40B4-BE49-F238E27FC236}">
                <a16:creationId xmlns:a16="http://schemas.microsoft.com/office/drawing/2014/main" id="{6C000993-027A-4FDA-971D-9BD58EEFB87D}"/>
              </a:ext>
            </a:extLst>
          </p:cNvPr>
          <p:cNvSpPr>
            <a:spLocks noGrp="1"/>
          </p:cNvSpPr>
          <p:nvPr>
            <p:ph idx="1"/>
          </p:nvPr>
        </p:nvSpPr>
        <p:spPr>
          <a:xfrm>
            <a:off x="838200" y="1825625"/>
            <a:ext cx="5558489" cy="4351338"/>
          </a:xfrm>
        </p:spPr>
        <p:txBody>
          <a:bodyPr>
            <a:normAutofit/>
          </a:bodyPr>
          <a:lstStyle/>
          <a:p>
            <a:r>
              <a:rPr lang="de-DE" dirty="0" err="1"/>
              <a:t>Paging</a:t>
            </a:r>
            <a:r>
              <a:rPr lang="de-DE" dirty="0"/>
              <a:t> </a:t>
            </a:r>
          </a:p>
          <a:p>
            <a:r>
              <a:rPr lang="de-DE" dirty="0" err="1"/>
              <a:t>Throttling</a:t>
            </a:r>
            <a:endParaRPr lang="de-DE" dirty="0"/>
          </a:p>
          <a:p>
            <a:r>
              <a:rPr lang="de-DE" dirty="0" err="1"/>
              <a:t>Joining</a:t>
            </a:r>
            <a:r>
              <a:rPr lang="de-DE" dirty="0"/>
              <a:t> on </a:t>
            </a:r>
            <a:r>
              <a:rPr lang="de-DE" dirty="0" err="1"/>
              <a:t>dynamic</a:t>
            </a:r>
            <a:r>
              <a:rPr lang="de-DE" dirty="0"/>
              <a:t> IDs</a:t>
            </a:r>
            <a:endParaRPr lang="en-GB" dirty="0"/>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0415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C443CD81-041C-41DA-A8C1-81EFAB3A56AF}"/>
              </a:ext>
            </a:extLst>
          </p:cNvPr>
          <p:cNvPicPr>
            <a:picLocks noChangeAspect="1"/>
          </p:cNvPicPr>
          <p:nvPr/>
        </p:nvPicPr>
        <p:blipFill rotWithShape="1">
          <a:blip r:embed="rId3"/>
          <a:srcRect l="24777" r="28140"/>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32" name="Arc 31">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17309FD1-38DA-4E85-AB51-40AB38389294}"/>
              </a:ext>
            </a:extLst>
          </p:cNvPr>
          <p:cNvSpPr>
            <a:spLocks noGrp="1"/>
          </p:cNvSpPr>
          <p:nvPr>
            <p:ph type="title"/>
          </p:nvPr>
        </p:nvSpPr>
        <p:spPr>
          <a:xfrm>
            <a:off x="5827048" y="407987"/>
            <a:ext cx="5721484" cy="1325563"/>
          </a:xfrm>
        </p:spPr>
        <p:txBody>
          <a:bodyPr>
            <a:normAutofit/>
          </a:bodyPr>
          <a:lstStyle/>
          <a:p>
            <a:r>
              <a:rPr lang="de-DE" dirty="0" err="1"/>
              <a:t>Paging</a:t>
            </a:r>
            <a:endParaRPr lang="en-GB" dirty="0"/>
          </a:p>
        </p:txBody>
      </p:sp>
      <p:sp>
        <p:nvSpPr>
          <p:cNvPr id="3" name="Inhaltsplatzhalter 2">
            <a:extLst>
              <a:ext uri="{FF2B5EF4-FFF2-40B4-BE49-F238E27FC236}">
                <a16:creationId xmlns:a16="http://schemas.microsoft.com/office/drawing/2014/main" id="{6C000993-027A-4FDA-971D-9BD58EEFB87D}"/>
              </a:ext>
            </a:extLst>
          </p:cNvPr>
          <p:cNvSpPr>
            <a:spLocks noGrp="1"/>
          </p:cNvSpPr>
          <p:nvPr>
            <p:ph idx="1"/>
          </p:nvPr>
        </p:nvSpPr>
        <p:spPr>
          <a:xfrm>
            <a:off x="5827048" y="1868487"/>
            <a:ext cx="5721484" cy="4351338"/>
          </a:xfrm>
        </p:spPr>
        <p:txBody>
          <a:bodyPr>
            <a:normAutofit/>
          </a:bodyPr>
          <a:lstStyle/>
          <a:p>
            <a:endParaRPr lang="de-DE" sz="2400" dirty="0"/>
          </a:p>
          <a:p>
            <a:r>
              <a:rPr lang="en-GB" sz="2400" dirty="0">
                <a:hlinkClick r:id="rId4"/>
              </a:rPr>
              <a:t>here</a:t>
            </a:r>
            <a:endParaRPr lang="en-GB" sz="2400" dirty="0"/>
          </a:p>
          <a:p>
            <a:r>
              <a:rPr lang="en-GB" sz="2400" dirty="0"/>
              <a:t>When First is configured to be greater than 1000 records, the query must project the id field in order for pagination to work. If it's missing from the query, the response won't get </a:t>
            </a:r>
            <a:r>
              <a:rPr lang="en-GB" sz="2400" dirty="0">
                <a:hlinkClick r:id="rId5">
                  <a:extLst>
                    <a:ext uri="{A12FA001-AC4F-418D-AE19-62706E023703}">
                      <ahyp:hlinkClr xmlns:ahyp="http://schemas.microsoft.com/office/drawing/2018/hyperlinkcolor" val="tx"/>
                    </a:ext>
                  </a:extLst>
                </a:hlinkClick>
              </a:rPr>
              <a:t>paged</a:t>
            </a:r>
            <a:r>
              <a:rPr lang="en-GB" sz="2400" dirty="0"/>
              <a:t> and the results are limited to 1000 records.</a:t>
            </a:r>
            <a:br>
              <a:rPr lang="en-GB" sz="2400" b="1" i="0" dirty="0">
                <a:effectLst/>
                <a:latin typeface="Segoe UI" panose="020B0502040204020203" pitchFamily="34" charset="0"/>
              </a:rPr>
            </a:br>
            <a:endParaRPr lang="en-GB" sz="2400" dirty="0"/>
          </a:p>
        </p:txBody>
      </p:sp>
    </p:spTree>
    <p:extLst>
      <p:ext uri="{BB962C8B-B14F-4D97-AF65-F5344CB8AC3E}">
        <p14:creationId xmlns:p14="http://schemas.microsoft.com/office/powerpoint/2010/main" val="3652274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17309FD1-38DA-4E85-AB51-40AB38389294}"/>
              </a:ext>
            </a:extLst>
          </p:cNvPr>
          <p:cNvSpPr>
            <a:spLocks noGrp="1"/>
          </p:cNvSpPr>
          <p:nvPr>
            <p:ph type="title"/>
          </p:nvPr>
        </p:nvSpPr>
        <p:spPr>
          <a:xfrm>
            <a:off x="838200" y="365125"/>
            <a:ext cx="5558489" cy="1325563"/>
          </a:xfrm>
        </p:spPr>
        <p:txBody>
          <a:bodyPr>
            <a:normAutofit/>
          </a:bodyPr>
          <a:lstStyle/>
          <a:p>
            <a:r>
              <a:rPr lang="de-DE" dirty="0" err="1"/>
              <a:t>Throttling</a:t>
            </a:r>
            <a:endParaRPr lang="en-GB" dirty="0"/>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Inhaltsplatzhalter 2">
            <a:extLst>
              <a:ext uri="{FF2B5EF4-FFF2-40B4-BE49-F238E27FC236}">
                <a16:creationId xmlns:a16="http://schemas.microsoft.com/office/drawing/2014/main" id="{6C000993-027A-4FDA-971D-9BD58EEFB87D}"/>
              </a:ext>
            </a:extLst>
          </p:cNvPr>
          <p:cNvSpPr>
            <a:spLocks noGrp="1"/>
          </p:cNvSpPr>
          <p:nvPr>
            <p:ph idx="1"/>
          </p:nvPr>
        </p:nvSpPr>
        <p:spPr>
          <a:xfrm>
            <a:off x="838200" y="1825625"/>
            <a:ext cx="5558489" cy="4351338"/>
          </a:xfrm>
        </p:spPr>
        <p:txBody>
          <a:bodyPr>
            <a:normAutofit/>
          </a:bodyPr>
          <a:lstStyle/>
          <a:p>
            <a:r>
              <a:rPr lang="de-DE" dirty="0">
                <a:hlinkClick r:id="rId3"/>
              </a:rPr>
              <a:t>Here</a:t>
            </a:r>
            <a:endParaRPr lang="de-DE" dirty="0"/>
          </a:p>
          <a:p>
            <a:r>
              <a:rPr lang="en-GB" sz="2400" dirty="0"/>
              <a:t>Azure Resource Graph allocates a quota number for each user based on a time window. For example, a user can send at most 15 queries within every 5-second window without being throttled. The quota value is determined by many factors and is subject to change.</a:t>
            </a:r>
            <a:endParaRPr lang="de-DE" sz="2400" dirty="0"/>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9575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17309FD1-38DA-4E85-AB51-40AB38389294}"/>
              </a:ext>
            </a:extLst>
          </p:cNvPr>
          <p:cNvSpPr>
            <a:spLocks noGrp="1"/>
          </p:cNvSpPr>
          <p:nvPr>
            <p:ph type="title"/>
          </p:nvPr>
        </p:nvSpPr>
        <p:spPr>
          <a:xfrm>
            <a:off x="838200" y="365125"/>
            <a:ext cx="10515600" cy="1325563"/>
          </a:xfrm>
        </p:spPr>
        <p:txBody>
          <a:bodyPr>
            <a:normAutofit/>
          </a:bodyPr>
          <a:lstStyle/>
          <a:p>
            <a:r>
              <a:rPr lang="de-DE" dirty="0" err="1"/>
              <a:t>Joining</a:t>
            </a:r>
            <a:r>
              <a:rPr lang="de-DE" dirty="0"/>
              <a:t> on </a:t>
            </a:r>
            <a:r>
              <a:rPr lang="de-DE" dirty="0" err="1"/>
              <a:t>dynamic</a:t>
            </a:r>
            <a:r>
              <a:rPr lang="de-DE" dirty="0"/>
              <a:t> IDs</a:t>
            </a:r>
            <a:endParaRPr lang="en-GB" dirty="0"/>
          </a:p>
        </p:txBody>
      </p:sp>
      <p:sp>
        <p:nvSpPr>
          <p:cNvPr id="31" name="Freeform: Shape 3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Inhaltsplatzhalter 2">
            <a:extLst>
              <a:ext uri="{FF2B5EF4-FFF2-40B4-BE49-F238E27FC236}">
                <a16:creationId xmlns:a16="http://schemas.microsoft.com/office/drawing/2014/main" id="{6C000993-027A-4FDA-971D-9BD58EEFB87D}"/>
              </a:ext>
            </a:extLst>
          </p:cNvPr>
          <p:cNvSpPr>
            <a:spLocks noGrp="1"/>
          </p:cNvSpPr>
          <p:nvPr>
            <p:ph idx="1"/>
          </p:nvPr>
        </p:nvSpPr>
        <p:spPr>
          <a:xfrm>
            <a:off x="934452" y="1591878"/>
            <a:ext cx="10952747" cy="3859742"/>
          </a:xfrm>
        </p:spPr>
        <p:txBody>
          <a:bodyPr>
            <a:normAutofit fontScale="92500" lnSpcReduction="10000"/>
          </a:bodyPr>
          <a:lstStyle/>
          <a:p>
            <a:pPr marL="0" indent="0">
              <a:buNone/>
            </a:pPr>
            <a:r>
              <a:rPr lang="en-GB" sz="2000" b="0" dirty="0">
                <a:effectLst/>
                <a:latin typeface="Consolas" panose="020B0609020204030204" pitchFamily="49" charset="0"/>
              </a:rPr>
              <a:t>Resources</a:t>
            </a:r>
          </a:p>
          <a:p>
            <a:pPr marL="0" indent="0">
              <a:buNone/>
            </a:pPr>
            <a:r>
              <a:rPr lang="en-GB" sz="2000" b="0" dirty="0">
                <a:effectLst/>
                <a:latin typeface="Consolas" panose="020B0609020204030204" pitchFamily="49" charset="0"/>
              </a:rPr>
              <a:t>| where type == "</a:t>
            </a:r>
            <a:r>
              <a:rPr lang="en-GB" sz="2000" b="0" dirty="0" err="1">
                <a:effectLst/>
                <a:latin typeface="Consolas" panose="020B0609020204030204" pitchFamily="49" charset="0"/>
              </a:rPr>
              <a:t>microsoft.compute</a:t>
            </a:r>
            <a:r>
              <a:rPr lang="en-GB" sz="2000" b="0" dirty="0">
                <a:effectLst/>
                <a:latin typeface="Consolas" panose="020B0609020204030204" pitchFamily="49" charset="0"/>
              </a:rPr>
              <a:t>/disks"</a:t>
            </a:r>
          </a:p>
          <a:p>
            <a:pPr marL="0" indent="0">
              <a:buNone/>
            </a:pPr>
            <a:r>
              <a:rPr lang="en-GB" sz="2000" b="0" dirty="0">
                <a:effectLst/>
                <a:latin typeface="Consolas" panose="020B0609020204030204" pitchFamily="49" charset="0"/>
              </a:rPr>
              <a:t>| project </a:t>
            </a:r>
            <a:r>
              <a:rPr lang="en-GB" sz="2000" b="0" dirty="0" err="1">
                <a:effectLst/>
                <a:latin typeface="Consolas" panose="020B0609020204030204" pitchFamily="49" charset="0"/>
              </a:rPr>
              <a:t>StorageType</a:t>
            </a:r>
            <a:r>
              <a:rPr lang="en-GB" sz="2000" b="0" dirty="0">
                <a:effectLst/>
                <a:latin typeface="Consolas" panose="020B0609020204030204" pitchFamily="49" charset="0"/>
              </a:rPr>
              <a:t> = sku.name, </a:t>
            </a:r>
            <a:r>
              <a:rPr lang="en-GB" sz="2000" b="0" dirty="0" err="1">
                <a:effectLst/>
                <a:latin typeface="Consolas" panose="020B0609020204030204" pitchFamily="49" charset="0"/>
              </a:rPr>
              <a:t>diskID</a:t>
            </a:r>
            <a:r>
              <a:rPr lang="en-GB" sz="2000" b="0" dirty="0">
                <a:effectLst/>
                <a:latin typeface="Consolas" panose="020B0609020204030204" pitchFamily="49" charset="0"/>
              </a:rPr>
              <a:t> = </a:t>
            </a:r>
            <a:r>
              <a:rPr lang="en-GB" sz="2000" b="0" dirty="0" err="1">
                <a:effectLst/>
                <a:latin typeface="Consolas" panose="020B0609020204030204" pitchFamily="49" charset="0"/>
              </a:rPr>
              <a:t>tolower</a:t>
            </a:r>
            <a:r>
              <a:rPr lang="en-GB" sz="2000" b="0" dirty="0">
                <a:effectLst/>
                <a:latin typeface="Consolas" panose="020B0609020204030204" pitchFamily="49" charset="0"/>
              </a:rPr>
              <a:t>(</a:t>
            </a:r>
            <a:r>
              <a:rPr lang="en-GB" sz="2000" b="0" dirty="0" err="1">
                <a:effectLst/>
                <a:latin typeface="Consolas" panose="020B0609020204030204" pitchFamily="49" charset="0"/>
              </a:rPr>
              <a:t>tostring</a:t>
            </a:r>
            <a:r>
              <a:rPr lang="en-GB" sz="2000" b="0" dirty="0">
                <a:effectLst/>
                <a:latin typeface="Consolas" panose="020B0609020204030204" pitchFamily="49" charset="0"/>
              </a:rPr>
              <a:t>(id)) </a:t>
            </a:r>
          </a:p>
          <a:p>
            <a:pPr marL="0" indent="0">
              <a:buNone/>
            </a:pPr>
            <a:r>
              <a:rPr lang="en-GB" sz="2000" b="0" dirty="0">
                <a:effectLst/>
                <a:latin typeface="Consolas" panose="020B0609020204030204" pitchFamily="49" charset="0"/>
              </a:rPr>
              <a:t>| join (</a:t>
            </a:r>
          </a:p>
          <a:p>
            <a:pPr marL="0" indent="0">
              <a:buNone/>
            </a:pPr>
            <a:r>
              <a:rPr lang="en-GB" sz="2000" b="0" dirty="0">
                <a:effectLst/>
                <a:latin typeface="Consolas" panose="020B0609020204030204" pitchFamily="49" charset="0"/>
              </a:rPr>
              <a:t>    Resources</a:t>
            </a:r>
          </a:p>
          <a:p>
            <a:pPr marL="0" indent="0">
              <a:buNone/>
            </a:pPr>
            <a:r>
              <a:rPr lang="en-GB" sz="2000" b="0" dirty="0">
                <a:effectLst/>
                <a:latin typeface="Consolas" panose="020B0609020204030204" pitchFamily="49" charset="0"/>
              </a:rPr>
              <a:t>    | where type =~ '</a:t>
            </a:r>
            <a:r>
              <a:rPr lang="en-GB" sz="2000" b="0" dirty="0" err="1">
                <a:effectLst/>
                <a:latin typeface="Consolas" panose="020B0609020204030204" pitchFamily="49" charset="0"/>
              </a:rPr>
              <a:t>Microsoft.Compute</a:t>
            </a:r>
            <a:r>
              <a:rPr lang="en-GB" sz="2000" b="0" dirty="0">
                <a:effectLst/>
                <a:latin typeface="Consolas" panose="020B0609020204030204" pitchFamily="49" charset="0"/>
              </a:rPr>
              <a:t>/</a:t>
            </a:r>
            <a:r>
              <a:rPr lang="en-GB" sz="2000" b="0" dirty="0" err="1">
                <a:effectLst/>
                <a:latin typeface="Consolas" panose="020B0609020204030204" pitchFamily="49" charset="0"/>
              </a:rPr>
              <a:t>virtualmachines</a:t>
            </a:r>
            <a:r>
              <a:rPr lang="en-GB" sz="2000" b="0" dirty="0">
                <a:effectLst/>
                <a:latin typeface="Consolas" panose="020B0609020204030204" pitchFamily="49" charset="0"/>
              </a:rPr>
              <a:t>' </a:t>
            </a:r>
          </a:p>
          <a:p>
            <a:pPr marL="0" indent="0">
              <a:buNone/>
            </a:pPr>
            <a:r>
              <a:rPr lang="en-GB" sz="2000" b="0" dirty="0">
                <a:effectLst/>
                <a:latin typeface="Consolas" panose="020B0609020204030204" pitchFamily="49" charset="0"/>
              </a:rPr>
              <a:t>    | extend disk = </a:t>
            </a:r>
            <a:r>
              <a:rPr lang="en-GB" sz="2000" b="0" dirty="0" err="1">
                <a:effectLst/>
                <a:latin typeface="Consolas" panose="020B0609020204030204" pitchFamily="49" charset="0"/>
              </a:rPr>
              <a:t>properties.storageProfile.osDisk.managedDisk</a:t>
            </a:r>
            <a:endParaRPr lang="en-GB" sz="2000" b="0" dirty="0">
              <a:effectLst/>
              <a:latin typeface="Consolas" panose="020B0609020204030204" pitchFamily="49" charset="0"/>
            </a:endParaRPr>
          </a:p>
          <a:p>
            <a:pPr marL="0" indent="0">
              <a:buNone/>
            </a:pPr>
            <a:r>
              <a:rPr lang="en-GB" sz="2000" b="0" dirty="0">
                <a:effectLst/>
                <a:latin typeface="Consolas" panose="020B0609020204030204" pitchFamily="49" charset="0"/>
              </a:rPr>
              <a:t>    | project name, </a:t>
            </a:r>
            <a:r>
              <a:rPr lang="en-GB" sz="2000" b="0" dirty="0" err="1">
                <a:effectLst/>
                <a:latin typeface="Consolas" panose="020B0609020204030204" pitchFamily="49" charset="0"/>
              </a:rPr>
              <a:t>properties.hardwareProfile.vmSize</a:t>
            </a:r>
            <a:r>
              <a:rPr lang="en-GB" sz="2000" b="0" dirty="0">
                <a:effectLst/>
                <a:latin typeface="Consolas" panose="020B0609020204030204" pitchFamily="49" charset="0"/>
              </a:rPr>
              <a:t>, </a:t>
            </a:r>
            <a:r>
              <a:rPr lang="en-GB" sz="2000" b="0" dirty="0" err="1">
                <a:effectLst/>
                <a:latin typeface="Consolas" panose="020B0609020204030204" pitchFamily="49" charset="0"/>
              </a:rPr>
              <a:t>disk.storageAccountType</a:t>
            </a:r>
            <a:r>
              <a:rPr lang="en-GB" sz="2000" b="0" dirty="0">
                <a:effectLst/>
                <a:latin typeface="Consolas" panose="020B0609020204030204" pitchFamily="49" charset="0"/>
              </a:rPr>
              <a:t>, </a:t>
            </a:r>
            <a:br>
              <a:rPr lang="en-GB" sz="2000" b="0" dirty="0">
                <a:effectLst/>
                <a:latin typeface="Consolas" panose="020B0609020204030204" pitchFamily="49" charset="0"/>
              </a:rPr>
            </a:br>
            <a:r>
              <a:rPr lang="en-GB" sz="2000" b="0" dirty="0">
                <a:effectLst/>
                <a:latin typeface="Consolas" panose="020B0609020204030204" pitchFamily="49" charset="0"/>
              </a:rPr>
              <a:t>	</a:t>
            </a:r>
            <a:r>
              <a:rPr lang="en-GB" sz="2000" b="0" dirty="0" err="1">
                <a:effectLst/>
                <a:latin typeface="Consolas" panose="020B0609020204030204" pitchFamily="49" charset="0"/>
              </a:rPr>
              <a:t>diskID</a:t>
            </a:r>
            <a:r>
              <a:rPr lang="en-GB" sz="2000" b="0" dirty="0">
                <a:effectLst/>
                <a:latin typeface="Consolas" panose="020B0609020204030204" pitchFamily="49" charset="0"/>
              </a:rPr>
              <a:t> = </a:t>
            </a:r>
            <a:r>
              <a:rPr lang="en-GB" sz="2000" b="0" dirty="0" err="1">
                <a:effectLst/>
                <a:latin typeface="Consolas" panose="020B0609020204030204" pitchFamily="49" charset="0"/>
              </a:rPr>
              <a:t>tolower</a:t>
            </a:r>
            <a:r>
              <a:rPr lang="en-GB" sz="2000" b="0" dirty="0">
                <a:effectLst/>
                <a:latin typeface="Consolas" panose="020B0609020204030204" pitchFamily="49" charset="0"/>
              </a:rPr>
              <a:t>(</a:t>
            </a:r>
            <a:r>
              <a:rPr lang="en-GB" sz="2000" b="0" dirty="0" err="1">
                <a:effectLst/>
                <a:latin typeface="Consolas" panose="020B0609020204030204" pitchFamily="49" charset="0"/>
              </a:rPr>
              <a:t>tostring</a:t>
            </a:r>
            <a:r>
              <a:rPr lang="en-GB" sz="2000" b="0" dirty="0">
                <a:effectLst/>
                <a:latin typeface="Consolas" panose="020B0609020204030204" pitchFamily="49" charset="0"/>
              </a:rPr>
              <a:t>(disk.id))     </a:t>
            </a:r>
          </a:p>
          <a:p>
            <a:pPr marL="0" indent="0">
              <a:buNone/>
            </a:pPr>
            <a:r>
              <a:rPr lang="en-GB" sz="2000" b="0" dirty="0">
                <a:effectLst/>
                <a:latin typeface="Consolas" panose="020B0609020204030204" pitchFamily="49" charset="0"/>
              </a:rPr>
              <a:t>    )</a:t>
            </a:r>
          </a:p>
          <a:p>
            <a:pPr marL="0" indent="0">
              <a:buNone/>
            </a:pPr>
            <a:r>
              <a:rPr lang="en-GB" sz="2000" b="0" dirty="0">
                <a:effectLst/>
                <a:latin typeface="Consolas" panose="020B0609020204030204" pitchFamily="49" charset="0"/>
              </a:rPr>
              <a:t>on </a:t>
            </a:r>
            <a:r>
              <a:rPr lang="en-GB" sz="2000" b="0" dirty="0" err="1">
                <a:effectLst/>
                <a:latin typeface="Consolas" panose="020B0609020204030204" pitchFamily="49" charset="0"/>
              </a:rPr>
              <a:t>diskID</a:t>
            </a:r>
            <a:endParaRPr lang="en-GB" sz="2000" b="0" dirty="0">
              <a:effectLst/>
              <a:latin typeface="Consolas" panose="020B0609020204030204" pitchFamily="49" charset="0"/>
            </a:endParaRPr>
          </a:p>
        </p:txBody>
      </p:sp>
      <p:sp>
        <p:nvSpPr>
          <p:cNvPr id="33" name="Arc 3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0141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in Bild, das drinnen, Tisch, Küche, sitzend enthält.&#10;&#10;Automatisch generierte Beschreibung">
            <a:extLst>
              <a:ext uri="{FF2B5EF4-FFF2-40B4-BE49-F238E27FC236}">
                <a16:creationId xmlns:a16="http://schemas.microsoft.com/office/drawing/2014/main" id="{D38DF56C-4A94-483F-A193-41E88476947C}"/>
              </a:ext>
            </a:extLst>
          </p:cNvPr>
          <p:cNvPicPr>
            <a:picLocks noChangeAspect="1"/>
          </p:cNvPicPr>
          <p:nvPr/>
        </p:nvPicPr>
        <p:blipFill rotWithShape="1">
          <a:blip r:embed="rId3"/>
          <a:srcRect t="1981" b="13749"/>
          <a:stretch/>
        </p:blipFill>
        <p:spPr>
          <a:xfrm>
            <a:off x="20" y="10"/>
            <a:ext cx="12191980" cy="6857990"/>
          </a:xfrm>
          <a:prstGeom prst="rect">
            <a:avLst/>
          </a:prstGeom>
        </p:spPr>
      </p:pic>
      <p:sp>
        <p:nvSpPr>
          <p:cNvPr id="15" name="Rectangle 14">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9D80202A-1FB2-43F9-91B4-0F5F1AEECE4B}"/>
              </a:ext>
            </a:extLst>
          </p:cNvPr>
          <p:cNvSpPr>
            <a:spLocks noGrp="1"/>
          </p:cNvSpPr>
          <p:nvPr>
            <p:ph type="title"/>
          </p:nvPr>
        </p:nvSpPr>
        <p:spPr>
          <a:xfrm>
            <a:off x="477981" y="1122362"/>
            <a:ext cx="4023360" cy="2802219"/>
          </a:xfrm>
        </p:spPr>
        <p:txBody>
          <a:bodyPr vert="horz" lIns="91440" tIns="45720" rIns="91440" bIns="45720" rtlCol="0" anchor="b">
            <a:normAutofit/>
          </a:bodyPr>
          <a:lstStyle/>
          <a:p>
            <a:r>
              <a:rPr lang="en-US" sz="5400" kern="1200">
                <a:solidFill>
                  <a:schemeClr val="tx1"/>
                </a:solidFill>
                <a:latin typeface="+mj-lt"/>
                <a:ea typeface="+mj-ea"/>
                <a:cs typeface="+mj-cs"/>
              </a:rPr>
              <a:t>Automation</a:t>
            </a:r>
          </a:p>
        </p:txBody>
      </p:sp>
    </p:spTree>
    <p:extLst>
      <p:ext uri="{BB962C8B-B14F-4D97-AF65-F5344CB8AC3E}">
        <p14:creationId xmlns:p14="http://schemas.microsoft.com/office/powerpoint/2010/main" val="3732686463"/>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Arc 31">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34" name="Rectangle 3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7DAA6238-7385-490C-8B78-5C768F3A090D}"/>
              </a:ext>
            </a:extLst>
          </p:cNvPr>
          <p:cNvPicPr>
            <a:picLocks noChangeAspect="1"/>
          </p:cNvPicPr>
          <p:nvPr/>
        </p:nvPicPr>
        <p:blipFill rotWithShape="1">
          <a:blip r:embed="rId3"/>
          <a:srcRect t="7787"/>
          <a:stretch/>
        </p:blipFill>
        <p:spPr>
          <a:xfrm>
            <a:off x="20" y="10"/>
            <a:ext cx="12191980" cy="6857990"/>
          </a:xfrm>
          <a:prstGeom prst="rect">
            <a:avLst/>
          </a:prstGeom>
        </p:spPr>
      </p:pic>
      <p:sp>
        <p:nvSpPr>
          <p:cNvPr id="36" name="Rectangle 35">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17309FD1-38DA-4E85-AB51-40AB38389294}"/>
              </a:ext>
            </a:extLst>
          </p:cNvPr>
          <p:cNvSpPr>
            <a:spLocks noGrp="1"/>
          </p:cNvSpPr>
          <p:nvPr>
            <p:ph type="title"/>
          </p:nvPr>
        </p:nvSpPr>
        <p:spPr>
          <a:xfrm>
            <a:off x="477981" y="1122362"/>
            <a:ext cx="4023360" cy="2802219"/>
          </a:xfrm>
        </p:spPr>
        <p:txBody>
          <a:bodyPr vert="horz" lIns="91440" tIns="45720" rIns="91440" bIns="45720" rtlCol="0" anchor="b">
            <a:normAutofit/>
          </a:bodyPr>
          <a:lstStyle/>
          <a:p>
            <a:r>
              <a:rPr lang="en-US" sz="5400" kern="1200">
                <a:solidFill>
                  <a:schemeClr val="tx1"/>
                </a:solidFill>
                <a:latin typeface="+mj-lt"/>
                <a:ea typeface="+mj-ea"/>
                <a:cs typeface="+mj-cs"/>
              </a:rPr>
              <a:t>The End</a:t>
            </a:r>
          </a:p>
        </p:txBody>
      </p:sp>
      <p:sp>
        <p:nvSpPr>
          <p:cNvPr id="3" name="Inhaltsplatzhalter 2">
            <a:extLst>
              <a:ext uri="{FF2B5EF4-FFF2-40B4-BE49-F238E27FC236}">
                <a16:creationId xmlns:a16="http://schemas.microsoft.com/office/drawing/2014/main" id="{6C000993-027A-4FDA-971D-9BD58EEFB87D}"/>
              </a:ext>
            </a:extLst>
          </p:cNvPr>
          <p:cNvSpPr>
            <a:spLocks noGrp="1"/>
          </p:cNvSpPr>
          <p:nvPr>
            <p:ph idx="1"/>
          </p:nvPr>
        </p:nvSpPr>
        <p:spPr>
          <a:xfrm>
            <a:off x="477980" y="3969352"/>
            <a:ext cx="4023359" cy="1208141"/>
          </a:xfrm>
        </p:spPr>
        <p:txBody>
          <a:bodyPr vert="horz" lIns="91440" tIns="45720" rIns="91440" bIns="45720" rtlCol="0">
            <a:normAutofit/>
          </a:bodyPr>
          <a:lstStyle/>
          <a:p>
            <a:pPr marL="0" indent="0">
              <a:buNone/>
            </a:pPr>
            <a:r>
              <a:rPr lang="en-US" sz="2400" kern="1200" dirty="0">
                <a:solidFill>
                  <a:schemeClr val="tx1"/>
                </a:solidFill>
                <a:latin typeface="+mn-lt"/>
                <a:ea typeface="+mn-ea"/>
                <a:cs typeface="+mn-cs"/>
              </a:rPr>
              <a:t>Questions?</a:t>
            </a:r>
          </a:p>
        </p:txBody>
      </p:sp>
    </p:spTree>
    <p:extLst>
      <p:ext uri="{BB962C8B-B14F-4D97-AF65-F5344CB8AC3E}">
        <p14:creationId xmlns:p14="http://schemas.microsoft.com/office/powerpoint/2010/main" val="1825488815"/>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73DCC3-BF97-45FA-914C-A841411391AD}"/>
              </a:ext>
            </a:extLst>
          </p:cNvPr>
          <p:cNvSpPr>
            <a:spLocks noGrp="1"/>
          </p:cNvSpPr>
          <p:nvPr>
            <p:ph type="title"/>
          </p:nvPr>
        </p:nvSpPr>
        <p:spPr/>
        <p:txBody>
          <a:bodyPr/>
          <a:lstStyle/>
          <a:p>
            <a:r>
              <a:rPr lang="de-DE" dirty="0"/>
              <a:t>Resources</a:t>
            </a:r>
            <a:endParaRPr lang="en-GB" dirty="0"/>
          </a:p>
        </p:txBody>
      </p:sp>
      <p:sp>
        <p:nvSpPr>
          <p:cNvPr id="3" name="Inhaltsplatzhalter 2">
            <a:extLst>
              <a:ext uri="{FF2B5EF4-FFF2-40B4-BE49-F238E27FC236}">
                <a16:creationId xmlns:a16="http://schemas.microsoft.com/office/drawing/2014/main" id="{6B6C2E40-5061-4EEB-8970-D26FF8BD629B}"/>
              </a:ext>
            </a:extLst>
          </p:cNvPr>
          <p:cNvSpPr>
            <a:spLocks noGrp="1"/>
          </p:cNvSpPr>
          <p:nvPr>
            <p:ph idx="1"/>
          </p:nvPr>
        </p:nvSpPr>
        <p:spPr>
          <a:xfrm>
            <a:off x="838200" y="1825625"/>
            <a:ext cx="10864516" cy="3859742"/>
          </a:xfrm>
        </p:spPr>
        <p:txBody>
          <a:bodyPr>
            <a:normAutofit/>
          </a:bodyPr>
          <a:lstStyle/>
          <a:p>
            <a:r>
              <a:rPr lang="de-DE" sz="1600" dirty="0"/>
              <a:t>KQL Tutorial: </a:t>
            </a:r>
            <a:r>
              <a:rPr lang="en-GB" sz="1600" dirty="0">
                <a:hlinkClick r:id="rId2"/>
              </a:rPr>
              <a:t>https://docs.microsoft.com/en-us/azure/azure-monitor/log-query/get-started-queries</a:t>
            </a:r>
            <a:endParaRPr lang="de-DE" sz="1600" dirty="0"/>
          </a:p>
          <a:p>
            <a:r>
              <a:rPr lang="de-DE" sz="1600" dirty="0"/>
              <a:t>ARG Landing Page: </a:t>
            </a:r>
            <a:r>
              <a:rPr lang="en-GB" sz="1600" dirty="0">
                <a:hlinkClick r:id="rId3"/>
              </a:rPr>
              <a:t>https://docs.microsoft.com/en-us/azure/governance/resource-graph/</a:t>
            </a:r>
            <a:endParaRPr lang="en-GB" sz="1600" dirty="0"/>
          </a:p>
          <a:p>
            <a:pPr marL="342900" rtl="0" fontAlgn="ctr">
              <a:spcBef>
                <a:spcPts val="0"/>
              </a:spcBef>
              <a:spcAft>
                <a:spcPts val="0"/>
              </a:spcAft>
              <a:buFont typeface="Arial" panose="020B0604020202020204" pitchFamily="34" charset="0"/>
              <a:buChar char="•"/>
            </a:pPr>
            <a:r>
              <a:rPr lang="de-DE" sz="1600" dirty="0">
                <a:effectLst/>
              </a:rPr>
              <a:t>Cheat Sheet </a:t>
            </a:r>
            <a:r>
              <a:rPr lang="en-GB" sz="1600" dirty="0">
                <a:effectLst/>
                <a:hlinkClick r:id="rId4"/>
              </a:rPr>
              <a:t>https://github.com/marcusbakker/KQL</a:t>
            </a:r>
            <a:endParaRPr lang="en-GB" sz="1600" dirty="0">
              <a:effectLst/>
            </a:endParaRPr>
          </a:p>
          <a:p>
            <a:pPr marL="342900" rtl="0" fontAlgn="ctr">
              <a:spcBef>
                <a:spcPts val="0"/>
              </a:spcBef>
              <a:spcAft>
                <a:spcPts val="0"/>
              </a:spcAft>
              <a:buFont typeface="Arial" panose="020B0604020202020204" pitchFamily="34" charset="0"/>
              <a:buChar char="•"/>
            </a:pPr>
            <a:r>
              <a:rPr lang="de-DE" sz="1600" dirty="0">
                <a:effectLst/>
              </a:rPr>
              <a:t>Azure </a:t>
            </a:r>
            <a:r>
              <a:rPr lang="de-DE" sz="1600" dirty="0" err="1">
                <a:effectLst/>
              </a:rPr>
              <a:t>Examples</a:t>
            </a:r>
            <a:endParaRPr lang="de-DE" sz="1600" dirty="0">
              <a:effectLst/>
            </a:endParaRPr>
          </a:p>
          <a:p>
            <a:pPr marL="742950" lvl="1" indent="-285750" rtl="0" fontAlgn="ctr">
              <a:spcBef>
                <a:spcPts val="0"/>
              </a:spcBef>
              <a:spcAft>
                <a:spcPts val="0"/>
              </a:spcAft>
              <a:buFont typeface="Courier New" panose="02070309020205020404" pitchFamily="49" charset="0"/>
              <a:buChar char="o"/>
            </a:pPr>
            <a:r>
              <a:rPr lang="en-GB" sz="1600" dirty="0">
                <a:effectLst/>
                <a:hlinkClick r:id="rId5"/>
              </a:rPr>
              <a:t>https://docs.microsoft.com/en-us/azure/governance/resource-graph/samples/starter?tabs=azure-cli</a:t>
            </a:r>
            <a:endParaRPr lang="en-GB" sz="1600" dirty="0">
              <a:effectLst/>
            </a:endParaRPr>
          </a:p>
          <a:p>
            <a:pPr marL="742950" lvl="1" indent="-285750" rtl="0" fontAlgn="ctr">
              <a:spcBef>
                <a:spcPts val="0"/>
              </a:spcBef>
              <a:spcAft>
                <a:spcPts val="0"/>
              </a:spcAft>
              <a:buFont typeface="Courier New" panose="02070309020205020404" pitchFamily="49" charset="0"/>
              <a:buChar char="o"/>
            </a:pPr>
            <a:r>
              <a:rPr lang="en-GB" sz="1600" dirty="0">
                <a:effectLst/>
                <a:hlinkClick r:id="rId6"/>
              </a:rPr>
              <a:t>https://docs.microsoft.com/en-us/azure/governance/resource-graph/samples/advanced?tabs=azure-cli</a:t>
            </a:r>
            <a:endParaRPr lang="en-GB" sz="1600" dirty="0">
              <a:effectLst/>
            </a:endParaRPr>
          </a:p>
          <a:p>
            <a:pPr marL="342900" rtl="0" fontAlgn="ctr">
              <a:spcBef>
                <a:spcPts val="0"/>
              </a:spcBef>
              <a:spcAft>
                <a:spcPts val="0"/>
              </a:spcAft>
              <a:buFont typeface="Arial" panose="020B0604020202020204" pitchFamily="34" charset="0"/>
              <a:buChar char="•"/>
            </a:pPr>
            <a:r>
              <a:rPr lang="de-DE" sz="1600" dirty="0">
                <a:effectLst/>
              </a:rPr>
              <a:t>More </a:t>
            </a:r>
            <a:r>
              <a:rPr lang="de-DE" sz="1600" dirty="0" err="1">
                <a:effectLst/>
              </a:rPr>
              <a:t>Examples</a:t>
            </a:r>
            <a:r>
              <a:rPr lang="de-DE" sz="1600" dirty="0">
                <a:effectLst/>
              </a:rPr>
              <a:t>: </a:t>
            </a:r>
            <a:r>
              <a:rPr lang="en-GB" sz="1600" dirty="0">
                <a:effectLst/>
                <a:hlinkClick r:id="rId7"/>
              </a:rPr>
              <a:t>https://github.com/MicrosoftDocs/azure-docs/tree/master/articles/azure-monitor/log-query</a:t>
            </a:r>
            <a:endParaRPr lang="en-GB" sz="1600" dirty="0">
              <a:effectLst/>
            </a:endParaRPr>
          </a:p>
          <a:p>
            <a:pPr marL="342900" rtl="0" fontAlgn="ctr">
              <a:spcBef>
                <a:spcPts val="0"/>
              </a:spcBef>
              <a:spcAft>
                <a:spcPts val="0"/>
              </a:spcAft>
              <a:buFont typeface="Arial" panose="020B0604020202020204" pitchFamily="34" charset="0"/>
              <a:buChar char="•"/>
            </a:pPr>
            <a:r>
              <a:rPr lang="de-DE" sz="1600" dirty="0" err="1">
                <a:effectLst/>
              </a:rPr>
              <a:t>Important</a:t>
            </a:r>
            <a:r>
              <a:rPr lang="de-DE" sz="1600" dirty="0">
                <a:effectLst/>
              </a:rPr>
              <a:t> </a:t>
            </a:r>
            <a:r>
              <a:rPr lang="de-DE" sz="1600" dirty="0" err="1">
                <a:effectLst/>
              </a:rPr>
              <a:t>tips</a:t>
            </a:r>
            <a:endParaRPr lang="de-DE" sz="1600" dirty="0">
              <a:effectLst/>
            </a:endParaRPr>
          </a:p>
          <a:p>
            <a:pPr marL="742950" lvl="1" indent="-285750" rtl="0" fontAlgn="ctr">
              <a:spcBef>
                <a:spcPts val="0"/>
              </a:spcBef>
              <a:spcAft>
                <a:spcPts val="0"/>
              </a:spcAft>
              <a:buFont typeface="Courier New" panose="02070309020205020404" pitchFamily="49" charset="0"/>
              <a:buChar char="o"/>
            </a:pPr>
            <a:r>
              <a:rPr lang="de-DE" sz="1600" dirty="0" err="1">
                <a:effectLst/>
              </a:rPr>
              <a:t>Paging</a:t>
            </a:r>
            <a:endParaRPr lang="de-DE" sz="1600" dirty="0">
              <a:effectLst/>
            </a:endParaRPr>
          </a:p>
          <a:p>
            <a:pPr marL="1143000" lvl="2" indent="-228600" rtl="0" fontAlgn="ctr">
              <a:spcBef>
                <a:spcPts val="0"/>
              </a:spcBef>
              <a:spcAft>
                <a:spcPts val="0"/>
              </a:spcAft>
              <a:buFont typeface="Arial" panose="020B0604020202020204" pitchFamily="34" charset="0"/>
              <a:buChar char="•"/>
            </a:pPr>
            <a:r>
              <a:rPr lang="en-GB" sz="1600" dirty="0">
                <a:effectLst/>
                <a:hlinkClick r:id="rId8"/>
              </a:rPr>
              <a:t>https://docs.microsoft.com/en-us/azure/governance/resource-graph/concepts/work-with-data</a:t>
            </a:r>
            <a:endParaRPr lang="en-GB" sz="1600" dirty="0">
              <a:effectLst/>
            </a:endParaRPr>
          </a:p>
          <a:p>
            <a:pPr marL="742950" lvl="1" indent="-285750" rtl="0" fontAlgn="ctr">
              <a:spcBef>
                <a:spcPts val="0"/>
              </a:spcBef>
              <a:spcAft>
                <a:spcPts val="0"/>
              </a:spcAft>
              <a:buFont typeface="Courier New" panose="02070309020205020404" pitchFamily="49" charset="0"/>
              <a:buChar char="o"/>
            </a:pPr>
            <a:r>
              <a:rPr lang="de-DE" sz="1600" dirty="0" err="1">
                <a:effectLst/>
              </a:rPr>
              <a:t>Join</a:t>
            </a:r>
            <a:r>
              <a:rPr lang="de-DE" sz="1600" dirty="0">
                <a:effectLst/>
              </a:rPr>
              <a:t> on </a:t>
            </a:r>
            <a:r>
              <a:rPr lang="de-DE" sz="1600" dirty="0" err="1">
                <a:effectLst/>
              </a:rPr>
              <a:t>dynamic</a:t>
            </a:r>
            <a:r>
              <a:rPr lang="de-DE" sz="1600" dirty="0">
                <a:effectLst/>
              </a:rPr>
              <a:t> </a:t>
            </a:r>
            <a:r>
              <a:rPr lang="de-DE" sz="1600" dirty="0" err="1">
                <a:effectLst/>
              </a:rPr>
              <a:t>Ids</a:t>
            </a:r>
            <a:r>
              <a:rPr lang="de-DE" sz="1600" dirty="0">
                <a:effectLst/>
              </a:rPr>
              <a:t> - </a:t>
            </a:r>
            <a:r>
              <a:rPr lang="de-DE" sz="1600" dirty="0" err="1">
                <a:effectLst/>
              </a:rPr>
              <a:t>casting</a:t>
            </a:r>
            <a:r>
              <a:rPr lang="de-DE" sz="1600" dirty="0">
                <a:effectLst/>
              </a:rPr>
              <a:t> </a:t>
            </a:r>
            <a:r>
              <a:rPr lang="de-DE" sz="1600" dirty="0" err="1">
                <a:effectLst/>
              </a:rPr>
              <a:t>to</a:t>
            </a:r>
            <a:r>
              <a:rPr lang="de-DE" sz="1600" dirty="0">
                <a:effectLst/>
              </a:rPr>
              <a:t> same type</a:t>
            </a:r>
          </a:p>
          <a:p>
            <a:pPr marL="342900" rtl="0" fontAlgn="ctr">
              <a:spcBef>
                <a:spcPts val="0"/>
              </a:spcBef>
              <a:spcAft>
                <a:spcPts val="0"/>
              </a:spcAft>
              <a:buFont typeface="Arial" panose="020B0604020202020204" pitchFamily="34" charset="0"/>
              <a:buChar char="•"/>
            </a:pPr>
            <a:r>
              <a:rPr lang="de-DE" sz="1600" dirty="0">
                <a:effectLst/>
              </a:rPr>
              <a:t>Session: </a:t>
            </a:r>
            <a:r>
              <a:rPr lang="en-GB" sz="1600" dirty="0">
                <a:effectLst/>
                <a:hlinkClick r:id="rId9"/>
              </a:rPr>
              <a:t>https://myignite.techcommunity.microsoft.com/sessions/80810?source=sessions</a:t>
            </a:r>
            <a:endParaRPr lang="en-GB" sz="1600" dirty="0">
              <a:effectLst/>
            </a:endParaRPr>
          </a:p>
          <a:p>
            <a:pPr marL="342900" rtl="0" fontAlgn="ctr">
              <a:spcBef>
                <a:spcPts val="0"/>
              </a:spcBef>
              <a:spcAft>
                <a:spcPts val="0"/>
              </a:spcAft>
              <a:buFont typeface="Arial" panose="020B0604020202020204" pitchFamily="34" charset="0"/>
              <a:buChar char="•"/>
            </a:pPr>
            <a:r>
              <a:rPr lang="en-GB" sz="1600" dirty="0"/>
              <a:t>KQL GitHub: </a:t>
            </a:r>
            <a:r>
              <a:rPr lang="en-GB" sz="1600" dirty="0">
                <a:hlinkClick r:id="rId10"/>
              </a:rPr>
              <a:t>https://github.com/microsoft/Kusto-Query-Language</a:t>
            </a:r>
            <a:endParaRPr lang="en-GB" sz="1600" dirty="0">
              <a:effectLst/>
            </a:endParaRPr>
          </a:p>
          <a:p>
            <a:endParaRPr lang="en-GB" sz="1600" dirty="0"/>
          </a:p>
        </p:txBody>
      </p:sp>
    </p:spTree>
    <p:extLst>
      <p:ext uri="{BB962C8B-B14F-4D97-AF65-F5344CB8AC3E}">
        <p14:creationId xmlns:p14="http://schemas.microsoft.com/office/powerpoint/2010/main" val="2600592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3F90C2-11A6-4B02-B8AB-0D118D0F3621}"/>
              </a:ext>
            </a:extLst>
          </p:cNvPr>
          <p:cNvSpPr>
            <a:spLocks noGrp="1"/>
          </p:cNvSpPr>
          <p:nvPr>
            <p:ph type="title"/>
          </p:nvPr>
        </p:nvSpPr>
        <p:spPr/>
        <p:txBody>
          <a:bodyPr/>
          <a:lstStyle/>
          <a:p>
            <a:r>
              <a:rPr lang="de-DE" dirty="0"/>
              <a:t>Just </a:t>
            </a:r>
            <a:r>
              <a:rPr lang="de-DE" dirty="0" err="1"/>
              <a:t>one</a:t>
            </a:r>
            <a:r>
              <a:rPr lang="de-DE" dirty="0"/>
              <a:t> </a:t>
            </a:r>
            <a:r>
              <a:rPr lang="de-DE" dirty="0" err="1"/>
              <a:t>more</a:t>
            </a:r>
            <a:r>
              <a:rPr lang="de-DE" dirty="0"/>
              <a:t> </a:t>
            </a:r>
            <a:r>
              <a:rPr lang="de-DE" dirty="0" err="1"/>
              <a:t>thing</a:t>
            </a:r>
            <a:r>
              <a:rPr lang="de-DE" dirty="0"/>
              <a:t>.</a:t>
            </a:r>
            <a:endParaRPr lang="en-GB" dirty="0"/>
          </a:p>
        </p:txBody>
      </p:sp>
      <p:sp>
        <p:nvSpPr>
          <p:cNvPr id="3" name="Inhaltsplatzhalter 2">
            <a:extLst>
              <a:ext uri="{FF2B5EF4-FFF2-40B4-BE49-F238E27FC236}">
                <a16:creationId xmlns:a16="http://schemas.microsoft.com/office/drawing/2014/main" id="{8EABA488-EBEC-4BC9-A1A1-0C6FD976F2EA}"/>
              </a:ext>
            </a:extLst>
          </p:cNvPr>
          <p:cNvSpPr>
            <a:spLocks noGrp="1"/>
          </p:cNvSpPr>
          <p:nvPr>
            <p:ph idx="1"/>
          </p:nvPr>
        </p:nvSpPr>
        <p:spPr/>
        <p:txBody>
          <a:bodyPr/>
          <a:lstStyle/>
          <a:p>
            <a:r>
              <a:rPr lang="de-DE" dirty="0"/>
              <a:t>Having </a:t>
            </a:r>
            <a:r>
              <a:rPr lang="de-DE" dirty="0" err="1"/>
              <a:t>fun</a:t>
            </a:r>
            <a:r>
              <a:rPr lang="de-DE" dirty="0"/>
              <a:t> with Tagging </a:t>
            </a:r>
            <a:endParaRPr lang="en-GB" dirty="0"/>
          </a:p>
        </p:txBody>
      </p:sp>
    </p:spTree>
    <p:extLst>
      <p:ext uri="{BB962C8B-B14F-4D97-AF65-F5344CB8AC3E}">
        <p14:creationId xmlns:p14="http://schemas.microsoft.com/office/powerpoint/2010/main" val="2302445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E8525CDF-F30D-4923-B69E-15C1E55D0FB4}"/>
              </a:ext>
            </a:extLst>
          </p:cNvPr>
          <p:cNvSpPr>
            <a:spLocks noGrp="1"/>
          </p:cNvSpPr>
          <p:nvPr>
            <p:ph type="title"/>
          </p:nvPr>
        </p:nvSpPr>
        <p:spPr>
          <a:xfrm>
            <a:off x="838200" y="365125"/>
            <a:ext cx="5558489" cy="1325563"/>
          </a:xfrm>
        </p:spPr>
        <p:txBody>
          <a:bodyPr>
            <a:normAutofit/>
          </a:bodyPr>
          <a:lstStyle/>
          <a:p>
            <a:r>
              <a:rPr lang="de-DE"/>
              <a:t>Get-Presenter -Force</a:t>
            </a:r>
            <a:endParaRPr lang="en-GB" dirty="0"/>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Inhaltsplatzhalter 2">
            <a:extLst>
              <a:ext uri="{FF2B5EF4-FFF2-40B4-BE49-F238E27FC236}">
                <a16:creationId xmlns:a16="http://schemas.microsoft.com/office/drawing/2014/main" id="{0EA8FB41-CCA5-421A-9426-C9C72B2835B7}"/>
              </a:ext>
            </a:extLst>
          </p:cNvPr>
          <p:cNvSpPr>
            <a:spLocks noGrp="1"/>
          </p:cNvSpPr>
          <p:nvPr>
            <p:ph idx="1"/>
          </p:nvPr>
        </p:nvSpPr>
        <p:spPr>
          <a:xfrm>
            <a:off x="838200" y="1825625"/>
            <a:ext cx="5558489" cy="4351338"/>
          </a:xfrm>
        </p:spPr>
        <p:txBody>
          <a:bodyPr>
            <a:normAutofit lnSpcReduction="10000"/>
          </a:bodyPr>
          <a:lstStyle/>
          <a:p>
            <a:r>
              <a:rPr lang="de-DE" dirty="0"/>
              <a:t>David das Neves</a:t>
            </a:r>
          </a:p>
          <a:p>
            <a:r>
              <a:rPr lang="de-DE" dirty="0"/>
              <a:t>34 </a:t>
            </a:r>
            <a:r>
              <a:rPr lang="de-DE" dirty="0" err="1"/>
              <a:t>years</a:t>
            </a:r>
            <a:r>
              <a:rPr lang="de-DE" dirty="0"/>
              <a:t> </a:t>
            </a:r>
            <a:r>
              <a:rPr lang="de-DE" dirty="0" err="1"/>
              <a:t>old</a:t>
            </a:r>
            <a:endParaRPr lang="de-DE" dirty="0"/>
          </a:p>
          <a:p>
            <a:r>
              <a:rPr lang="de-DE" dirty="0"/>
              <a:t>IT </a:t>
            </a:r>
            <a:r>
              <a:rPr lang="de-DE" dirty="0" err="1"/>
              <a:t>Architect</a:t>
            </a:r>
            <a:r>
              <a:rPr lang="de-DE" dirty="0"/>
              <a:t> at Munich RE</a:t>
            </a:r>
          </a:p>
          <a:p>
            <a:r>
              <a:rPr lang="de-DE" dirty="0" err="1"/>
              <a:t>Worked</a:t>
            </a:r>
            <a:r>
              <a:rPr lang="de-DE" dirty="0"/>
              <a:t> at Microsoft &amp; Google</a:t>
            </a:r>
          </a:p>
          <a:p>
            <a:r>
              <a:rPr lang="de-DE" dirty="0"/>
              <a:t>Co-</a:t>
            </a:r>
            <a:r>
              <a:rPr lang="de-DE" dirty="0" err="1"/>
              <a:t>Orga</a:t>
            </a:r>
            <a:r>
              <a:rPr lang="de-DE" dirty="0"/>
              <a:t> PowerShell UG MUC</a:t>
            </a:r>
          </a:p>
          <a:p>
            <a:r>
              <a:rPr lang="de-DE" dirty="0"/>
              <a:t>Speaker </a:t>
            </a:r>
            <a:r>
              <a:rPr lang="de-DE" dirty="0" err="1"/>
              <a:t>here</a:t>
            </a:r>
            <a:r>
              <a:rPr lang="de-DE" dirty="0"/>
              <a:t> and </a:t>
            </a:r>
            <a:r>
              <a:rPr lang="de-DE" dirty="0" err="1"/>
              <a:t>there</a:t>
            </a:r>
            <a:endParaRPr lang="de-DE" dirty="0"/>
          </a:p>
          <a:p>
            <a:pPr marL="0" indent="0">
              <a:buNone/>
            </a:pPr>
            <a:endParaRPr lang="de-DE" dirty="0"/>
          </a:p>
          <a:p>
            <a:pPr marL="0" indent="0">
              <a:buNone/>
            </a:pPr>
            <a:r>
              <a:rPr lang="de-DE" dirty="0"/>
              <a:t>Twitter: </a:t>
            </a:r>
            <a:r>
              <a:rPr lang="de-DE" dirty="0">
                <a:hlinkClick r:id="rId2"/>
              </a:rPr>
              <a:t>@david_das_neves</a:t>
            </a:r>
            <a:endParaRPr lang="de-DE" dirty="0"/>
          </a:p>
          <a:p>
            <a:pPr marL="0" indent="0">
              <a:buNone/>
            </a:pPr>
            <a:r>
              <a:rPr lang="de-DE" dirty="0"/>
              <a:t>LinkedIn: </a:t>
            </a:r>
            <a:r>
              <a:rPr lang="de-DE" dirty="0">
                <a:hlinkClick r:id="rId3"/>
              </a:rPr>
              <a:t>in/</a:t>
            </a:r>
            <a:r>
              <a:rPr lang="de-DE" dirty="0" err="1">
                <a:hlinkClick r:id="rId3"/>
              </a:rPr>
              <a:t>daviddasneves</a:t>
            </a:r>
            <a:r>
              <a:rPr lang="de-DE" dirty="0">
                <a:hlinkClick r:id="rId3"/>
              </a:rPr>
              <a:t>/</a:t>
            </a:r>
            <a:endParaRPr lang="de-DE" dirty="0"/>
          </a:p>
          <a:p>
            <a:endParaRPr lang="en-GB" dirty="0"/>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9472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CC07AE4F-562E-4E7A-A956-394330D00907}"/>
              </a:ext>
            </a:extLst>
          </p:cNvPr>
          <p:cNvSpPr>
            <a:spLocks noGrp="1"/>
          </p:cNvSpPr>
          <p:nvPr>
            <p:ph type="title"/>
          </p:nvPr>
        </p:nvSpPr>
        <p:spPr>
          <a:xfrm>
            <a:off x="686834" y="1153572"/>
            <a:ext cx="3200400" cy="4461163"/>
          </a:xfrm>
        </p:spPr>
        <p:txBody>
          <a:bodyPr>
            <a:normAutofit/>
          </a:bodyPr>
          <a:lstStyle/>
          <a:p>
            <a:r>
              <a:rPr lang="de-DE">
                <a:solidFill>
                  <a:srgbClr val="FFFFFF"/>
                </a:solidFill>
              </a:rPr>
              <a:t>What is Azure Resource Graph?</a:t>
            </a:r>
            <a:endParaRPr lang="en-GB">
              <a:solidFill>
                <a:srgbClr val="FFFFFF"/>
              </a:solidFill>
            </a:endParaRPr>
          </a:p>
        </p:txBody>
      </p:sp>
      <p:sp>
        <p:nvSpPr>
          <p:cNvPr id="3" name="Inhaltsplatzhalter 2">
            <a:extLst>
              <a:ext uri="{FF2B5EF4-FFF2-40B4-BE49-F238E27FC236}">
                <a16:creationId xmlns:a16="http://schemas.microsoft.com/office/drawing/2014/main" id="{AB0389E8-6700-4C5A-AC1E-B7EB01B09044}"/>
              </a:ext>
            </a:extLst>
          </p:cNvPr>
          <p:cNvSpPr>
            <a:spLocks noGrp="1"/>
          </p:cNvSpPr>
          <p:nvPr>
            <p:ph idx="1"/>
          </p:nvPr>
        </p:nvSpPr>
        <p:spPr>
          <a:xfrm>
            <a:off x="4447308" y="591344"/>
            <a:ext cx="6906491" cy="5585619"/>
          </a:xfrm>
        </p:spPr>
        <p:txBody>
          <a:bodyPr anchor="ctr">
            <a:normAutofit/>
          </a:bodyPr>
          <a:lstStyle/>
          <a:p>
            <a:pPr marL="0" indent="0">
              <a:buNone/>
            </a:pPr>
            <a:r>
              <a:rPr lang="en-GB" sz="3600" b="0" i="0" dirty="0">
                <a:effectLst/>
                <a:latin typeface="Segoe UI" panose="020B0502040204020203" pitchFamily="34" charset="0"/>
              </a:rPr>
              <a:t>Azure Resource Graph is a service in Azure that is designed to extend Azure Resource Management by providing efficient and performant resource exploration with the ability to query at scale across a given set of subscriptions so that you can effectively govern your environment.</a:t>
            </a:r>
            <a:endParaRPr lang="en-GB" sz="3600"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7085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B6E2F43-29E9-49D9-91FC-E5FEFAAA7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6" name="Graphic 15">
            <a:extLst>
              <a:ext uri="{FF2B5EF4-FFF2-40B4-BE49-F238E27FC236}">
                <a16:creationId xmlns:a16="http://schemas.microsoft.com/office/drawing/2014/main" id="{E8BCE554-DE3F-4E9A-88AD-085BD69143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72896" y="1338898"/>
            <a:ext cx="5519103" cy="5519103"/>
          </a:xfrm>
          <a:custGeom>
            <a:avLst/>
            <a:gdLst/>
            <a:ahLst/>
            <a:cxnLst/>
            <a:rect l="l" t="t" r="r" b="b"/>
            <a:pathLst>
              <a:path w="5580942" h="5519103">
                <a:moveTo>
                  <a:pt x="169765" y="0"/>
                </a:moveTo>
                <a:lnTo>
                  <a:pt x="5580942" y="0"/>
                </a:lnTo>
                <a:lnTo>
                  <a:pt x="5580942" y="5519103"/>
                </a:lnTo>
                <a:lnTo>
                  <a:pt x="9100" y="5519103"/>
                </a:lnTo>
                <a:lnTo>
                  <a:pt x="0" y="5474029"/>
                </a:lnTo>
                <a:lnTo>
                  <a:pt x="0" y="169765"/>
                </a:lnTo>
                <a:cubicBezTo>
                  <a:pt x="0" y="76006"/>
                  <a:pt x="76006" y="0"/>
                  <a:pt x="169765" y="0"/>
                </a:cubicBezTo>
                <a:close/>
              </a:path>
            </a:pathLst>
          </a:custGeom>
        </p:spPr>
      </p:pic>
      <p:sp>
        <p:nvSpPr>
          <p:cNvPr id="21" name="Oval 20">
            <a:extLst>
              <a:ext uri="{FF2B5EF4-FFF2-40B4-BE49-F238E27FC236}">
                <a16:creationId xmlns:a16="http://schemas.microsoft.com/office/drawing/2014/main" id="{8E63CC27-1C86-4653-8866-79C24C5C5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5924" y="1656147"/>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3" name="Arc 22">
            <a:extLst>
              <a:ext uri="{FF2B5EF4-FFF2-40B4-BE49-F238E27FC236}">
                <a16:creationId xmlns:a16="http://schemas.microsoft.com/office/drawing/2014/main" id="{3BA62E19-CD42-4C09-B825-844B4943D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87212"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CC07AE4F-562E-4E7A-A956-394330D00907}"/>
              </a:ext>
            </a:extLst>
          </p:cNvPr>
          <p:cNvSpPr>
            <a:spLocks noGrp="1"/>
          </p:cNvSpPr>
          <p:nvPr>
            <p:ph type="title"/>
          </p:nvPr>
        </p:nvSpPr>
        <p:spPr>
          <a:xfrm>
            <a:off x="838200" y="365125"/>
            <a:ext cx="10515600" cy="1325563"/>
          </a:xfrm>
        </p:spPr>
        <p:txBody>
          <a:bodyPr>
            <a:normAutofit/>
          </a:bodyPr>
          <a:lstStyle/>
          <a:p>
            <a:r>
              <a:rPr lang="de-DE" dirty="0"/>
              <a:t>Are </a:t>
            </a:r>
            <a:r>
              <a:rPr lang="de-DE" dirty="0" err="1"/>
              <a:t>you</a:t>
            </a:r>
            <a:r>
              <a:rPr lang="de-DE" dirty="0"/>
              <a:t> </a:t>
            </a:r>
            <a:r>
              <a:rPr lang="de-DE" dirty="0" err="1"/>
              <a:t>already</a:t>
            </a:r>
            <a:r>
              <a:rPr lang="de-DE" dirty="0"/>
              <a:t> </a:t>
            </a:r>
            <a:r>
              <a:rPr lang="de-DE" dirty="0" err="1"/>
              <a:t>using</a:t>
            </a:r>
            <a:r>
              <a:rPr lang="de-DE" dirty="0"/>
              <a:t> </a:t>
            </a:r>
            <a:r>
              <a:rPr lang="de-DE" dirty="0" err="1"/>
              <a:t>it</a:t>
            </a:r>
            <a:r>
              <a:rPr lang="de-DE" dirty="0"/>
              <a:t>?</a:t>
            </a:r>
            <a:endParaRPr lang="en-GB" dirty="0"/>
          </a:p>
        </p:txBody>
      </p:sp>
      <p:sp>
        <p:nvSpPr>
          <p:cNvPr id="3" name="Inhaltsplatzhalter 2">
            <a:extLst>
              <a:ext uri="{FF2B5EF4-FFF2-40B4-BE49-F238E27FC236}">
                <a16:creationId xmlns:a16="http://schemas.microsoft.com/office/drawing/2014/main" id="{AB0389E8-6700-4C5A-AC1E-B7EB01B09044}"/>
              </a:ext>
            </a:extLst>
          </p:cNvPr>
          <p:cNvSpPr>
            <a:spLocks noGrp="1"/>
          </p:cNvSpPr>
          <p:nvPr>
            <p:ph idx="1"/>
          </p:nvPr>
        </p:nvSpPr>
        <p:spPr>
          <a:xfrm>
            <a:off x="402775" y="1825625"/>
            <a:ext cx="6054012" cy="4351338"/>
          </a:xfrm>
        </p:spPr>
        <p:txBody>
          <a:bodyPr>
            <a:normAutofit/>
          </a:bodyPr>
          <a:lstStyle/>
          <a:p>
            <a:pPr marL="0" indent="0">
              <a:buNone/>
            </a:pPr>
            <a:r>
              <a:rPr lang="en-GB" sz="3200" dirty="0"/>
              <a:t>Azure Resource Graph powers:</a:t>
            </a:r>
          </a:p>
          <a:p>
            <a:r>
              <a:rPr lang="en-GB" sz="3200" dirty="0"/>
              <a:t>Azure portal's search bar</a:t>
            </a:r>
          </a:p>
          <a:p>
            <a:r>
              <a:rPr lang="en-GB" sz="3200" dirty="0"/>
              <a:t>The new browse 'All resources' experience</a:t>
            </a:r>
          </a:p>
          <a:p>
            <a:r>
              <a:rPr lang="en-GB" sz="3200" dirty="0"/>
              <a:t>Azure Policy's Change history </a:t>
            </a:r>
            <a:r>
              <a:rPr lang="en-GB" sz="3200" i="1" dirty="0"/>
              <a:t>visual diff</a:t>
            </a:r>
            <a:r>
              <a:rPr lang="en-GB" sz="3200" dirty="0"/>
              <a:t>.</a:t>
            </a:r>
          </a:p>
        </p:txBody>
      </p:sp>
    </p:spTree>
    <p:extLst>
      <p:ext uri="{BB962C8B-B14F-4D97-AF65-F5344CB8AC3E}">
        <p14:creationId xmlns:p14="http://schemas.microsoft.com/office/powerpoint/2010/main" val="409162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CC07AE4F-562E-4E7A-A956-394330D00907}"/>
              </a:ext>
            </a:extLst>
          </p:cNvPr>
          <p:cNvSpPr>
            <a:spLocks noGrp="1"/>
          </p:cNvSpPr>
          <p:nvPr>
            <p:ph type="title"/>
          </p:nvPr>
        </p:nvSpPr>
        <p:spPr>
          <a:xfrm>
            <a:off x="686834" y="1153572"/>
            <a:ext cx="3200400" cy="4461163"/>
          </a:xfrm>
        </p:spPr>
        <p:txBody>
          <a:bodyPr>
            <a:normAutofit/>
          </a:bodyPr>
          <a:lstStyle/>
          <a:p>
            <a:r>
              <a:rPr lang="de-DE">
                <a:solidFill>
                  <a:srgbClr val="FFFFFF"/>
                </a:solidFill>
              </a:rPr>
              <a:t>What is Azure Resource Graph?</a:t>
            </a:r>
            <a:endParaRPr lang="en-GB">
              <a:solidFill>
                <a:srgbClr val="FFFFFF"/>
              </a:solidFill>
            </a:endParaRPr>
          </a:p>
        </p:txBody>
      </p:sp>
      <p:sp>
        <p:nvSpPr>
          <p:cNvPr id="3" name="Inhaltsplatzhalter 2">
            <a:extLst>
              <a:ext uri="{FF2B5EF4-FFF2-40B4-BE49-F238E27FC236}">
                <a16:creationId xmlns:a16="http://schemas.microsoft.com/office/drawing/2014/main" id="{AB0389E8-6700-4C5A-AC1E-B7EB01B09044}"/>
              </a:ext>
            </a:extLst>
          </p:cNvPr>
          <p:cNvSpPr>
            <a:spLocks noGrp="1"/>
          </p:cNvSpPr>
          <p:nvPr>
            <p:ph idx="1"/>
          </p:nvPr>
        </p:nvSpPr>
        <p:spPr>
          <a:xfrm>
            <a:off x="4447308" y="591344"/>
            <a:ext cx="6906491" cy="5585619"/>
          </a:xfrm>
        </p:spPr>
        <p:txBody>
          <a:bodyPr anchor="ctr">
            <a:normAutofit/>
          </a:bodyPr>
          <a:lstStyle/>
          <a:p>
            <a:r>
              <a:rPr lang="en-GB" sz="3200" dirty="0"/>
              <a:t>Ability to query resources </a:t>
            </a:r>
          </a:p>
          <a:p>
            <a:r>
              <a:rPr lang="en-GB" sz="3200" dirty="0"/>
              <a:t>Ability to iteratively explore resources e.g. Governance</a:t>
            </a:r>
          </a:p>
          <a:p>
            <a:r>
              <a:rPr lang="en-GB" sz="3200" dirty="0"/>
              <a:t>Ability to assess the impact of applying policies </a:t>
            </a:r>
          </a:p>
          <a:p>
            <a:r>
              <a:rPr lang="en-GB" sz="3200" dirty="0"/>
              <a:t>Ability to </a:t>
            </a:r>
            <a:r>
              <a:rPr lang="en-GB" sz="3200" dirty="0">
                <a:hlinkClick r:id="rId3"/>
              </a:rPr>
              <a:t>detail changes made to resource properties</a:t>
            </a:r>
            <a:r>
              <a:rPr lang="en-GB" sz="3200" dirty="0"/>
              <a:t> (preview).</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8162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CC07AE4F-562E-4E7A-A956-394330D00907}"/>
              </a:ext>
            </a:extLst>
          </p:cNvPr>
          <p:cNvSpPr>
            <a:spLocks noGrp="1"/>
          </p:cNvSpPr>
          <p:nvPr>
            <p:ph type="title"/>
          </p:nvPr>
        </p:nvSpPr>
        <p:spPr>
          <a:xfrm>
            <a:off x="686834" y="1153572"/>
            <a:ext cx="3200400" cy="4461163"/>
          </a:xfrm>
        </p:spPr>
        <p:txBody>
          <a:bodyPr>
            <a:normAutofit/>
          </a:bodyPr>
          <a:lstStyle/>
          <a:p>
            <a:r>
              <a:rPr lang="de-DE" dirty="0">
                <a:solidFill>
                  <a:srgbClr val="FFFFFF"/>
                </a:solidFill>
              </a:rPr>
              <a:t>Benefit </a:t>
            </a:r>
            <a:r>
              <a:rPr lang="de-DE" dirty="0" err="1">
                <a:solidFill>
                  <a:srgbClr val="FFFFFF"/>
                </a:solidFill>
              </a:rPr>
              <a:t>over</a:t>
            </a:r>
            <a:r>
              <a:rPr lang="de-DE" dirty="0">
                <a:solidFill>
                  <a:srgbClr val="FFFFFF"/>
                </a:solidFill>
              </a:rPr>
              <a:t> Azure Resource Manager?</a:t>
            </a:r>
            <a:endParaRPr lang="en-GB" dirty="0">
              <a:solidFill>
                <a:srgbClr val="FFFFFF"/>
              </a:solidFill>
            </a:endParaRPr>
          </a:p>
        </p:txBody>
      </p:sp>
      <p:sp>
        <p:nvSpPr>
          <p:cNvPr id="3" name="Inhaltsplatzhalter 2">
            <a:extLst>
              <a:ext uri="{FF2B5EF4-FFF2-40B4-BE49-F238E27FC236}">
                <a16:creationId xmlns:a16="http://schemas.microsoft.com/office/drawing/2014/main" id="{AB0389E8-6700-4C5A-AC1E-B7EB01B09044}"/>
              </a:ext>
            </a:extLst>
          </p:cNvPr>
          <p:cNvSpPr>
            <a:spLocks noGrp="1"/>
          </p:cNvSpPr>
          <p:nvPr>
            <p:ph idx="1"/>
          </p:nvPr>
        </p:nvSpPr>
        <p:spPr>
          <a:xfrm>
            <a:off x="4447308" y="591344"/>
            <a:ext cx="6906491" cy="5585619"/>
          </a:xfrm>
        </p:spPr>
        <p:txBody>
          <a:bodyPr anchor="ctr">
            <a:normAutofit/>
          </a:bodyPr>
          <a:lstStyle/>
          <a:p>
            <a:r>
              <a:rPr lang="en-GB" dirty="0"/>
              <a:t>Azure Resource Manager currently supports queries over basic resource fields</a:t>
            </a:r>
          </a:p>
          <a:p>
            <a:r>
              <a:rPr lang="en-GB" dirty="0"/>
              <a:t>Resource Manager also provides facilities for calling individual resource providers </a:t>
            </a:r>
          </a:p>
          <a:p>
            <a:r>
              <a:rPr lang="en-GB" dirty="0"/>
              <a:t>With ARG you can access these properties without needing to make individual calls to each resource provider.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219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reeform: Shape 70">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Arc 72">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75" name="Rectangle 74">
            <a:extLst>
              <a:ext uri="{FF2B5EF4-FFF2-40B4-BE49-F238E27FC236}">
                <a16:creationId xmlns:a16="http://schemas.microsoft.com/office/drawing/2014/main" id="{A1D7EC86-7CB9-431D-8AC3-8AAF0440B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7" name="Rectangle 76">
            <a:extLst>
              <a:ext uri="{FF2B5EF4-FFF2-40B4-BE49-F238E27FC236}">
                <a16:creationId xmlns:a16="http://schemas.microsoft.com/office/drawing/2014/main" id="{D4B9777F-B610-419B-9193-80306388F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9" name="Arc 78">
            <a:extLst>
              <a:ext uri="{FF2B5EF4-FFF2-40B4-BE49-F238E27FC236}">
                <a16:creationId xmlns:a16="http://schemas.microsoft.com/office/drawing/2014/main" id="{311F016A-A753-449B-9EA6-322199B71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1108520" y="775849"/>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9D80202A-1FB2-43F9-91B4-0F5F1AEECE4B}"/>
              </a:ext>
            </a:extLst>
          </p:cNvPr>
          <p:cNvSpPr>
            <a:spLocks noGrp="1"/>
          </p:cNvSpPr>
          <p:nvPr>
            <p:ph type="title"/>
          </p:nvPr>
        </p:nvSpPr>
        <p:spPr>
          <a:xfrm>
            <a:off x="860742" y="1124988"/>
            <a:ext cx="4334110" cy="2387600"/>
          </a:xfrm>
        </p:spPr>
        <p:txBody>
          <a:bodyPr vert="horz" lIns="91440" tIns="45720" rIns="91440" bIns="45720" rtlCol="0" anchor="b">
            <a:normAutofit/>
          </a:bodyPr>
          <a:lstStyle/>
          <a:p>
            <a:r>
              <a:rPr lang="en-US" sz="6000" kern="1200" dirty="0">
                <a:solidFill>
                  <a:schemeClr val="tx1"/>
                </a:solidFill>
                <a:latin typeface="+mj-lt"/>
                <a:ea typeface="+mj-ea"/>
                <a:cs typeface="+mj-cs"/>
              </a:rPr>
              <a:t>First things first</a:t>
            </a:r>
          </a:p>
        </p:txBody>
      </p:sp>
      <p:sp>
        <p:nvSpPr>
          <p:cNvPr id="3" name="Inhaltsplatzhalter 2">
            <a:extLst>
              <a:ext uri="{FF2B5EF4-FFF2-40B4-BE49-F238E27FC236}">
                <a16:creationId xmlns:a16="http://schemas.microsoft.com/office/drawing/2014/main" id="{69027D2E-D401-4769-8F0C-BD8FB33FA87B}"/>
              </a:ext>
            </a:extLst>
          </p:cNvPr>
          <p:cNvSpPr>
            <a:spLocks noGrp="1"/>
          </p:cNvSpPr>
          <p:nvPr>
            <p:ph idx="1"/>
          </p:nvPr>
        </p:nvSpPr>
        <p:spPr>
          <a:xfrm>
            <a:off x="860742" y="3633691"/>
            <a:ext cx="4425962" cy="1655762"/>
          </a:xfrm>
        </p:spPr>
        <p:txBody>
          <a:bodyPr vert="horz" lIns="91440" tIns="45720" rIns="91440" bIns="45720" rtlCol="0">
            <a:normAutofit/>
          </a:bodyPr>
          <a:lstStyle/>
          <a:p>
            <a:pPr marL="0" indent="0">
              <a:buNone/>
            </a:pPr>
            <a:r>
              <a:rPr lang="en-US" sz="2400" b="1" kern="1200">
                <a:solidFill>
                  <a:schemeClr val="tx1"/>
                </a:solidFill>
                <a:effectLst/>
                <a:latin typeface="+mn-lt"/>
                <a:ea typeface="+mn-ea"/>
                <a:cs typeface="+mn-cs"/>
              </a:rPr>
              <a:t>Kusto Query Language</a:t>
            </a:r>
          </a:p>
        </p:txBody>
      </p:sp>
      <p:pic>
        <p:nvPicPr>
          <p:cNvPr id="1026" name="Picture 2">
            <a:hlinkClick r:id="rId3"/>
            <a:extLst>
              <a:ext uri="{FF2B5EF4-FFF2-40B4-BE49-F238E27FC236}">
                <a16:creationId xmlns:a16="http://schemas.microsoft.com/office/drawing/2014/main" id="{49CEEE92-395D-4E2A-9414-402F4679784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4740" r="2" b="20132"/>
          <a:stretch/>
        </p:blipFill>
        <p:spPr bwMode="auto">
          <a:xfrm>
            <a:off x="5733768" y="-1"/>
            <a:ext cx="6458232" cy="6858001"/>
          </a:xfrm>
          <a:custGeom>
            <a:avLst/>
            <a:gdLst/>
            <a:ahLst/>
            <a:cxnLst/>
            <a:rect l="l" t="t" r="r" b="b"/>
            <a:pathLst>
              <a:path w="6458232" h="6858001">
                <a:moveTo>
                  <a:pt x="2209000" y="0"/>
                </a:moveTo>
                <a:lnTo>
                  <a:pt x="6458232" y="0"/>
                </a:lnTo>
                <a:lnTo>
                  <a:pt x="6458232" y="6858001"/>
                </a:lnTo>
                <a:lnTo>
                  <a:pt x="651045" y="6858001"/>
                </a:lnTo>
                <a:lnTo>
                  <a:pt x="635146" y="6830200"/>
                </a:lnTo>
                <a:cubicBezTo>
                  <a:pt x="230085" y="6080469"/>
                  <a:pt x="0" y="5221296"/>
                  <a:pt x="0" y="4308089"/>
                </a:cubicBezTo>
                <a:cubicBezTo>
                  <a:pt x="0" y="2572997"/>
                  <a:pt x="830606" y="1032965"/>
                  <a:pt x="2113832" y="68046"/>
                </a:cubicBezTo>
                <a:close/>
              </a:path>
            </a:pathLst>
          </a:custGeom>
          <a:noFill/>
          <a:extLst>
            <a:ext uri="{909E8E84-426E-40DD-AFC4-6F175D3DCCD1}">
              <a14:hiddenFill xmlns:a14="http://schemas.microsoft.com/office/drawing/2010/main">
                <a:solidFill>
                  <a:srgbClr val="FFFFFF"/>
                </a:solidFill>
              </a14:hiddenFill>
            </a:ext>
          </a:extLst>
        </p:spPr>
      </p:pic>
      <p:sp>
        <p:nvSpPr>
          <p:cNvPr id="81" name="Rectangle 80">
            <a:extLst>
              <a:ext uri="{FF2B5EF4-FFF2-40B4-BE49-F238E27FC236}">
                <a16:creationId xmlns:a16="http://schemas.microsoft.com/office/drawing/2014/main" id="{95106A28-883A-4993-BF9E-C403B81A8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4269" y="4274457"/>
            <a:ext cx="825256" cy="82525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3" name="Oval 82">
            <a:extLst>
              <a:ext uri="{FF2B5EF4-FFF2-40B4-BE49-F238E27FC236}">
                <a16:creationId xmlns:a16="http://schemas.microsoft.com/office/drawing/2014/main" id="{F5AE4E4F-9F4C-43ED-8299-9BD63B74E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742" y="564968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0672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reeform: Shape 70">
            <a:extLst>
              <a:ext uri="{FF2B5EF4-FFF2-40B4-BE49-F238E27FC236}">
                <a16:creationId xmlns:a16="http://schemas.microsoft.com/office/drawing/2014/main" id="{AA5ED585-FEBB-4DAD-84C0-97BEE6C36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8933" y="4841194"/>
            <a:ext cx="1737401" cy="959536"/>
          </a:xfrm>
          <a:custGeom>
            <a:avLst/>
            <a:gdLst/>
            <a:ahLst/>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Shape 72">
            <a:extLst>
              <a:ext uri="{FF2B5EF4-FFF2-40B4-BE49-F238E27FC236}">
                <a16:creationId xmlns:a16="http://schemas.microsoft.com/office/drawing/2014/main" id="{EF6AC352-A720-4DB3-87CA-A33B0607C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8ECBFEF8-9038-4E5E-A5F1-E4DC23035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0" name="Picture 2" descr="Azure Monitor overview">
            <a:extLst>
              <a:ext uri="{FF2B5EF4-FFF2-40B4-BE49-F238E27FC236}">
                <a16:creationId xmlns:a16="http://schemas.microsoft.com/office/drawing/2014/main" id="{EF234C72-6BA1-40DD-9320-502281947EA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1" b="405"/>
          <a:stretch/>
        </p:blipFill>
        <p:spPr bwMode="auto">
          <a:xfrm>
            <a:off x="261682" y="233061"/>
            <a:ext cx="11668636" cy="6391879"/>
          </a:xfrm>
          <a:custGeom>
            <a:avLst/>
            <a:gdLst/>
            <a:ahLst/>
            <a:cxnLst/>
            <a:rect l="l" t="t" r="r" b="b"/>
            <a:pathLst>
              <a:path w="11668636" h="6391879">
                <a:moveTo>
                  <a:pt x="82200" y="0"/>
                </a:moveTo>
                <a:lnTo>
                  <a:pt x="11586436" y="0"/>
                </a:lnTo>
                <a:cubicBezTo>
                  <a:pt x="11631834" y="0"/>
                  <a:pt x="11668636" y="36802"/>
                  <a:pt x="11668636" y="82200"/>
                </a:cubicBezTo>
                <a:lnTo>
                  <a:pt x="11668636" y="6309679"/>
                </a:lnTo>
                <a:cubicBezTo>
                  <a:pt x="11668636" y="6355077"/>
                  <a:pt x="11631834" y="6391879"/>
                  <a:pt x="11586436" y="6391879"/>
                </a:cubicBezTo>
                <a:lnTo>
                  <a:pt x="82200" y="6391879"/>
                </a:lnTo>
                <a:cubicBezTo>
                  <a:pt x="36802" y="6391879"/>
                  <a:pt x="0" y="6355077"/>
                  <a:pt x="0" y="6309679"/>
                </a:cubicBezTo>
                <a:lnTo>
                  <a:pt x="0" y="82200"/>
                </a:lnTo>
                <a:cubicBezTo>
                  <a:pt x="0" y="36802"/>
                  <a:pt x="36802" y="0"/>
                  <a:pt x="82200" y="0"/>
                </a:cubicBezTo>
                <a:close/>
              </a:path>
            </a:pathLst>
          </a:custGeom>
          <a:noFill/>
          <a:extLst>
            <a:ext uri="{909E8E84-426E-40DD-AFC4-6F175D3DCCD1}">
              <a14:hiddenFill xmlns:a14="http://schemas.microsoft.com/office/drawing/2010/main">
                <a:solidFill>
                  <a:srgbClr val="FFFFFF"/>
                </a:solidFill>
              </a14:hiddenFill>
            </a:ext>
          </a:extLst>
        </p:spPr>
      </p:pic>
      <p:sp>
        <p:nvSpPr>
          <p:cNvPr id="77" name="Arc 76">
            <a:extLst>
              <a:ext uri="{FF2B5EF4-FFF2-40B4-BE49-F238E27FC236}">
                <a16:creationId xmlns:a16="http://schemas.microsoft.com/office/drawing/2014/main" id="{F37E8EB2-7BE0-4F3D-921C-F4E9C2C149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8820704" y="368138"/>
            <a:ext cx="2987899" cy="2987899"/>
          </a:xfrm>
          <a:prstGeom prst="arc">
            <a:avLst>
              <a:gd name="adj1" fmla="val 16200000"/>
              <a:gd name="adj2" fmla="val 2287352"/>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79" name="Oval 78">
            <a:extLst>
              <a:ext uri="{FF2B5EF4-FFF2-40B4-BE49-F238E27FC236}">
                <a16:creationId xmlns:a16="http://schemas.microsoft.com/office/drawing/2014/main" id="{E77AE46B-A945-4A7E-9911-903176079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5740" y="5694291"/>
            <a:ext cx="546100" cy="5461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661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25">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Rectangle 27">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CC07AE4F-562E-4E7A-A956-394330D00907}"/>
              </a:ext>
            </a:extLst>
          </p:cNvPr>
          <p:cNvSpPr>
            <a:spLocks noGrp="1"/>
          </p:cNvSpPr>
          <p:nvPr>
            <p:ph type="title"/>
          </p:nvPr>
        </p:nvSpPr>
        <p:spPr>
          <a:xfrm>
            <a:off x="686834" y="591344"/>
            <a:ext cx="3200400" cy="5585619"/>
          </a:xfrm>
        </p:spPr>
        <p:txBody>
          <a:bodyPr>
            <a:normAutofit/>
          </a:bodyPr>
          <a:lstStyle/>
          <a:p>
            <a:r>
              <a:rPr lang="de-DE">
                <a:solidFill>
                  <a:srgbClr val="FFFFFF"/>
                </a:solidFill>
              </a:rPr>
              <a:t>Kusto</a:t>
            </a:r>
            <a:r>
              <a:rPr lang="de-DE" dirty="0">
                <a:solidFill>
                  <a:srgbClr val="FFFFFF"/>
                </a:solidFill>
              </a:rPr>
              <a:t> </a:t>
            </a:r>
            <a:r>
              <a:rPr lang="de-DE">
                <a:solidFill>
                  <a:srgbClr val="FFFFFF"/>
                </a:solidFill>
              </a:rPr>
              <a:t>basics</a:t>
            </a:r>
            <a:endParaRPr lang="en-GB" dirty="0">
              <a:solidFill>
                <a:srgbClr val="FFFFFF"/>
              </a:solidFill>
            </a:endParaRPr>
          </a:p>
        </p:txBody>
      </p:sp>
      <p:sp>
        <p:nvSpPr>
          <p:cNvPr id="3" name="Inhaltsplatzhalter 2">
            <a:extLst>
              <a:ext uri="{FF2B5EF4-FFF2-40B4-BE49-F238E27FC236}">
                <a16:creationId xmlns:a16="http://schemas.microsoft.com/office/drawing/2014/main" id="{AB0389E8-6700-4C5A-AC1E-B7EB01B09044}"/>
              </a:ext>
            </a:extLst>
          </p:cNvPr>
          <p:cNvSpPr>
            <a:spLocks noGrp="1"/>
          </p:cNvSpPr>
          <p:nvPr>
            <p:ph idx="1"/>
          </p:nvPr>
        </p:nvSpPr>
        <p:spPr>
          <a:xfrm>
            <a:off x="4447308" y="591344"/>
            <a:ext cx="6906491" cy="5585619"/>
          </a:xfrm>
        </p:spPr>
        <p:txBody>
          <a:bodyPr anchor="ctr">
            <a:normAutofit/>
          </a:bodyPr>
          <a:lstStyle/>
          <a:p>
            <a:r>
              <a:rPr lang="de-DE" b="1" dirty="0"/>
              <a:t>Table </a:t>
            </a:r>
            <a:r>
              <a:rPr lang="de-DE" b="1" dirty="0" err="1"/>
              <a:t>based</a:t>
            </a:r>
            <a:r>
              <a:rPr lang="de-DE" b="1" dirty="0"/>
              <a:t> </a:t>
            </a:r>
            <a:r>
              <a:rPr lang="de-DE" b="1" dirty="0" err="1"/>
              <a:t>queries</a:t>
            </a:r>
            <a:r>
              <a:rPr lang="de-DE" b="1" dirty="0"/>
              <a:t>:</a:t>
            </a:r>
            <a:br>
              <a:rPr lang="de-DE" dirty="0"/>
            </a:br>
            <a:r>
              <a:rPr lang="en-GB" dirty="0"/>
              <a:t>Resources</a:t>
            </a:r>
            <a:br>
              <a:rPr lang="en-GB" dirty="0"/>
            </a:br>
            <a:r>
              <a:rPr lang="en-GB" dirty="0"/>
              <a:t>| where type =~ '</a:t>
            </a:r>
            <a:r>
              <a:rPr lang="en-GB" dirty="0" err="1"/>
              <a:t>Microsoft.Compute</a:t>
            </a:r>
            <a:r>
              <a:rPr lang="en-GB" dirty="0"/>
              <a:t>/</a:t>
            </a:r>
            <a:r>
              <a:rPr lang="en-GB" dirty="0" err="1"/>
              <a:t>virtualMachines</a:t>
            </a:r>
            <a:r>
              <a:rPr lang="en-GB" dirty="0"/>
              <a:t>'</a:t>
            </a:r>
          </a:p>
          <a:p>
            <a:pPr marL="0" indent="0">
              <a:buNone/>
            </a:pPr>
            <a:endParaRPr lang="de-DE" dirty="0"/>
          </a:p>
          <a:p>
            <a:r>
              <a:rPr lang="de-DE" b="1" dirty="0"/>
              <a:t>Search </a:t>
            </a:r>
            <a:r>
              <a:rPr lang="de-DE" b="1" dirty="0" err="1"/>
              <a:t>queries</a:t>
            </a:r>
            <a:r>
              <a:rPr lang="de-DE" b="1" dirty="0"/>
              <a:t>:</a:t>
            </a:r>
            <a:br>
              <a:rPr lang="de-DE" dirty="0"/>
            </a:br>
            <a:r>
              <a:rPr lang="en-GB" i="1" dirty="0"/>
              <a:t>search in (</a:t>
            </a:r>
            <a:r>
              <a:rPr lang="en-GB" i="1" dirty="0" err="1"/>
              <a:t>SecurityEvent</a:t>
            </a:r>
            <a:r>
              <a:rPr lang="en-GB" i="1" dirty="0"/>
              <a:t>) "Cryptographic" | take 10</a:t>
            </a:r>
            <a:br>
              <a:rPr lang="en-GB" i="1" dirty="0"/>
            </a:br>
            <a:endParaRPr lang="de-DE" i="1" dirty="0"/>
          </a:p>
          <a:p>
            <a:r>
              <a:rPr lang="de-DE" b="1" dirty="0"/>
              <a:t>Control </a:t>
            </a:r>
            <a:r>
              <a:rPr lang="de-DE" b="1" dirty="0" err="1"/>
              <a:t>commands</a:t>
            </a:r>
            <a:r>
              <a:rPr lang="de-DE" b="1" dirty="0"/>
              <a:t>:</a:t>
            </a:r>
            <a:br>
              <a:rPr lang="de-DE" dirty="0"/>
            </a:br>
            <a:r>
              <a:rPr lang="en-GB" i="1" dirty="0"/>
              <a:t>.create table Logs (</a:t>
            </a:r>
            <a:r>
              <a:rPr lang="en-GB" i="1" dirty="0" err="1"/>
              <a:t>Level:string</a:t>
            </a:r>
            <a:r>
              <a:rPr lang="en-GB" i="1" dirty="0"/>
              <a:t>, </a:t>
            </a:r>
            <a:r>
              <a:rPr lang="en-GB" i="1" dirty="0" err="1"/>
              <a:t>Text:string</a:t>
            </a:r>
            <a:r>
              <a:rPr lang="en-GB" i="1" dirty="0"/>
              <a:t>)</a:t>
            </a:r>
            <a:endParaRPr lang="de-DE" i="1" dirty="0"/>
          </a:p>
          <a:p>
            <a:endParaRPr lang="en-GB" dirty="0"/>
          </a:p>
        </p:txBody>
      </p:sp>
      <p:sp>
        <p:nvSpPr>
          <p:cNvPr id="53" name="Arc 2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5633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868</Words>
  <Application>Microsoft Office PowerPoint</Application>
  <PresentationFormat>Breitbild</PresentationFormat>
  <Paragraphs>102</Paragraphs>
  <Slides>18</Slides>
  <Notes>11</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18</vt:i4>
      </vt:variant>
    </vt:vector>
  </HeadingPairs>
  <TitlesOfParts>
    <vt:vector size="26" baseType="lpstr">
      <vt:lpstr>Arial</vt:lpstr>
      <vt:lpstr>Avenir Next LT Pro</vt:lpstr>
      <vt:lpstr>Calibri</vt:lpstr>
      <vt:lpstr>Consolas</vt:lpstr>
      <vt:lpstr>Courier New</vt:lpstr>
      <vt:lpstr>Segoe UI</vt:lpstr>
      <vt:lpstr>Tw Cen MT</vt:lpstr>
      <vt:lpstr>ShapesVTI</vt:lpstr>
      <vt:lpstr>Azure Resource Graph</vt:lpstr>
      <vt:lpstr>Get-Presenter -Force</vt:lpstr>
      <vt:lpstr>What is Azure Resource Graph?</vt:lpstr>
      <vt:lpstr>Are you already using it?</vt:lpstr>
      <vt:lpstr>What is Azure Resource Graph?</vt:lpstr>
      <vt:lpstr>Benefit over Azure Resource Manager?</vt:lpstr>
      <vt:lpstr>First things first</vt:lpstr>
      <vt:lpstr>PowerPoint-Präsentation</vt:lpstr>
      <vt:lpstr>Kusto basics</vt:lpstr>
      <vt:lpstr>Examples</vt:lpstr>
      <vt:lpstr>Good to know</vt:lpstr>
      <vt:lpstr>Paging</vt:lpstr>
      <vt:lpstr>Throttling</vt:lpstr>
      <vt:lpstr>Joining on dynamic IDs</vt:lpstr>
      <vt:lpstr>Automation</vt:lpstr>
      <vt:lpstr>The End</vt:lpstr>
      <vt:lpstr>Resources</vt:lpstr>
      <vt:lpstr>Just one more thing.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Resource Graph</dc:title>
  <dc:creator>David</dc:creator>
  <cp:lastModifiedBy>David</cp:lastModifiedBy>
  <cp:revision>1</cp:revision>
  <dcterms:created xsi:type="dcterms:W3CDTF">2020-06-25T16:45:36Z</dcterms:created>
  <dcterms:modified xsi:type="dcterms:W3CDTF">2020-06-25T17:28:39Z</dcterms:modified>
</cp:coreProperties>
</file>