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69" r:id="rId3"/>
    <p:sldId id="270" r:id="rId4"/>
    <p:sldId id="272" r:id="rId5"/>
    <p:sldId id="274" r:id="rId6"/>
    <p:sldId id="273" r:id="rId7"/>
    <p:sldId id="275" r:id="rId8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00"/>
    <a:srgbClr val="26BDC9"/>
    <a:srgbClr val="22C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746" y="43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180" y="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Durkin" userId="2c30d3a656f8fb8a" providerId="LiveId" clId="{5EF57D5F-2295-4C0B-BE5F-D435ACAE70AF}"/>
    <pc:docChg chg="modSld">
      <pc:chgData name="William Durkin" userId="2c30d3a656f8fb8a" providerId="LiveId" clId="{5EF57D5F-2295-4C0B-BE5F-D435ACAE70AF}" dt="2017-12-02T10:51:30.239" v="2" actId="20577"/>
      <pc:docMkLst>
        <pc:docMk/>
      </pc:docMkLst>
      <pc:sldChg chg="modSp">
        <pc:chgData name="William Durkin" userId="2c30d3a656f8fb8a" providerId="LiveId" clId="{5EF57D5F-2295-4C0B-BE5F-D435ACAE70AF}" dt="2017-12-02T10:51:30.239" v="2" actId="20577"/>
        <pc:sldMkLst>
          <pc:docMk/>
          <pc:sldMk cId="650685406" sldId="272"/>
        </pc:sldMkLst>
        <pc:spChg chg="mod">
          <ac:chgData name="William Durkin" userId="2c30d3a656f8fb8a" providerId="LiveId" clId="{5EF57D5F-2295-4C0B-BE5F-D435ACAE70AF}" dt="2017-12-02T10:51:30.239" v="2" actId="20577"/>
          <ac:spMkLst>
            <pc:docMk/>
            <pc:sldMk cId="650685406" sldId="272"/>
            <ac:spMk id="3" creationId="{00000000-0000-0000-0000-000000000000}"/>
          </ac:spMkLst>
        </pc:spChg>
      </pc:sldChg>
    </pc:docChg>
  </pc:docChgLst>
  <pc:docChgLst>
    <pc:chgData name="William Durkin" userId="2c30d3a656f8fb8a" providerId="LiveId" clId="{4865720C-F48E-47ED-8D60-9988CBB0DB66}"/>
    <pc:docChg chg="undo custSel delSld modSld sldOrd modMainMaster">
      <pc:chgData name="William Durkin" userId="2c30d3a656f8fb8a" providerId="LiveId" clId="{4865720C-F48E-47ED-8D60-9988CBB0DB66}" dt="2017-12-17T21:54:15.679" v="340" actId="478"/>
      <pc:docMkLst>
        <pc:docMk/>
      </pc:docMkLst>
      <pc:sldChg chg="modSp">
        <pc:chgData name="William Durkin" userId="2c30d3a656f8fb8a" providerId="LiveId" clId="{4865720C-F48E-47ED-8D60-9988CBB0DB66}" dt="2017-12-02T11:01:58.788" v="191" actId="6549"/>
        <pc:sldMkLst>
          <pc:docMk/>
          <pc:sldMk cId="3947886400" sldId="263"/>
        </pc:sldMkLst>
        <pc:spChg chg="mod">
          <ac:chgData name="William Durkin" userId="2c30d3a656f8fb8a" providerId="LiveId" clId="{4865720C-F48E-47ED-8D60-9988CBB0DB66}" dt="2017-12-02T11:01:58.788" v="191" actId="6549"/>
          <ac:spMkLst>
            <pc:docMk/>
            <pc:sldMk cId="3947886400" sldId="263"/>
            <ac:spMk id="2" creationId="{00000000-0000-0000-0000-000000000000}"/>
          </ac:spMkLst>
        </pc:spChg>
      </pc:sldChg>
      <pc:sldChg chg="del">
        <pc:chgData name="William Durkin" userId="2c30d3a656f8fb8a" providerId="LiveId" clId="{4865720C-F48E-47ED-8D60-9988CBB0DB66}" dt="2017-12-02T10:56:07.755" v="71" actId="2696"/>
        <pc:sldMkLst>
          <pc:docMk/>
          <pc:sldMk cId="2583709337" sldId="264"/>
        </pc:sldMkLst>
      </pc:sldChg>
      <pc:sldChg chg="addSp delSp modSp del ord">
        <pc:chgData name="William Durkin" userId="2c30d3a656f8fb8a" providerId="LiveId" clId="{4865720C-F48E-47ED-8D60-9988CBB0DB66}" dt="2017-12-17T21:54:06.727" v="338" actId="2696"/>
        <pc:sldMkLst>
          <pc:docMk/>
          <pc:sldMk cId="2607688916" sldId="265"/>
        </pc:sldMkLst>
        <pc:spChg chg="del">
          <ac:chgData name="William Durkin" userId="2c30d3a656f8fb8a" providerId="LiveId" clId="{4865720C-F48E-47ED-8D60-9988CBB0DB66}" dt="2017-12-02T11:58:11.780" v="198" actId="478"/>
          <ac:spMkLst>
            <pc:docMk/>
            <pc:sldMk cId="2607688916" sldId="265"/>
            <ac:spMk id="2" creationId="{00000000-0000-0000-0000-000000000000}"/>
          </ac:spMkLst>
        </pc:spChg>
        <pc:spChg chg="mod">
          <ac:chgData name="William Durkin" userId="2c30d3a656f8fb8a" providerId="LiveId" clId="{4865720C-F48E-47ED-8D60-9988CBB0DB66}" dt="2017-12-02T12:02:56.564" v="265" actId="20577"/>
          <ac:spMkLst>
            <pc:docMk/>
            <pc:sldMk cId="2607688916" sldId="265"/>
            <ac:spMk id="3" creationId="{00000000-0000-0000-0000-000000000000}"/>
          </ac:spMkLst>
        </pc:spChg>
        <pc:spChg chg="add mod">
          <ac:chgData name="William Durkin" userId="2c30d3a656f8fb8a" providerId="LiveId" clId="{4865720C-F48E-47ED-8D60-9988CBB0DB66}" dt="2017-12-02T12:02:10.383" v="221" actId="120"/>
          <ac:spMkLst>
            <pc:docMk/>
            <pc:sldMk cId="2607688916" sldId="265"/>
            <ac:spMk id="5" creationId="{0C017966-3B77-4634-ABD8-DA103C6AF227}"/>
          </ac:spMkLst>
        </pc:spChg>
        <pc:picChg chg="add mod ord">
          <ac:chgData name="William Durkin" userId="2c30d3a656f8fb8a" providerId="LiveId" clId="{4865720C-F48E-47ED-8D60-9988CBB0DB66}" dt="2017-12-02T12:03:07.712" v="266" actId="1076"/>
          <ac:picMkLst>
            <pc:docMk/>
            <pc:sldMk cId="2607688916" sldId="265"/>
            <ac:picMk id="7" creationId="{E0F9C7B0-BEF1-42F2-9750-BDDB99E647EE}"/>
          </ac:picMkLst>
        </pc:picChg>
      </pc:sldChg>
      <pc:sldChg chg="del">
        <pc:chgData name="William Durkin" userId="2c30d3a656f8fb8a" providerId="LiveId" clId="{4865720C-F48E-47ED-8D60-9988CBB0DB66}" dt="2017-12-02T11:00:12.022" v="182" actId="2696"/>
        <pc:sldMkLst>
          <pc:docMk/>
          <pc:sldMk cId="3583730825" sldId="266"/>
        </pc:sldMkLst>
      </pc:sldChg>
      <pc:sldChg chg="del">
        <pc:chgData name="William Durkin" userId="2c30d3a656f8fb8a" providerId="LiveId" clId="{4865720C-F48E-47ED-8D60-9988CBB0DB66}" dt="2017-12-02T10:56:08.908" v="72" actId="2696"/>
        <pc:sldMkLst>
          <pc:docMk/>
          <pc:sldMk cId="2066493385" sldId="267"/>
        </pc:sldMkLst>
      </pc:sldChg>
      <pc:sldChg chg="del">
        <pc:chgData name="William Durkin" userId="2c30d3a656f8fb8a" providerId="LiveId" clId="{4865720C-F48E-47ED-8D60-9988CBB0DB66}" dt="2017-12-02T11:00:11.255" v="181" actId="2696"/>
        <pc:sldMkLst>
          <pc:docMk/>
          <pc:sldMk cId="3693048023" sldId="268"/>
        </pc:sldMkLst>
      </pc:sldChg>
      <pc:sldChg chg="addSp delSp modSp">
        <pc:chgData name="William Durkin" userId="2c30d3a656f8fb8a" providerId="LiveId" clId="{4865720C-F48E-47ED-8D60-9988CBB0DB66}" dt="2017-12-02T13:39:12.387" v="337" actId="1076"/>
        <pc:sldMkLst>
          <pc:docMk/>
          <pc:sldMk cId="3083152483" sldId="269"/>
        </pc:sldMkLst>
        <pc:spChg chg="mod">
          <ac:chgData name="William Durkin" userId="2c30d3a656f8fb8a" providerId="LiveId" clId="{4865720C-F48E-47ED-8D60-9988CBB0DB66}" dt="2017-12-02T12:15:52.094" v="288" actId="1076"/>
          <ac:spMkLst>
            <pc:docMk/>
            <pc:sldMk cId="3083152483" sldId="269"/>
            <ac:spMk id="2" creationId="{00000000-0000-0000-0000-000000000000}"/>
          </ac:spMkLst>
        </pc:spChg>
        <pc:spChg chg="mod">
          <ac:chgData name="William Durkin" userId="2c30d3a656f8fb8a" providerId="LiveId" clId="{4865720C-F48E-47ED-8D60-9988CBB0DB66}" dt="2017-12-02T10:54:15.438" v="34" actId="14100"/>
          <ac:spMkLst>
            <pc:docMk/>
            <pc:sldMk cId="3083152483" sldId="269"/>
            <ac:spMk id="13" creationId="{00000000-0000-0000-0000-000000000000}"/>
          </ac:spMkLst>
        </pc:spChg>
        <pc:grpChg chg="mod">
          <ac:chgData name="William Durkin" userId="2c30d3a656f8fb8a" providerId="LiveId" clId="{4865720C-F48E-47ED-8D60-9988CBB0DB66}" dt="2017-12-02T10:54:21.411" v="70" actId="1038"/>
          <ac:grpSpMkLst>
            <pc:docMk/>
            <pc:sldMk cId="3083152483" sldId="269"/>
            <ac:grpSpMk id="7" creationId="{00000000-0000-0000-0000-000000000000}"/>
          </ac:grpSpMkLst>
        </pc:grpChg>
        <pc:picChg chg="del">
          <ac:chgData name="William Durkin" userId="2c30d3a656f8fb8a" providerId="LiveId" clId="{4865720C-F48E-47ED-8D60-9988CBB0DB66}" dt="2017-12-02T10:53:25.895" v="3" actId="478"/>
          <ac:picMkLst>
            <pc:docMk/>
            <pc:sldMk cId="3083152483" sldId="269"/>
            <ac:picMk id="4" creationId="{00000000-0000-0000-0000-000000000000}"/>
          </ac:picMkLst>
        </pc:picChg>
        <pc:picChg chg="del">
          <ac:chgData name="William Durkin" userId="2c30d3a656f8fb8a" providerId="LiveId" clId="{4865720C-F48E-47ED-8D60-9988CBB0DB66}" dt="2017-12-02T12:14:41.981" v="286" actId="478"/>
          <ac:picMkLst>
            <pc:docMk/>
            <pc:sldMk cId="3083152483" sldId="269"/>
            <ac:picMk id="6" creationId="{00000000-0000-0000-0000-000000000000}"/>
          </ac:picMkLst>
        </pc:picChg>
        <pc:picChg chg="add mod">
          <ac:chgData name="William Durkin" userId="2c30d3a656f8fb8a" providerId="LiveId" clId="{4865720C-F48E-47ED-8D60-9988CBB0DB66}" dt="2017-12-02T13:39:12.387" v="337" actId="1076"/>
          <ac:picMkLst>
            <pc:docMk/>
            <pc:sldMk cId="3083152483" sldId="269"/>
            <ac:picMk id="14" creationId="{B91D5BE3-5958-4015-8323-FD1F23C0BA1C}"/>
          </ac:picMkLst>
        </pc:picChg>
        <pc:picChg chg="mod">
          <ac:chgData name="William Durkin" userId="2c30d3a656f8fb8a" providerId="LiveId" clId="{4865720C-F48E-47ED-8D60-9988CBB0DB66}" dt="2017-12-02T12:15:16.785" v="287" actId="1076"/>
          <ac:picMkLst>
            <pc:docMk/>
            <pc:sldMk cId="3083152483" sldId="269"/>
            <ac:picMk id="2050" creationId="{91101013-D3AF-480F-ABFB-748B4C9D69FD}"/>
          </ac:picMkLst>
        </pc:picChg>
      </pc:sldChg>
      <pc:sldChg chg="addSp delSp modSp delAnim modAnim">
        <pc:chgData name="William Durkin" userId="2c30d3a656f8fb8a" providerId="LiveId" clId="{4865720C-F48E-47ED-8D60-9988CBB0DB66}" dt="2017-12-17T21:54:15.679" v="340" actId="478"/>
        <pc:sldMkLst>
          <pc:docMk/>
          <pc:sldMk cId="3393362257" sldId="270"/>
        </pc:sldMkLst>
        <pc:spChg chg="mod">
          <ac:chgData name="William Durkin" userId="2c30d3a656f8fb8a" providerId="LiveId" clId="{4865720C-F48E-47ED-8D60-9988CBB0DB66}" dt="2017-12-02T11:57:39.765" v="197" actId="1076"/>
          <ac:spMkLst>
            <pc:docMk/>
            <pc:sldMk cId="3393362257" sldId="270"/>
            <ac:spMk id="4" creationId="{00000000-0000-0000-0000-000000000000}"/>
          </ac:spMkLst>
        </pc:spChg>
        <pc:picChg chg="add del mod">
          <ac:chgData name="William Durkin" userId="2c30d3a656f8fb8a" providerId="LiveId" clId="{4865720C-F48E-47ED-8D60-9988CBB0DB66}" dt="2017-12-17T21:54:13.636" v="339" actId="478"/>
          <ac:picMkLst>
            <pc:docMk/>
            <pc:sldMk cId="3393362257" sldId="270"/>
            <ac:picMk id="3" creationId="{61F3C98A-A32B-4A12-9529-5814F9D764CC}"/>
          </ac:picMkLst>
        </pc:picChg>
        <pc:picChg chg="add del mod">
          <ac:chgData name="William Durkin" userId="2c30d3a656f8fb8a" providerId="LiveId" clId="{4865720C-F48E-47ED-8D60-9988CBB0DB66}" dt="2017-12-17T21:54:15.679" v="340" actId="478"/>
          <ac:picMkLst>
            <pc:docMk/>
            <pc:sldMk cId="3393362257" sldId="270"/>
            <ac:picMk id="5" creationId="{F0BE2ACF-F073-4DAA-A781-8C7F61074F2F}"/>
          </ac:picMkLst>
        </pc:picChg>
      </pc:sldChg>
      <pc:sldChg chg="delSp del">
        <pc:chgData name="William Durkin" userId="2c30d3a656f8fb8a" providerId="LiveId" clId="{4865720C-F48E-47ED-8D60-9988CBB0DB66}" dt="2017-12-02T12:31:35.227" v="295" actId="2696"/>
        <pc:sldMkLst>
          <pc:docMk/>
          <pc:sldMk cId="3454424881" sldId="271"/>
        </pc:sldMkLst>
        <pc:picChg chg="del">
          <ac:chgData name="William Durkin" userId="2c30d3a656f8fb8a" providerId="LiveId" clId="{4865720C-F48E-47ED-8D60-9988CBB0DB66}" dt="2017-12-02T12:31:19.020" v="289" actId="2696"/>
          <ac:picMkLst>
            <pc:docMk/>
            <pc:sldMk cId="3454424881" sldId="271"/>
            <ac:picMk id="3" creationId="{EB30BFCE-E94D-46BD-B750-9B6B4197C92D}"/>
          </ac:picMkLst>
        </pc:picChg>
      </pc:sldChg>
      <pc:sldChg chg="addSp delSp modSp">
        <pc:chgData name="William Durkin" userId="2c30d3a656f8fb8a" providerId="LiveId" clId="{4865720C-F48E-47ED-8D60-9988CBB0DB66}" dt="2017-12-02T12:05:10.308" v="281" actId="478"/>
        <pc:sldMkLst>
          <pc:docMk/>
          <pc:sldMk cId="650685406" sldId="272"/>
        </pc:sldMkLst>
        <pc:spChg chg="del">
          <ac:chgData name="William Durkin" userId="2c30d3a656f8fb8a" providerId="LiveId" clId="{4865720C-F48E-47ED-8D60-9988CBB0DB66}" dt="2017-12-02T12:05:07.611" v="280" actId="478"/>
          <ac:spMkLst>
            <pc:docMk/>
            <pc:sldMk cId="650685406" sldId="272"/>
            <ac:spMk id="2" creationId="{00000000-0000-0000-0000-000000000000}"/>
          </ac:spMkLst>
        </pc:spChg>
        <pc:spChg chg="mod">
          <ac:chgData name="William Durkin" userId="2c30d3a656f8fb8a" providerId="LiveId" clId="{4865720C-F48E-47ED-8D60-9988CBB0DB66}" dt="2017-12-02T12:04:58.097" v="278" actId="20577"/>
          <ac:spMkLst>
            <pc:docMk/>
            <pc:sldMk cId="650685406" sldId="272"/>
            <ac:spMk id="3" creationId="{00000000-0000-0000-0000-000000000000}"/>
          </ac:spMkLst>
        </pc:spChg>
        <pc:spChg chg="add del mod">
          <ac:chgData name="William Durkin" userId="2c30d3a656f8fb8a" providerId="LiveId" clId="{4865720C-F48E-47ED-8D60-9988CBB0DB66}" dt="2017-12-02T12:05:10.308" v="281" actId="478"/>
          <ac:spMkLst>
            <pc:docMk/>
            <pc:sldMk cId="650685406" sldId="272"/>
            <ac:spMk id="5" creationId="{57C9D678-8702-42CA-82E8-3303115813A3}"/>
          </ac:spMkLst>
        </pc:spChg>
        <pc:picChg chg="add mod">
          <ac:chgData name="William Durkin" userId="2c30d3a656f8fb8a" providerId="LiveId" clId="{4865720C-F48E-47ED-8D60-9988CBB0DB66}" dt="2017-12-02T12:05:01.916" v="279" actId="1076"/>
          <ac:picMkLst>
            <pc:docMk/>
            <pc:sldMk cId="650685406" sldId="272"/>
            <ac:picMk id="2050" creationId="{D02C23D3-F4FC-4905-9986-A5AA79148A92}"/>
          </ac:picMkLst>
        </pc:picChg>
      </pc:sldChg>
      <pc:sldChg chg="addSp delSp modSp">
        <pc:chgData name="William Durkin" userId="2c30d3a656f8fb8a" providerId="LiveId" clId="{4865720C-F48E-47ED-8D60-9988CBB0DB66}" dt="2017-12-02T13:37:21.658" v="331" actId="27636"/>
        <pc:sldMkLst>
          <pc:docMk/>
          <pc:sldMk cId="2790127024" sldId="273"/>
        </pc:sldMkLst>
        <pc:spChg chg="del">
          <ac:chgData name="William Durkin" userId="2c30d3a656f8fb8a" providerId="LiveId" clId="{4865720C-F48E-47ED-8D60-9988CBB0DB66}" dt="2017-12-02T13:37:07.934" v="304" actId="478"/>
          <ac:spMkLst>
            <pc:docMk/>
            <pc:sldMk cId="2790127024" sldId="273"/>
            <ac:spMk id="2" creationId="{00000000-0000-0000-0000-000000000000}"/>
          </ac:spMkLst>
        </pc:spChg>
        <pc:spChg chg="mod">
          <ac:chgData name="William Durkin" userId="2c30d3a656f8fb8a" providerId="LiveId" clId="{4865720C-F48E-47ED-8D60-9988CBB0DB66}" dt="2017-12-02T13:37:21.658" v="331" actId="27636"/>
          <ac:spMkLst>
            <pc:docMk/>
            <pc:sldMk cId="2790127024" sldId="273"/>
            <ac:spMk id="3" creationId="{00000000-0000-0000-0000-000000000000}"/>
          </ac:spMkLst>
        </pc:spChg>
        <pc:spChg chg="add del mod">
          <ac:chgData name="William Durkin" userId="2c30d3a656f8fb8a" providerId="LiveId" clId="{4865720C-F48E-47ED-8D60-9988CBB0DB66}" dt="2017-12-02T13:37:10.813" v="305" actId="478"/>
          <ac:spMkLst>
            <pc:docMk/>
            <pc:sldMk cId="2790127024" sldId="273"/>
            <ac:spMk id="5" creationId="{2DF9E507-FD48-4014-979D-EAF3A72A51F4}"/>
          </ac:spMkLst>
        </pc:spChg>
      </pc:sldChg>
      <pc:sldChg chg="addSp delSp modSp">
        <pc:chgData name="William Durkin" userId="2c30d3a656f8fb8a" providerId="LiveId" clId="{4865720C-F48E-47ED-8D60-9988CBB0DB66}" dt="2017-12-02T13:37:00.112" v="303" actId="478"/>
        <pc:sldMkLst>
          <pc:docMk/>
          <pc:sldMk cId="3353191972" sldId="274"/>
        </pc:sldMkLst>
        <pc:spChg chg="del">
          <ac:chgData name="William Durkin" userId="2c30d3a656f8fb8a" providerId="LiveId" clId="{4865720C-F48E-47ED-8D60-9988CBB0DB66}" dt="2017-12-02T13:36:58.403" v="302" actId="478"/>
          <ac:spMkLst>
            <pc:docMk/>
            <pc:sldMk cId="3353191972" sldId="274"/>
            <ac:spMk id="2" creationId="{00000000-0000-0000-0000-000000000000}"/>
          </ac:spMkLst>
        </pc:spChg>
        <pc:spChg chg="add del mod">
          <ac:chgData name="William Durkin" userId="2c30d3a656f8fb8a" providerId="LiveId" clId="{4865720C-F48E-47ED-8D60-9988CBB0DB66}" dt="2017-12-02T13:37:00.112" v="303" actId="478"/>
          <ac:spMkLst>
            <pc:docMk/>
            <pc:sldMk cId="3353191972" sldId="274"/>
            <ac:spMk id="5" creationId="{3ECD0E8E-4BFF-456C-81F4-02DC05E434B7}"/>
          </ac:spMkLst>
        </pc:spChg>
      </pc:sldChg>
      <pc:sldChg chg="addSp delSp modSp">
        <pc:chgData name="William Durkin" userId="2c30d3a656f8fb8a" providerId="LiveId" clId="{4865720C-F48E-47ED-8D60-9988CBB0DB66}" dt="2017-12-02T12:12:52.603" v="285" actId="1076"/>
        <pc:sldMkLst>
          <pc:docMk/>
          <pc:sldMk cId="507813930" sldId="275"/>
        </pc:sldMkLst>
        <pc:spChg chg="del">
          <ac:chgData name="William Durkin" userId="2c30d3a656f8fb8a" providerId="LiveId" clId="{4865720C-F48E-47ED-8D60-9988CBB0DB66}" dt="2017-12-02T12:12:03.840" v="283" actId="478"/>
          <ac:spMkLst>
            <pc:docMk/>
            <pc:sldMk cId="507813930" sldId="275"/>
            <ac:spMk id="2" creationId="{00000000-0000-0000-0000-000000000000}"/>
          </ac:spMkLst>
        </pc:spChg>
        <pc:spChg chg="mod">
          <ac:chgData name="William Durkin" userId="2c30d3a656f8fb8a" providerId="LiveId" clId="{4865720C-F48E-47ED-8D60-9988CBB0DB66}" dt="2017-12-02T12:11:08.772" v="282" actId="27636"/>
          <ac:spMkLst>
            <pc:docMk/>
            <pc:sldMk cId="507813930" sldId="275"/>
            <ac:spMk id="3" creationId="{00000000-0000-0000-0000-000000000000}"/>
          </ac:spMkLst>
        </pc:spChg>
        <pc:spChg chg="add del mod">
          <ac:chgData name="William Durkin" userId="2c30d3a656f8fb8a" providerId="LiveId" clId="{4865720C-F48E-47ED-8D60-9988CBB0DB66}" dt="2017-12-02T12:12:06.768" v="284" actId="478"/>
          <ac:spMkLst>
            <pc:docMk/>
            <pc:sldMk cId="507813930" sldId="275"/>
            <ac:spMk id="5" creationId="{592E22E5-EF6A-4944-B1E9-D3105B068999}"/>
          </ac:spMkLst>
        </pc:spChg>
        <pc:spChg chg="add">
          <ac:chgData name="William Durkin" userId="2c30d3a656f8fb8a" providerId="LiveId" clId="{4865720C-F48E-47ED-8D60-9988CBB0DB66}" dt="2017-12-02T12:12:52.603" v="285" actId="1076"/>
          <ac:spMkLst>
            <pc:docMk/>
            <pc:sldMk cId="507813930" sldId="275"/>
            <ac:spMk id="6" creationId="{538C0F14-7EDF-47C1-9FA5-0F7C2BBC0E32}"/>
          </ac:spMkLst>
        </pc:spChg>
      </pc:sldChg>
      <pc:sldMasterChg chg="delSp modSldLayout">
        <pc:chgData name="William Durkin" userId="2c30d3a656f8fb8a" providerId="LiveId" clId="{4865720C-F48E-47ED-8D60-9988CBB0DB66}" dt="2017-12-02T10:59:54.874" v="180" actId="478"/>
        <pc:sldMasterMkLst>
          <pc:docMk/>
          <pc:sldMasterMk cId="517766698" sldId="2147483648"/>
        </pc:sldMasterMkLst>
        <pc:graphicFrameChg chg="del">
          <ac:chgData name="William Durkin" userId="2c30d3a656f8fb8a" providerId="LiveId" clId="{4865720C-F48E-47ED-8D60-9988CBB0DB66}" dt="2017-12-02T10:59:54.874" v="180" actId="478"/>
          <ac:graphicFrameMkLst>
            <pc:docMk/>
            <pc:sldMasterMk cId="517766698" sldId="2147483648"/>
            <ac:graphicFrameMk id="9" creationId="{00000000-0000-0000-0000-000000000000}"/>
          </ac:graphicFrameMkLst>
        </pc:graphicFrameChg>
        <pc:sldLayoutChg chg="delSp">
          <pc:chgData name="William Durkin" userId="2c30d3a656f8fb8a" providerId="LiveId" clId="{4865720C-F48E-47ED-8D60-9988CBB0DB66}" dt="2017-12-02T10:52:36.467" v="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William Durkin" userId="2c30d3a656f8fb8a" providerId="LiveId" clId="{4865720C-F48E-47ED-8D60-9988CBB0DB66}" dt="2017-12-02T10:52:34.607" v="0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del">
            <ac:chgData name="William Durkin" userId="2c30d3a656f8fb8a" providerId="LiveId" clId="{4865720C-F48E-47ED-8D60-9988CBB0DB66}" dt="2017-12-02T10:52:36.467" v="1" actId="478"/>
            <ac:picMkLst>
              <pc:docMk/>
              <pc:sldMasterMk cId="517766698" sldId="2147483648"/>
              <pc:sldLayoutMk cId="800730336" sldId="2147483649"/>
              <ac:picMk id="6" creationId="{00000000-0000-0000-0000-000000000000}"/>
            </ac:picMkLst>
          </pc:picChg>
        </pc:sldLayoutChg>
        <pc:sldLayoutChg chg="delSp">
          <pc:chgData name="William Durkin" userId="2c30d3a656f8fb8a" providerId="LiveId" clId="{4865720C-F48E-47ED-8D60-9988CBB0DB66}" dt="2017-12-02T10:52:40.394" v="2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William Durkin" userId="2c30d3a656f8fb8a" providerId="LiveId" clId="{4865720C-F48E-47ED-8D60-9988CBB0DB66}" dt="2017-12-02T10:52:40.394" v="2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E3641-79A1-4F12-9FB6-43700C2AB08C}" type="datetimeFigureOut">
              <a:rPr lang="en-US" smtClean="0"/>
              <a:t>2017-12-17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6A9B6-3C54-424F-81E6-59A740F2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3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84F18-BFEB-4178-9E24-547CA80BF0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8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contact@williamdurkin.com" TargetMode="External"/><Relationship Id="rId3" Type="http://schemas.openxmlformats.org/officeDocument/2006/relationships/hyperlink" Target="https://datamasterminds.io/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illiamdurkin.com/" TargetMode="External"/><Relationship Id="rId11" Type="http://schemas.openxmlformats.org/officeDocument/2006/relationships/image" Target="../media/image4.jpeg"/><Relationship Id="rId5" Type="http://schemas.openxmlformats.org/officeDocument/2006/relationships/image" Target="../media/image1.png"/><Relationship Id="rId10" Type="http://schemas.openxmlformats.org/officeDocument/2006/relationships/hyperlink" Target="mailto:williamdurkin@clouddba.io" TargetMode="External"/><Relationship Id="rId4" Type="http://schemas.openxmlformats.org/officeDocument/2006/relationships/hyperlink" Target="https://twitter.com/sql_williamd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batools.io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batools.io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ola.hallengren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openquerystore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07" y="2070100"/>
            <a:ext cx="10800218" cy="2339975"/>
          </a:xfrm>
        </p:spPr>
        <p:txBody>
          <a:bodyPr/>
          <a:lstStyle/>
          <a:p>
            <a:r>
              <a:rPr lang="en-US" b="1" dirty="0"/>
              <a:t>PowerShell for the DBA: </a:t>
            </a:r>
            <a:br>
              <a:rPr lang="en-US" b="1" dirty="0"/>
            </a:br>
            <a:r>
              <a:rPr lang="en-US" sz="4400" b="1" dirty="0"/>
              <a:t>Why I love my inner pig-dog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William Durkin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4683" y="1597543"/>
            <a:ext cx="7044821" cy="4405855"/>
          </a:xfrm>
        </p:spPr>
        <p:txBody>
          <a:bodyPr>
            <a:normAutofit/>
          </a:bodyPr>
          <a:lstStyle/>
          <a:p>
            <a:r>
              <a:rPr lang="en-GB" sz="2400" dirty="0"/>
              <a:t>William Durkin</a:t>
            </a:r>
          </a:p>
          <a:p>
            <a:pPr marL="432008" lvl="1"/>
            <a:r>
              <a:rPr lang="en-GB" sz="2000" dirty="0"/>
              <a:t>Data Platform Architect @ </a:t>
            </a:r>
            <a:r>
              <a:rPr lang="en-GB" sz="2000" dirty="0">
                <a:hlinkClick r:id="rId3"/>
              </a:rPr>
              <a:t>datamasterminds.io</a:t>
            </a:r>
            <a:endParaRPr lang="en-GB" sz="2000" dirty="0"/>
          </a:p>
          <a:p>
            <a:pPr lvl="1"/>
            <a:endParaRPr lang="en-GB" dirty="0"/>
          </a:p>
          <a:p>
            <a:r>
              <a:rPr lang="en-GB" sz="2400" dirty="0"/>
              <a:t>10+ Years with SQL Server</a:t>
            </a:r>
          </a:p>
          <a:p>
            <a:pPr marL="432008" lvl="1"/>
            <a:r>
              <a:rPr lang="en-GB" sz="2000" dirty="0"/>
              <a:t>DBA / System Architect</a:t>
            </a:r>
          </a:p>
          <a:p>
            <a:pPr marL="432008" lvl="1"/>
            <a:r>
              <a:rPr lang="en-GB" sz="2000" dirty="0"/>
              <a:t>Data Platform MVP (March 2017)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grpSp>
        <p:nvGrpSpPr>
          <p:cNvPr id="7" name="Gruppieren 5"/>
          <p:cNvGrpSpPr/>
          <p:nvPr/>
        </p:nvGrpSpPr>
        <p:grpSpPr>
          <a:xfrm>
            <a:off x="433524" y="4275351"/>
            <a:ext cx="5321818" cy="1728047"/>
            <a:chOff x="838200" y="2680911"/>
            <a:chExt cx="5005187" cy="1828800"/>
          </a:xfrm>
        </p:grpSpPr>
        <p:pic>
          <p:nvPicPr>
            <p:cNvPr id="8" name="Grafik 6">
              <a:hlinkClick r:id="rId4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165" y="3290511"/>
              <a:ext cx="609600" cy="609600"/>
            </a:xfrm>
            <a:prstGeom prst="rect">
              <a:avLst/>
            </a:prstGeom>
          </p:spPr>
        </p:pic>
        <p:pic>
          <p:nvPicPr>
            <p:cNvPr id="9" name="Grafik 7">
              <a:hlinkClick r:id="rId6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680911"/>
              <a:ext cx="609600" cy="609600"/>
            </a:xfrm>
            <a:prstGeom prst="rect">
              <a:avLst/>
            </a:prstGeom>
          </p:spPr>
        </p:pic>
        <p:sp>
          <p:nvSpPr>
            <p:cNvPr id="10" name="Textfeld 8"/>
            <p:cNvSpPr txBox="1"/>
            <p:nvPr/>
          </p:nvSpPr>
          <p:spPr>
            <a:xfrm>
              <a:off x="1447800" y="2760322"/>
              <a:ext cx="2489200" cy="836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68" dirty="0">
                  <a:hlinkClick r:id="rId6"/>
                </a:rPr>
                <a:t>williamdurkin.com</a:t>
              </a:r>
              <a:endParaRPr lang="en-GB" sz="2268" dirty="0"/>
            </a:p>
          </p:txBody>
        </p:sp>
        <p:sp>
          <p:nvSpPr>
            <p:cNvPr id="11" name="Textfeld 9"/>
            <p:cNvSpPr txBox="1"/>
            <p:nvPr/>
          </p:nvSpPr>
          <p:spPr>
            <a:xfrm>
              <a:off x="1447800" y="3359036"/>
              <a:ext cx="2489200" cy="46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68" dirty="0">
                  <a:hlinkClick r:id="rId4"/>
                </a:rPr>
                <a:t>@</a:t>
              </a:r>
              <a:r>
                <a:rPr lang="de-DE" sz="2268" dirty="0" err="1">
                  <a:hlinkClick r:id="rId4"/>
                </a:rPr>
                <a:t>sql_williamd</a:t>
              </a:r>
              <a:endParaRPr lang="en-GB" sz="2268" dirty="0"/>
            </a:p>
          </p:txBody>
        </p:sp>
        <p:pic>
          <p:nvPicPr>
            <p:cNvPr id="12" name="Grafik 10">
              <a:hlinkClick r:id="rId8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900111"/>
              <a:ext cx="609600" cy="609600"/>
            </a:xfrm>
            <a:prstGeom prst="rect">
              <a:avLst/>
            </a:prstGeom>
          </p:spPr>
        </p:pic>
        <p:sp>
          <p:nvSpPr>
            <p:cNvPr id="13" name="Textfeld 11"/>
            <p:cNvSpPr txBox="1"/>
            <p:nvPr/>
          </p:nvSpPr>
          <p:spPr>
            <a:xfrm>
              <a:off x="1447799" y="3979522"/>
              <a:ext cx="4395588" cy="46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68" dirty="0">
                  <a:hlinkClick r:id="rId10"/>
                </a:rPr>
                <a:t>williamdurkin@datamasterminds.io</a:t>
              </a:r>
              <a:endParaRPr lang="en-GB" sz="2268" dirty="0"/>
            </a:p>
          </p:txBody>
        </p:sp>
      </p:grpSp>
      <p:pic>
        <p:nvPicPr>
          <p:cNvPr id="2050" name="Picture 2" descr="SQL Server 2016 Developer's Guide">
            <a:extLst>
              <a:ext uri="{FF2B5EF4-FFF2-40B4-BE49-F238E27FC236}">
                <a16:creationId xmlns:a16="http://schemas.microsoft.com/office/drawing/2014/main" id="{91101013-D3AF-480F-ABFB-748B4C9D6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355" y="3813143"/>
            <a:ext cx="2076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1D5BE3-5958-4015-8323-FD1F23C0BA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1109" y="928608"/>
            <a:ext cx="3812941" cy="23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5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0874" y="2005308"/>
            <a:ext cx="9355954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80" i="1" dirty="0">
                <a:solidFill>
                  <a:schemeClr val="bg1">
                    <a:lumMod val="65000"/>
                  </a:schemeClr>
                </a:solidFill>
              </a:rPr>
              <a:t>“I will always choose a </a:t>
            </a:r>
            <a:r>
              <a:rPr lang="en-US" sz="3780" b="1" i="1" dirty="0">
                <a:solidFill>
                  <a:schemeClr val="accent1">
                    <a:lumMod val="75000"/>
                  </a:schemeClr>
                </a:solidFill>
              </a:rPr>
              <a:t>lazy person</a:t>
            </a:r>
            <a:r>
              <a:rPr lang="en-US" sz="3780" b="1" i="1" dirty="0"/>
              <a:t> </a:t>
            </a:r>
            <a:r>
              <a:rPr lang="en-US" sz="3780" i="1" dirty="0">
                <a:solidFill>
                  <a:schemeClr val="bg1">
                    <a:lumMod val="65000"/>
                  </a:schemeClr>
                </a:solidFill>
              </a:rPr>
              <a:t>to do a difficult job because a lazy person will find an</a:t>
            </a:r>
            <a:r>
              <a:rPr lang="en-US" sz="3780" i="1" dirty="0"/>
              <a:t> </a:t>
            </a:r>
            <a:r>
              <a:rPr lang="en-US" sz="3780" b="1" i="1" dirty="0">
                <a:solidFill>
                  <a:schemeClr val="accent1">
                    <a:lumMod val="75000"/>
                  </a:schemeClr>
                </a:solidFill>
              </a:rPr>
              <a:t>easy way </a:t>
            </a:r>
            <a:r>
              <a:rPr lang="en-US" sz="3780" i="1" dirty="0">
                <a:solidFill>
                  <a:schemeClr val="bg1">
                    <a:lumMod val="65000"/>
                  </a:schemeClr>
                </a:solidFill>
              </a:rPr>
              <a:t>to do it”</a:t>
            </a:r>
          </a:p>
          <a:p>
            <a:pPr algn="r"/>
            <a:r>
              <a:rPr lang="en-US" sz="3780" i="1" dirty="0"/>
              <a:t>-Bill Gates</a:t>
            </a:r>
          </a:p>
        </p:txBody>
      </p:sp>
    </p:spTree>
    <p:extLst>
      <p:ext uri="{BB962C8B-B14F-4D97-AF65-F5344CB8AC3E}">
        <p14:creationId xmlns:p14="http://schemas.microsoft.com/office/powerpoint/2010/main" val="339336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>
            <a:normAutofit/>
          </a:bodyPr>
          <a:lstStyle/>
          <a:p>
            <a:pPr algn="ctr"/>
            <a:endParaRPr lang="en-US" sz="3780" dirty="0"/>
          </a:p>
          <a:p>
            <a:pPr algn="ctr"/>
            <a:endParaRPr lang="en-US" sz="2268" dirty="0"/>
          </a:p>
          <a:p>
            <a:pPr algn="ctr"/>
            <a:endParaRPr lang="en-US" sz="2268" dirty="0"/>
          </a:p>
          <a:p>
            <a:pPr algn="ctr"/>
            <a:endParaRPr lang="en-US" sz="2268" dirty="0"/>
          </a:p>
          <a:p>
            <a:pPr algn="ctr"/>
            <a:endParaRPr lang="en-US" sz="2268" dirty="0"/>
          </a:p>
          <a:p>
            <a:pPr algn="ctr"/>
            <a:r>
              <a:rPr lang="en-US" sz="3780" dirty="0">
                <a:hlinkClick r:id="rId2"/>
              </a:rPr>
              <a:t>http://dbatools.io</a:t>
            </a:r>
            <a:endParaRPr lang="en-US" sz="3780" dirty="0"/>
          </a:p>
        </p:txBody>
      </p:sp>
      <p:pic>
        <p:nvPicPr>
          <p:cNvPr id="2050" name="Picture 2" descr="dbatools">
            <a:extLst>
              <a:ext uri="{FF2B5EF4-FFF2-40B4-BE49-F238E27FC236}">
                <a16:creationId xmlns:a16="http://schemas.microsoft.com/office/drawing/2014/main" id="{D02C23D3-F4FC-4905-9986-A5AA79148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708" y="1964248"/>
            <a:ext cx="4002834" cy="114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68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780" dirty="0"/>
          </a:p>
          <a:p>
            <a:pPr algn="ctr"/>
            <a:r>
              <a:rPr lang="en-US" sz="3780" dirty="0" err="1"/>
              <a:t>DBAReports</a:t>
            </a:r>
            <a:endParaRPr lang="en-US" sz="3780" dirty="0"/>
          </a:p>
          <a:p>
            <a:pPr algn="ctr"/>
            <a:endParaRPr lang="en-US" sz="3780" dirty="0"/>
          </a:p>
          <a:p>
            <a:pPr algn="ctr"/>
            <a:r>
              <a:rPr lang="en-US" sz="3780" dirty="0"/>
              <a:t>Standardized Reports for DBAs</a:t>
            </a:r>
            <a:endParaRPr lang="en-US" sz="2268" dirty="0"/>
          </a:p>
          <a:p>
            <a:pPr algn="ctr"/>
            <a:endParaRPr lang="en-US" sz="2268" dirty="0"/>
          </a:p>
          <a:p>
            <a:pPr algn="ctr"/>
            <a:r>
              <a:rPr lang="en-US" sz="3780" dirty="0">
                <a:hlinkClick r:id="rId2"/>
              </a:rPr>
              <a:t>http://dbareports.io</a:t>
            </a:r>
            <a:endParaRPr lang="en-US" sz="3780" dirty="0"/>
          </a:p>
        </p:txBody>
      </p:sp>
    </p:spTree>
    <p:extLst>
      <p:ext uri="{BB962C8B-B14F-4D97-AF65-F5344CB8AC3E}">
        <p14:creationId xmlns:p14="http://schemas.microsoft.com/office/powerpoint/2010/main" val="335319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788894"/>
            <a:ext cx="10800000" cy="5330919"/>
          </a:xfrm>
        </p:spPr>
        <p:txBody>
          <a:bodyPr>
            <a:normAutofit/>
          </a:bodyPr>
          <a:lstStyle/>
          <a:p>
            <a:pPr algn="ctr"/>
            <a:endParaRPr lang="en-US" sz="3780" dirty="0"/>
          </a:p>
          <a:p>
            <a:pPr algn="ctr"/>
            <a:r>
              <a:rPr lang="en-US" sz="3780" dirty="0"/>
              <a:t>Ola Hallengren</a:t>
            </a:r>
          </a:p>
          <a:p>
            <a:pPr algn="ctr"/>
            <a:endParaRPr lang="en-US" sz="3780" dirty="0"/>
          </a:p>
          <a:p>
            <a:pPr algn="ctr"/>
            <a:r>
              <a:rPr lang="en-US" sz="3780" dirty="0"/>
              <a:t>One-stop script library</a:t>
            </a:r>
          </a:p>
          <a:p>
            <a:pPr algn="ctr"/>
            <a:r>
              <a:rPr lang="en-US" sz="3780" dirty="0"/>
              <a:t>Backup &amp; Maintenance</a:t>
            </a:r>
          </a:p>
          <a:p>
            <a:pPr algn="ctr"/>
            <a:endParaRPr lang="en-US" sz="3780" dirty="0"/>
          </a:p>
          <a:p>
            <a:pPr algn="ctr"/>
            <a:r>
              <a:rPr lang="en-US" sz="3780" dirty="0">
                <a:hlinkClick r:id="rId2"/>
              </a:rPr>
              <a:t>http://ola.hallengren.com</a:t>
            </a:r>
            <a:endParaRPr lang="en-US" sz="3780" dirty="0"/>
          </a:p>
        </p:txBody>
      </p:sp>
    </p:spTree>
    <p:extLst>
      <p:ext uri="{BB962C8B-B14F-4D97-AF65-F5344CB8AC3E}">
        <p14:creationId xmlns:p14="http://schemas.microsoft.com/office/powerpoint/2010/main" val="279012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sz="3780" dirty="0"/>
          </a:p>
          <a:p>
            <a:pPr algn="ctr"/>
            <a:r>
              <a:rPr lang="en-US" sz="3780" dirty="0"/>
              <a:t>Query Store without SQL 2016</a:t>
            </a:r>
          </a:p>
          <a:p>
            <a:pPr algn="ctr"/>
            <a:endParaRPr lang="en-US" sz="3780" dirty="0"/>
          </a:p>
          <a:p>
            <a:pPr algn="ctr"/>
            <a:r>
              <a:rPr lang="en-US" sz="3780" dirty="0"/>
              <a:t>Alpha-version: 2008R2+</a:t>
            </a:r>
          </a:p>
          <a:p>
            <a:pPr algn="ctr"/>
            <a:r>
              <a:rPr lang="en-US" sz="3780" dirty="0"/>
              <a:t>Target: 2005 - 2014</a:t>
            </a:r>
          </a:p>
          <a:p>
            <a:pPr algn="ctr"/>
            <a:endParaRPr lang="en-US" sz="3780" dirty="0"/>
          </a:p>
          <a:p>
            <a:pPr algn="ctr"/>
            <a:r>
              <a:rPr lang="en-US" sz="3780" dirty="0">
                <a:hlinkClick r:id="rId2"/>
              </a:rPr>
              <a:t>http://openquerystore.com</a:t>
            </a:r>
            <a:endParaRPr lang="en-US" sz="3780" dirty="0"/>
          </a:p>
          <a:p>
            <a:pPr algn="ctr"/>
            <a:endParaRPr lang="en-US" sz="3780" dirty="0"/>
          </a:p>
        </p:txBody>
      </p:sp>
      <p:sp>
        <p:nvSpPr>
          <p:cNvPr id="6" name="AutoShape 2" descr="OpenQueryStore">
            <a:extLst>
              <a:ext uri="{FF2B5EF4-FFF2-40B4-BE49-F238E27FC236}">
                <a16:creationId xmlns:a16="http://schemas.microsoft.com/office/drawing/2014/main" id="{538C0F14-7EDF-47C1-9FA5-0F7C2BBC0E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7050" y="30876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3930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5291</TotalTime>
  <Words>128</Words>
  <Application>Microsoft Office PowerPoint</Application>
  <PresentationFormat>Custom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Wingdings</vt:lpstr>
      <vt:lpstr>SQLSatOslo 2016</vt:lpstr>
      <vt:lpstr>PowerShell for the DBA:  Why I love my inner pig-dog</vt:lpstr>
      <vt:lpstr>Who am I?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SQLSat 605</dc:title>
  <dc:creator>o.engels@oh22.net;ckl@sqlpass.de</dc:creator>
  <cp:lastModifiedBy>William Durkin</cp:lastModifiedBy>
  <cp:revision>54</cp:revision>
  <dcterms:created xsi:type="dcterms:W3CDTF">2011-08-19T20:30:49Z</dcterms:created>
  <dcterms:modified xsi:type="dcterms:W3CDTF">2017-12-17T21:54:16Z</dcterms:modified>
</cp:coreProperties>
</file>