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50744-5083-46BE-BB4C-A7D83D7971F2}" v="9" dt="2020-01-21T06:50:0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Ruf" userId="bb754b33-25a7-43d2-b448-1a8920a1fffb" providerId="ADAL" clId="{0C9CF177-A18C-494D-806F-86E208A44FD9}"/>
    <pc:docChg chg="undo custSel addSld delSld modSld">
      <pc:chgData name="Christoph Ruf" userId="bb754b33-25a7-43d2-b448-1a8920a1fffb" providerId="ADAL" clId="{0C9CF177-A18C-494D-806F-86E208A44FD9}" dt="2018-11-26T10:23:54.362" v="1606" actId="6549"/>
      <pc:docMkLst>
        <pc:docMk/>
      </pc:docMkLst>
      <pc:sldChg chg="addSp delSp modSp add">
        <pc:chgData name="Christoph Ruf" userId="bb754b33-25a7-43d2-b448-1a8920a1fffb" providerId="ADAL" clId="{0C9CF177-A18C-494D-806F-86E208A44FD9}" dt="2018-11-23T15:31:24.234" v="955" actId="20577"/>
        <pc:sldMkLst>
          <pc:docMk/>
          <pc:sldMk cId="2487023073" sldId="258"/>
        </pc:sldMkLst>
        <pc:spChg chg="del">
          <ac:chgData name="Christoph Ruf" userId="bb754b33-25a7-43d2-b448-1a8920a1fffb" providerId="ADAL" clId="{0C9CF177-A18C-494D-806F-86E208A44FD9}" dt="2018-11-23T14:02:32.130" v="6" actId="478"/>
          <ac:spMkLst>
            <pc:docMk/>
            <pc:sldMk cId="2487023073" sldId="258"/>
            <ac:spMk id="2" creationId="{54B8EC92-59B7-4E36-854A-061E5BE90913}"/>
          </ac:spMkLst>
        </pc:spChg>
        <pc:spChg chg="mod">
          <ac:chgData name="Christoph Ruf" userId="bb754b33-25a7-43d2-b448-1a8920a1fffb" providerId="ADAL" clId="{0C9CF177-A18C-494D-806F-86E208A44FD9}" dt="2018-11-23T15:31:24.234" v="955" actId="20577"/>
          <ac:spMkLst>
            <pc:docMk/>
            <pc:sldMk cId="2487023073" sldId="258"/>
            <ac:spMk id="3" creationId="{235B42C8-1B84-43F3-B6C9-FED7DCCBE1FB}"/>
          </ac:spMkLst>
        </pc:spChg>
        <pc:picChg chg="add mod ord modCrop">
          <ac:chgData name="Christoph Ruf" userId="bb754b33-25a7-43d2-b448-1a8920a1fffb" providerId="ADAL" clId="{0C9CF177-A18C-494D-806F-86E208A44FD9}" dt="2018-11-23T14:02:45.229" v="32" actId="207"/>
          <ac:picMkLst>
            <pc:docMk/>
            <pc:sldMk cId="2487023073" sldId="258"/>
            <ac:picMk id="4" creationId="{5E91DC2C-94FA-4CF4-9EB9-D13260B6863D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20:53.880" v="647" actId="20577"/>
        <pc:sldMkLst>
          <pc:docMk/>
          <pc:sldMk cId="1497468430" sldId="259"/>
        </pc:sldMkLst>
        <pc:spChg chg="del mod">
          <ac:chgData name="Christoph Ruf" userId="bb754b33-25a7-43d2-b448-1a8920a1fffb" providerId="ADAL" clId="{0C9CF177-A18C-494D-806F-86E208A44FD9}" dt="2018-11-23T14:07:19.411" v="236" actId="478"/>
          <ac:spMkLst>
            <pc:docMk/>
            <pc:sldMk cId="1497468430" sldId="259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5:20:53.880" v="647" actId="20577"/>
          <ac:spMkLst>
            <pc:docMk/>
            <pc:sldMk cId="1497468430" sldId="259"/>
            <ac:spMk id="3" creationId="{1C3CF7C0-894C-4F50-8C07-7DA3B131D361}"/>
          </ac:spMkLst>
        </pc:spChg>
        <pc:picChg chg="add mod ord modCrop">
          <ac:chgData name="Christoph Ruf" userId="bb754b33-25a7-43d2-b448-1a8920a1fffb" providerId="ADAL" clId="{0C9CF177-A18C-494D-806F-86E208A44FD9}" dt="2018-11-23T14:07:13.668" v="235" actId="167"/>
          <ac:picMkLst>
            <pc:docMk/>
            <pc:sldMk cId="1497468430" sldId="259"/>
            <ac:picMk id="4" creationId="{4F993DEB-3069-4A49-9B69-D09F424B0A30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4:47:09.122" v="626" actId="20577"/>
        <pc:sldMkLst>
          <pc:docMk/>
          <pc:sldMk cId="3328329832" sldId="260"/>
        </pc:sldMkLst>
        <pc:spChg chg="del">
          <ac:chgData name="Christoph Ruf" userId="bb754b33-25a7-43d2-b448-1a8920a1fffb" providerId="ADAL" clId="{0C9CF177-A18C-494D-806F-86E208A44FD9}" dt="2018-11-23T14:11:01.924" v="319" actId="478"/>
          <ac:spMkLst>
            <pc:docMk/>
            <pc:sldMk cId="3328329832" sldId="260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4:47:09.122" v="626" actId="20577"/>
          <ac:spMkLst>
            <pc:docMk/>
            <pc:sldMk cId="3328329832" sldId="260"/>
            <ac:spMk id="3" creationId="{1C3CF7C0-894C-4F50-8C07-7DA3B131D361}"/>
          </ac:spMkLst>
        </pc:spChg>
        <pc:picChg chg="add mod ord">
          <ac:chgData name="Christoph Ruf" userId="bb754b33-25a7-43d2-b448-1a8920a1fffb" providerId="ADAL" clId="{0C9CF177-A18C-494D-806F-86E208A44FD9}" dt="2018-11-23T14:10:58.212" v="318" actId="167"/>
          <ac:picMkLst>
            <pc:docMk/>
            <pc:sldMk cId="3328329832" sldId="260"/>
            <ac:picMk id="4" creationId="{C4AEC459-38AF-498D-80F2-3A96877CDF92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4:12:59.302" v="405" actId="20577"/>
        <pc:sldMkLst>
          <pc:docMk/>
          <pc:sldMk cId="4013349893" sldId="261"/>
        </pc:sldMkLst>
        <pc:spChg chg="del">
          <ac:chgData name="Christoph Ruf" userId="bb754b33-25a7-43d2-b448-1a8920a1fffb" providerId="ADAL" clId="{0C9CF177-A18C-494D-806F-86E208A44FD9}" dt="2018-11-23T14:12:15.469" v="326" actId="478"/>
          <ac:spMkLst>
            <pc:docMk/>
            <pc:sldMk cId="4013349893" sldId="261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4:12:59.302" v="405" actId="20577"/>
          <ac:spMkLst>
            <pc:docMk/>
            <pc:sldMk cId="4013349893" sldId="261"/>
            <ac:spMk id="3" creationId="{1C3CF7C0-894C-4F50-8C07-7DA3B131D361}"/>
          </ac:spMkLst>
        </pc:spChg>
        <pc:picChg chg="add del mod ord">
          <ac:chgData name="Christoph Ruf" userId="bb754b33-25a7-43d2-b448-1a8920a1fffb" providerId="ADAL" clId="{0C9CF177-A18C-494D-806F-86E208A44FD9}" dt="2018-11-23T14:12:12.045" v="325" actId="478"/>
          <ac:picMkLst>
            <pc:docMk/>
            <pc:sldMk cId="4013349893" sldId="261"/>
            <ac:picMk id="4" creationId="{035D48C3-0E35-4FF5-B6E6-C6B929D3586F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6T10:23:54.362" v="1606" actId="6549"/>
        <pc:sldMkLst>
          <pc:docMk/>
          <pc:sldMk cId="325794473" sldId="262"/>
        </pc:sldMkLst>
        <pc:spChg chg="del mod">
          <ac:chgData name="Christoph Ruf" userId="bb754b33-25a7-43d2-b448-1a8920a1fffb" providerId="ADAL" clId="{0C9CF177-A18C-494D-806F-86E208A44FD9}" dt="2018-11-23T15:25:03.891" v="670" actId="478"/>
          <ac:spMkLst>
            <pc:docMk/>
            <pc:sldMk cId="325794473" sldId="262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6T10:23:54.362" v="1606" actId="6549"/>
          <ac:spMkLst>
            <pc:docMk/>
            <pc:sldMk cId="325794473" sldId="262"/>
            <ac:spMk id="3" creationId="{1C3CF7C0-894C-4F50-8C07-7DA3B131D361}"/>
          </ac:spMkLst>
        </pc:spChg>
        <pc:picChg chg="add del mod ord">
          <ac:chgData name="Christoph Ruf" userId="bb754b33-25a7-43d2-b448-1a8920a1fffb" providerId="ADAL" clId="{0C9CF177-A18C-494D-806F-86E208A44FD9}" dt="2018-11-23T15:25:00.087" v="669" actId="1076"/>
          <ac:picMkLst>
            <pc:docMk/>
            <pc:sldMk cId="325794473" sldId="262"/>
            <ac:picMk id="4" creationId="{F18BBCCC-14B6-41A7-B90A-84F38B6D8BDF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6T10:03:40.110" v="1394" actId="27636"/>
        <pc:sldMkLst>
          <pc:docMk/>
          <pc:sldMk cId="2329314418" sldId="263"/>
        </pc:sldMkLst>
        <pc:spChg chg="del">
          <ac:chgData name="Christoph Ruf" userId="bb754b33-25a7-43d2-b448-1a8920a1fffb" providerId="ADAL" clId="{0C9CF177-A18C-494D-806F-86E208A44FD9}" dt="2018-11-23T15:24:47.055" v="663" actId="478"/>
          <ac:spMkLst>
            <pc:docMk/>
            <pc:sldMk cId="2329314418" sldId="263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6T10:03:40.110" v="1394" actId="27636"/>
          <ac:spMkLst>
            <pc:docMk/>
            <pc:sldMk cId="2329314418" sldId="263"/>
            <ac:spMk id="3" creationId="{1C3CF7C0-894C-4F50-8C07-7DA3B131D361}"/>
          </ac:spMkLst>
        </pc:spChg>
        <pc:picChg chg="add del ord">
          <ac:chgData name="Christoph Ruf" userId="bb754b33-25a7-43d2-b448-1a8920a1fffb" providerId="ADAL" clId="{0C9CF177-A18C-494D-806F-86E208A44FD9}" dt="2018-11-23T15:24:43.152" v="662" actId="478"/>
          <ac:picMkLst>
            <pc:docMk/>
            <pc:sldMk cId="2329314418" sldId="263"/>
            <ac:picMk id="4" creationId="{EE4AD920-C741-4AB4-8501-C21442822025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30:38.216" v="948" actId="20577"/>
        <pc:sldMkLst>
          <pc:docMk/>
          <pc:sldMk cId="3267223081" sldId="264"/>
        </pc:sldMkLst>
        <pc:spChg chg="del">
          <ac:chgData name="Christoph Ruf" userId="bb754b33-25a7-43d2-b448-1a8920a1fffb" providerId="ADAL" clId="{0C9CF177-A18C-494D-806F-86E208A44FD9}" dt="2018-11-23T15:24:00.472" v="656" actId="478"/>
          <ac:spMkLst>
            <pc:docMk/>
            <pc:sldMk cId="3267223081" sldId="264"/>
            <ac:spMk id="2" creationId="{FDFAB4E8-E616-4F71-A80F-885CB0C7A203}"/>
          </ac:spMkLst>
        </pc:spChg>
        <pc:spChg chg="add del mod">
          <ac:chgData name="Christoph Ruf" userId="bb754b33-25a7-43d2-b448-1a8920a1fffb" providerId="ADAL" clId="{0C9CF177-A18C-494D-806F-86E208A44FD9}" dt="2018-11-23T15:30:38.216" v="948" actId="20577"/>
          <ac:spMkLst>
            <pc:docMk/>
            <pc:sldMk cId="3267223081" sldId="264"/>
            <ac:spMk id="3" creationId="{1C3CF7C0-894C-4F50-8C07-7DA3B131D361}"/>
          </ac:spMkLst>
        </pc:spChg>
        <pc:picChg chg="add del mod">
          <ac:chgData name="Christoph Ruf" userId="bb754b33-25a7-43d2-b448-1a8920a1fffb" providerId="ADAL" clId="{0C9CF177-A18C-494D-806F-86E208A44FD9}" dt="2018-11-23T15:23:49.300" v="651"/>
          <ac:picMkLst>
            <pc:docMk/>
            <pc:sldMk cId="3267223081" sldId="264"/>
            <ac:picMk id="4" creationId="{6603DC50-721B-4DC9-B16F-EC3BD7A94727}"/>
          </ac:picMkLst>
        </pc:picChg>
        <pc:picChg chg="add del">
          <ac:chgData name="Christoph Ruf" userId="bb754b33-25a7-43d2-b448-1a8920a1fffb" providerId="ADAL" clId="{0C9CF177-A18C-494D-806F-86E208A44FD9}" dt="2018-11-23T15:23:49.027" v="650"/>
          <ac:picMkLst>
            <pc:docMk/>
            <pc:sldMk cId="3267223081" sldId="264"/>
            <ac:picMk id="5" creationId="{64C68465-11C0-4480-8B09-14DE518E05A4}"/>
          </ac:picMkLst>
        </pc:picChg>
        <pc:picChg chg="add del ord">
          <ac:chgData name="Christoph Ruf" userId="bb754b33-25a7-43d2-b448-1a8920a1fffb" providerId="ADAL" clId="{0C9CF177-A18C-494D-806F-86E208A44FD9}" dt="2018-11-23T15:23:56.745" v="655" actId="478"/>
          <ac:picMkLst>
            <pc:docMk/>
            <pc:sldMk cId="3267223081" sldId="264"/>
            <ac:picMk id="6" creationId="{0BDE0B50-CA7C-4021-AC73-A8B386477211}"/>
          </ac:picMkLst>
        </pc:picChg>
      </pc:sldChg>
      <pc:sldChg chg="add">
        <pc:chgData name="Christoph Ruf" userId="bb754b33-25a7-43d2-b448-1a8920a1fffb" providerId="ADAL" clId="{0C9CF177-A18C-494D-806F-86E208A44FD9}" dt="2018-11-23T14:34:54.294" v="463"/>
        <pc:sldMkLst>
          <pc:docMk/>
          <pc:sldMk cId="1404557358" sldId="265"/>
        </pc:sldMkLst>
      </pc:sldChg>
      <pc:sldChg chg="addSp delSp modSp add">
        <pc:chgData name="Christoph Ruf" userId="bb754b33-25a7-43d2-b448-1a8920a1fffb" providerId="ADAL" clId="{0C9CF177-A18C-494D-806F-86E208A44FD9}" dt="2018-11-26T10:21:17.457" v="1510" actId="20577"/>
        <pc:sldMkLst>
          <pc:docMk/>
          <pc:sldMk cId="22455057" sldId="267"/>
        </pc:sldMkLst>
        <pc:spChg chg="mod">
          <ac:chgData name="Christoph Ruf" userId="bb754b33-25a7-43d2-b448-1a8920a1fffb" providerId="ADAL" clId="{0C9CF177-A18C-494D-806F-86E208A44FD9}" dt="2018-11-26T10:21:17.457" v="1510" actId="20577"/>
          <ac:spMkLst>
            <pc:docMk/>
            <pc:sldMk cId="22455057" sldId="267"/>
            <ac:spMk id="3" creationId="{4544E31C-69EC-408B-84E0-7B54F159CDF3}"/>
          </ac:spMkLst>
        </pc:spChg>
        <pc:picChg chg="add ord">
          <ac:chgData name="Christoph Ruf" userId="bb754b33-25a7-43d2-b448-1a8920a1fffb" providerId="ADAL" clId="{0C9CF177-A18C-494D-806F-86E208A44FD9}" dt="2018-11-23T15:27:04.374" v="683" actId="167"/>
          <ac:picMkLst>
            <pc:docMk/>
            <pc:sldMk cId="22455057" sldId="267"/>
            <ac:picMk id="2" creationId="{9BB5F2F2-F585-469D-A3B9-3F143B9F5AAB}"/>
          </ac:picMkLst>
        </pc:picChg>
        <pc:picChg chg="del">
          <ac:chgData name="Christoph Ruf" userId="bb754b33-25a7-43d2-b448-1a8920a1fffb" providerId="ADAL" clId="{0C9CF177-A18C-494D-806F-86E208A44FD9}" dt="2018-11-23T15:27:01.744" v="681" actId="478"/>
          <ac:picMkLst>
            <pc:docMk/>
            <pc:sldMk cId="22455057" sldId="267"/>
            <ac:picMk id="4" creationId="{BB81B74E-03C0-4B78-B3F4-CB3A1529A11E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30:25.794" v="927" actId="20577"/>
        <pc:sldMkLst>
          <pc:docMk/>
          <pc:sldMk cId="2622951602" sldId="268"/>
        </pc:sldMkLst>
        <pc:spChg chg="mod">
          <ac:chgData name="Christoph Ruf" userId="bb754b33-25a7-43d2-b448-1a8920a1fffb" providerId="ADAL" clId="{0C9CF177-A18C-494D-806F-86E208A44FD9}" dt="2018-11-23T15:30:25.794" v="927" actId="20577"/>
          <ac:spMkLst>
            <pc:docMk/>
            <pc:sldMk cId="2622951602" sldId="268"/>
            <ac:spMk id="3" creationId="{4544E31C-69EC-408B-84E0-7B54F159CDF3}"/>
          </ac:spMkLst>
        </pc:spChg>
        <pc:picChg chg="add ord">
          <ac:chgData name="Christoph Ruf" userId="bb754b33-25a7-43d2-b448-1a8920a1fffb" providerId="ADAL" clId="{0C9CF177-A18C-494D-806F-86E208A44FD9}" dt="2018-11-23T15:26:46.175" v="680" actId="167"/>
          <ac:picMkLst>
            <pc:docMk/>
            <pc:sldMk cId="2622951602" sldId="268"/>
            <ac:picMk id="2" creationId="{17B084B9-5945-49C9-8AA4-191E3B65E4AD}"/>
          </ac:picMkLst>
        </pc:picChg>
        <pc:picChg chg="del">
          <ac:chgData name="Christoph Ruf" userId="bb754b33-25a7-43d2-b448-1a8920a1fffb" providerId="ADAL" clId="{0C9CF177-A18C-494D-806F-86E208A44FD9}" dt="2018-11-23T15:26:42.080" v="678" actId="478"/>
          <ac:picMkLst>
            <pc:docMk/>
            <pc:sldMk cId="2622951602" sldId="268"/>
            <ac:picMk id="4" creationId="{BB81B74E-03C0-4B78-B3F4-CB3A1529A11E}"/>
          </ac:picMkLst>
        </pc:picChg>
      </pc:sldChg>
      <pc:sldChg chg="modSp add">
        <pc:chgData name="Christoph Ruf" userId="bb754b33-25a7-43d2-b448-1a8920a1fffb" providerId="ADAL" clId="{0C9CF177-A18C-494D-806F-86E208A44FD9}" dt="2018-11-26T09:48:15.986" v="1369" actId="20577"/>
        <pc:sldMkLst>
          <pc:docMk/>
          <pc:sldMk cId="1868627007" sldId="269"/>
        </pc:sldMkLst>
        <pc:spChg chg="mod">
          <ac:chgData name="Christoph Ruf" userId="bb754b33-25a7-43d2-b448-1a8920a1fffb" providerId="ADAL" clId="{0C9CF177-A18C-494D-806F-86E208A44FD9}" dt="2018-11-26T09:48:15.986" v="1369" actId="20577"/>
          <ac:spMkLst>
            <pc:docMk/>
            <pc:sldMk cId="1868627007" sldId="269"/>
            <ac:spMk id="3" creationId="{4544E31C-69EC-408B-84E0-7B54F159CDF3}"/>
          </ac:spMkLst>
        </pc:spChg>
      </pc:sldChg>
    </pc:docChg>
  </pc:docChgLst>
  <pc:docChgLst>
    <pc:chgData name="Christoph Ruf" userId="bb754b33-25a7-43d2-b448-1a8920a1fffb" providerId="ADAL" clId="{034E9A69-A702-48DF-9C5D-A8B5A51EAA92}"/>
    <pc:docChg chg="modSld">
      <pc:chgData name="Christoph Ruf" userId="bb754b33-25a7-43d2-b448-1a8920a1fffb" providerId="ADAL" clId="{034E9A69-A702-48DF-9C5D-A8B5A51EAA92}" dt="2019-01-29T08:17:36.791" v="7" actId="6549"/>
      <pc:docMkLst>
        <pc:docMk/>
      </pc:docMkLst>
      <pc:sldChg chg="modSp">
        <pc:chgData name="Christoph Ruf" userId="bb754b33-25a7-43d2-b448-1a8920a1fffb" providerId="ADAL" clId="{034E9A69-A702-48DF-9C5D-A8B5A51EAA92}" dt="2019-01-29T08:17:30.780" v="4"/>
        <pc:sldMkLst>
          <pc:docMk/>
          <pc:sldMk cId="3328329832" sldId="260"/>
        </pc:sldMkLst>
        <pc:spChg chg="mod">
          <ac:chgData name="Christoph Ruf" userId="bb754b33-25a7-43d2-b448-1a8920a1fffb" providerId="ADAL" clId="{034E9A69-A702-48DF-9C5D-A8B5A51EAA92}" dt="2019-01-29T08:17:30.780" v="4"/>
          <ac:spMkLst>
            <pc:docMk/>
            <pc:sldMk cId="3328329832" sldId="260"/>
            <ac:spMk id="3" creationId="{1C3CF7C0-894C-4F50-8C07-7DA3B131D361}"/>
          </ac:spMkLst>
        </pc:spChg>
      </pc:sldChg>
      <pc:sldChg chg="modSp">
        <pc:chgData name="Christoph Ruf" userId="bb754b33-25a7-43d2-b448-1a8920a1fffb" providerId="ADAL" clId="{034E9A69-A702-48DF-9C5D-A8B5A51EAA92}" dt="2019-01-29T08:17:36.791" v="7" actId="6549"/>
        <pc:sldMkLst>
          <pc:docMk/>
          <pc:sldMk cId="325794473" sldId="262"/>
        </pc:sldMkLst>
        <pc:spChg chg="mod">
          <ac:chgData name="Christoph Ruf" userId="bb754b33-25a7-43d2-b448-1a8920a1fffb" providerId="ADAL" clId="{034E9A69-A702-48DF-9C5D-A8B5A51EAA92}" dt="2019-01-29T08:17:36.791" v="7" actId="6549"/>
          <ac:spMkLst>
            <pc:docMk/>
            <pc:sldMk cId="325794473" sldId="262"/>
            <ac:spMk id="3" creationId="{1C3CF7C0-894C-4F50-8C07-7DA3B131D361}"/>
          </ac:spMkLst>
        </pc:spChg>
      </pc:sldChg>
    </pc:docChg>
  </pc:docChgLst>
  <pc:docChgLst>
    <pc:chgData name="Ruf, Christoph" userId="bb754b33-25a7-43d2-b448-1a8920a1fffb" providerId="ADAL" clId="{034E9A69-A702-48DF-9C5D-A8B5A51EAA92}"/>
    <pc:docChg chg="modSld">
      <pc:chgData name="Ruf, Christoph" userId="bb754b33-25a7-43d2-b448-1a8920a1fffb" providerId="ADAL" clId="{034E9A69-A702-48DF-9C5D-A8B5A51EAA92}" dt="2019-01-29T19:43:37.622" v="5" actId="20577"/>
      <pc:docMkLst>
        <pc:docMk/>
      </pc:docMkLst>
      <pc:sldChg chg="modSp">
        <pc:chgData name="Ruf, Christoph" userId="bb754b33-25a7-43d2-b448-1a8920a1fffb" providerId="ADAL" clId="{034E9A69-A702-48DF-9C5D-A8B5A51EAA92}" dt="2019-01-29T19:32:59.238" v="0" actId="1076"/>
        <pc:sldMkLst>
          <pc:docMk/>
          <pc:sldMk cId="2329314418" sldId="263"/>
        </pc:sldMkLst>
        <pc:picChg chg="mod">
          <ac:chgData name="Ruf, Christoph" userId="bb754b33-25a7-43d2-b448-1a8920a1fffb" providerId="ADAL" clId="{034E9A69-A702-48DF-9C5D-A8B5A51EAA92}" dt="2019-01-29T19:32:59.238" v="0" actId="1076"/>
          <ac:picMkLst>
            <pc:docMk/>
            <pc:sldMk cId="2329314418" sldId="263"/>
            <ac:picMk id="4" creationId="{EE4AD920-C741-4AB4-8501-C21442822025}"/>
          </ac:picMkLst>
        </pc:picChg>
      </pc:sldChg>
      <pc:sldChg chg="modSp">
        <pc:chgData name="Ruf, Christoph" userId="bb754b33-25a7-43d2-b448-1a8920a1fffb" providerId="ADAL" clId="{034E9A69-A702-48DF-9C5D-A8B5A51EAA92}" dt="2019-01-29T19:43:37.622" v="5" actId="20577"/>
        <pc:sldMkLst>
          <pc:docMk/>
          <pc:sldMk cId="1868627007" sldId="269"/>
        </pc:sldMkLst>
        <pc:spChg chg="mod">
          <ac:chgData name="Ruf, Christoph" userId="bb754b33-25a7-43d2-b448-1a8920a1fffb" providerId="ADAL" clId="{034E9A69-A702-48DF-9C5D-A8B5A51EAA92}" dt="2019-01-29T19:43:37.622" v="5" actId="20577"/>
          <ac:spMkLst>
            <pc:docMk/>
            <pc:sldMk cId="1868627007" sldId="269"/>
            <ac:spMk id="3" creationId="{4544E31C-69EC-408B-84E0-7B54F159CDF3}"/>
          </ac:spMkLst>
        </pc:spChg>
      </pc:sldChg>
    </pc:docChg>
  </pc:docChgLst>
  <pc:docChgLst>
    <pc:chgData name="Ruf, Christoph" userId="bb754b33-25a7-43d2-b448-1a8920a1fffb" providerId="ADAL" clId="{62C50744-5083-46BE-BB4C-A7D83D7971F2}"/>
    <pc:docChg chg="undo custSel delSld modSld modMainMaster">
      <pc:chgData name="Ruf, Christoph" userId="bb754b33-25a7-43d2-b448-1a8920a1fffb" providerId="ADAL" clId="{62C50744-5083-46BE-BB4C-A7D83D7971F2}" dt="2020-02-05T13:29:49.661" v="140" actId="20577"/>
      <pc:docMkLst>
        <pc:docMk/>
      </pc:docMkLst>
      <pc:sldChg chg="modSp">
        <pc:chgData name="Ruf, Christoph" userId="bb754b33-25a7-43d2-b448-1a8920a1fffb" providerId="ADAL" clId="{62C50744-5083-46BE-BB4C-A7D83D7971F2}" dt="2020-01-21T06:46:53.421" v="3" actId="20577"/>
        <pc:sldMkLst>
          <pc:docMk/>
          <pc:sldMk cId="1874745136" sldId="256"/>
        </pc:sldMkLst>
        <pc:spChg chg="mod">
          <ac:chgData name="Ruf, Christoph" userId="bb754b33-25a7-43d2-b448-1a8920a1fffb" providerId="ADAL" clId="{62C50744-5083-46BE-BB4C-A7D83D7971F2}" dt="2020-01-21T06:46:53.421" v="3" actId="20577"/>
          <ac:spMkLst>
            <pc:docMk/>
            <pc:sldMk cId="1874745136" sldId="256"/>
            <ac:spMk id="2" creationId="{BF6F17BC-B161-4232-9927-9A542F991058}"/>
          </ac:spMkLst>
        </pc:spChg>
      </pc:sldChg>
      <pc:sldChg chg="modSp">
        <pc:chgData name="Ruf, Christoph" userId="bb754b33-25a7-43d2-b448-1a8920a1fffb" providerId="ADAL" clId="{62C50744-5083-46BE-BB4C-A7D83D7971F2}" dt="2020-01-21T07:48:17.151" v="132" actId="20577"/>
        <pc:sldMkLst>
          <pc:docMk/>
          <pc:sldMk cId="2487023073" sldId="258"/>
        </pc:sldMkLst>
        <pc:spChg chg="mod">
          <ac:chgData name="Ruf, Christoph" userId="bb754b33-25a7-43d2-b448-1a8920a1fffb" providerId="ADAL" clId="{62C50744-5083-46BE-BB4C-A7D83D7971F2}" dt="2020-01-21T07:48:17.151" v="132" actId="20577"/>
          <ac:spMkLst>
            <pc:docMk/>
            <pc:sldMk cId="2487023073" sldId="258"/>
            <ac:spMk id="3" creationId="{235B42C8-1B84-43F3-B6C9-FED7DCCBE1FB}"/>
          </ac:spMkLst>
        </pc:spChg>
      </pc:sldChg>
      <pc:sldChg chg="modSp">
        <pc:chgData name="Ruf, Christoph" userId="bb754b33-25a7-43d2-b448-1a8920a1fffb" providerId="ADAL" clId="{62C50744-5083-46BE-BB4C-A7D83D7971F2}" dt="2020-02-05T13:29:49.661" v="140" actId="20577"/>
        <pc:sldMkLst>
          <pc:docMk/>
          <pc:sldMk cId="1497468430" sldId="259"/>
        </pc:sldMkLst>
        <pc:spChg chg="mod">
          <ac:chgData name="Ruf, Christoph" userId="bb754b33-25a7-43d2-b448-1a8920a1fffb" providerId="ADAL" clId="{62C50744-5083-46BE-BB4C-A7D83D7971F2}" dt="2020-02-05T13:29:49.661" v="140" actId="20577"/>
          <ac:spMkLst>
            <pc:docMk/>
            <pc:sldMk cId="1497468430" sldId="259"/>
            <ac:spMk id="3" creationId="{1C3CF7C0-894C-4F50-8C07-7DA3B131D361}"/>
          </ac:spMkLst>
        </pc:spChg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3328329832" sldId="260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4013349893" sldId="261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325794473" sldId="262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2329314418" sldId="263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3267223081" sldId="264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1404557358" sldId="265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22455057" sldId="267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2622951602" sldId="268"/>
        </pc:sldMkLst>
      </pc:sldChg>
      <pc:sldChg chg="del">
        <pc:chgData name="Ruf, Christoph" userId="bb754b33-25a7-43d2-b448-1a8920a1fffb" providerId="ADAL" clId="{62C50744-5083-46BE-BB4C-A7D83D7971F2}" dt="2020-01-21T06:49:54.273" v="49" actId="47"/>
        <pc:sldMkLst>
          <pc:docMk/>
          <pc:sldMk cId="1868627007" sldId="269"/>
        </pc:sldMkLst>
      </pc:sldChg>
      <pc:sldMasterChg chg="addSp modSp">
        <pc:chgData name="Ruf, Christoph" userId="bb754b33-25a7-43d2-b448-1a8920a1fffb" providerId="ADAL" clId="{62C50744-5083-46BE-BB4C-A7D83D7971F2}" dt="2020-01-21T06:50:00.137" v="80"/>
        <pc:sldMasterMkLst>
          <pc:docMk/>
          <pc:sldMasterMk cId="1551654537" sldId="2147483648"/>
        </pc:sldMasterMkLst>
        <pc:spChg chg="add mod ord modVis">
          <ac:chgData name="Ruf, Christoph" userId="bb754b33-25a7-43d2-b448-1a8920a1fffb" providerId="ADAL" clId="{62C50744-5083-46BE-BB4C-A7D83D7971F2}" dt="2020-01-21T06:50:00.137" v="80"/>
          <ac:spMkLst>
            <pc:docMk/>
            <pc:sldMasterMk cId="1551654537" sldId="2147483648"/>
            <ac:spMk id="7" creationId="{08B1B7C1-B099-4031-A4E6-A6FB9C280C2F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28F41-B3EB-42EA-9E90-C2FFABB50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B0043-6986-422C-9835-E285CC6B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07E13-E5F9-4530-A5F4-950AD9C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388E4-466C-46D5-A7B7-DF9E9B91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6BD7A-A4F5-4C65-9655-4516CB8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33ED-875B-4DB5-9E1C-38875FA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DE4BE-765D-4C08-99C9-296FF873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8B8EC-A2E5-44E5-B2ED-4BFA56B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E2045-BF7E-4C41-914E-E95A80A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E9A2A-241E-4E86-BFD1-3EDF3548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A33D34-E58C-4C9C-B630-5B9CF1F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EC396D-3BA1-4B20-B3ED-F58404AC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D81E4-3B64-414D-920F-E6E5DD3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0757F-F4B3-4689-9D43-E4808BF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54698-AC10-4F11-B832-4A499B7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0994-5003-4805-AFAA-84F6DF6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457FA-C0C6-4CEE-B87E-CE1A705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DA80F-EF0B-411A-B8D8-193BB7F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78E74-B635-4035-A66B-699A323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16896-21DD-4ECA-A2D4-FAE653E4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B1844-17C9-4F69-9F20-F678A9C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C40D1-592B-4466-A215-02F87496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37716-A1F2-454E-9140-D53E2F78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87E77-4A51-49FC-9162-0357C26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B23BA-6841-4D04-A43D-CAA2152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D4054-E198-48B8-9558-C9FC8C1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F8F95-86A9-42B2-BC8B-05C66534D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6B63E-0565-4542-8ABC-BC00DB60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0A6B0-1669-4259-9FBC-82FF1A46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F0746-BB2C-48AF-8083-0739E9F7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FDDCC-5C37-4D11-964A-3E7B82D6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3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AF9C4-BA76-4775-A969-BDCEEC8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C1403-B0C9-49F6-BFC8-20B0D323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A9396-C890-46AD-B1DD-E02E91D1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64CE7C-32E5-4371-8B85-BAA0F5DF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5041F0-CC73-4DDB-B82D-B2DBD560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AD7A92-986A-40A7-8944-DD16218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4E5DBB-7FCA-4B9D-B65D-00C7F34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A3BA39-C3BD-4CA1-92C7-1D0EF17B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D201E-DC66-4ED6-A805-46E5C865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7F043-6B76-4822-9A76-82A8B1E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17B0D-8A66-4BBD-BC82-3687F3C9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2B881-CFDA-44CA-82A8-459128A2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6FB027-9781-471A-87E5-F621ACD9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CB4A48-3FE4-4448-8808-8252B03F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E4DC0-49FE-4FA0-A933-51708AB5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FCB3-3DCF-4695-AB6F-1111295A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D0FD8-B1FC-4E28-89AB-3EA9C1F6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95F2F-B071-4FB6-B882-5D7CEB4B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83CE4-C7E6-4957-B5CD-3EB89184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1AE27-E658-49A0-84E2-99CCF8EE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09BD4-640A-4D10-BB52-DC70239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5DE0A-D821-4E67-9486-7C6783F7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E0C76-B5D8-4F9E-A539-441FBFDE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8A78BE-B6F5-43FC-BE1D-102A9C03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5C383C-4F43-494F-9060-C969DFB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34F3B-D530-4251-B009-A4D6971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C8BAC-0755-4A87-8C69-A2CF332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B3FE0D-35A3-48B9-8538-1F5E58B9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9C530-B3FA-4C1B-9C9E-9A2BE8A7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2B69B-3DC6-4A3B-A046-1F2C7A10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2E5E-FF66-4352-8EE6-39AD3C0BB0F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51844-E4D3-4ADC-AEDA-6067265F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47742-7546-4E87-B6FF-72D897335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2081400600,&quot;Placement&quot;:&quot;Footer&quot;,&quot;Top&quot;:522.862549,&quot;Left&quot;:914.6529,&quot;SlideWidth&quot;:960,&quot;SlideHeight&quot;:540}">
            <a:extLst>
              <a:ext uri="{FF2B5EF4-FFF2-40B4-BE49-F238E27FC236}">
                <a16:creationId xmlns:a16="http://schemas.microsoft.com/office/drawing/2014/main" id="{08B1B7C1-B099-4031-A4E6-A6FB9C280C2F}"/>
              </a:ext>
            </a:extLst>
          </p:cNvPr>
          <p:cNvSpPr txBox="1"/>
          <p:nvPr userDrawn="1"/>
        </p:nvSpPr>
        <p:spPr>
          <a:xfrm>
            <a:off x="11616092" y="6640354"/>
            <a:ext cx="575909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5516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32C4F4-D109-4939-A615-F3CC8885A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6F17BC-B161-4232-9927-9A542F99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Powershell</a:t>
            </a:r>
            <a:r>
              <a:rPr lang="de-DE" dirty="0">
                <a:solidFill>
                  <a:schemeClr val="bg1"/>
                </a:solidFill>
              </a:rPr>
              <a:t> Jobs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69CDE-AC36-4E76-A5AA-B06B2FEE9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By Christoph Ruf</a:t>
            </a:r>
          </a:p>
        </p:txBody>
      </p:sp>
    </p:spTree>
    <p:extLst>
      <p:ext uri="{BB962C8B-B14F-4D97-AF65-F5344CB8AC3E}">
        <p14:creationId xmlns:p14="http://schemas.microsoft.com/office/powerpoint/2010/main" val="1874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6DF9DF-2463-4472-9FF2-5DA6A794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17D29-9325-4003-8B6F-95AC816F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Name: Christoph Ruf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Job: SCCM </a:t>
            </a:r>
            <a:r>
              <a:rPr lang="de-DE" dirty="0" err="1">
                <a:solidFill>
                  <a:schemeClr val="bg1"/>
                </a:solidFill>
              </a:rPr>
              <a:t>Specialist</a:t>
            </a:r>
            <a:r>
              <a:rPr lang="de-DE" dirty="0">
                <a:solidFill>
                  <a:schemeClr val="bg1"/>
                </a:solidFill>
              </a:rPr>
              <a:t>, System- and Taskautomation, Client Management, Client Security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Employer</a:t>
            </a:r>
            <a:r>
              <a:rPr lang="de-DE" dirty="0">
                <a:solidFill>
                  <a:schemeClr val="bg1"/>
                </a:solidFill>
              </a:rPr>
              <a:t>: Hirschvogel Holding GmbH</a:t>
            </a:r>
          </a:p>
        </p:txBody>
      </p:sp>
    </p:spTree>
    <p:extLst>
      <p:ext uri="{BB962C8B-B14F-4D97-AF65-F5344CB8AC3E}">
        <p14:creationId xmlns:p14="http://schemas.microsoft.com/office/powerpoint/2010/main" val="19469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993DEB-3069-4A49-9B69-D09F424B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Jobs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Future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91DC2C-94FA-4CF4-9EB9-D13260B68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42C8-1B84-43F3-B6C9-FED7DCCB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4977337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$Questions = </a:t>
            </a:r>
            <a:r>
              <a:rPr lang="de-DE" sz="3600" dirty="0" err="1">
                <a:solidFill>
                  <a:schemeClr val="bg1"/>
                </a:solidFill>
              </a:rPr>
              <a:t>Get</a:t>
            </a:r>
            <a:r>
              <a:rPr lang="de-DE" sz="3600" dirty="0">
                <a:solidFill>
                  <a:schemeClr val="bg1"/>
                </a:solidFill>
              </a:rPr>
              <a:t>-Questions -all</a:t>
            </a:r>
          </a:p>
          <a:p>
            <a:pPr marL="0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600" dirty="0" err="1">
                <a:solidFill>
                  <a:schemeClr val="bg1"/>
                </a:solidFill>
              </a:rPr>
              <a:t>If</a:t>
            </a:r>
            <a:r>
              <a:rPr lang="de-DE" sz="3600" dirty="0">
                <a:solidFill>
                  <a:schemeClr val="bg1"/>
                </a:solidFill>
              </a:rPr>
              <a:t> (($Questions).</a:t>
            </a:r>
            <a:r>
              <a:rPr lang="de-DE" sz="3600" dirty="0" err="1">
                <a:solidFill>
                  <a:schemeClr val="bg1"/>
                </a:solidFill>
              </a:rPr>
              <a:t>count</a:t>
            </a:r>
            <a:r>
              <a:rPr lang="de-DE" sz="3600" dirty="0">
                <a:solidFill>
                  <a:schemeClr val="bg1"/>
                </a:solidFill>
              </a:rPr>
              <a:t> –</a:t>
            </a:r>
            <a:r>
              <a:rPr lang="de-DE" sz="3600" dirty="0" err="1">
                <a:solidFill>
                  <a:schemeClr val="bg1"/>
                </a:solidFill>
              </a:rPr>
              <a:t>gt</a:t>
            </a:r>
            <a:r>
              <a:rPr lang="de-DE" sz="3600" dirty="0">
                <a:solidFill>
                  <a:schemeClr val="bg1"/>
                </a:solidFill>
              </a:rPr>
              <a:t> 0) { 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$</a:t>
            </a:r>
            <a:r>
              <a:rPr lang="de-DE" sz="3600" dirty="0" err="1">
                <a:solidFill>
                  <a:schemeClr val="bg1"/>
                </a:solidFill>
              </a:rPr>
              <a:t>Questions.ReceiveAll</a:t>
            </a:r>
            <a:r>
              <a:rPr lang="de-DE" sz="3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$</a:t>
            </a:r>
            <a:r>
              <a:rPr lang="de-DE" sz="3600" dirty="0" err="1">
                <a:solidFill>
                  <a:schemeClr val="bg1"/>
                </a:solidFill>
              </a:rPr>
              <a:t>Questions.Answer</a:t>
            </a:r>
            <a:r>
              <a:rPr lang="de-DE" sz="3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 }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Else {  Write-Host „</a:t>
            </a:r>
            <a:r>
              <a:rPr lang="de-DE" sz="3600" dirty="0" err="1">
                <a:solidFill>
                  <a:schemeClr val="bg1"/>
                </a:solidFill>
              </a:rPr>
              <a:t>Thank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you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for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listening</a:t>
            </a:r>
            <a:r>
              <a:rPr lang="de-DE" sz="3600" dirty="0">
                <a:solidFill>
                  <a:schemeClr val="bg1"/>
                </a:solidFill>
              </a:rPr>
              <a:t>“; Exit; }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Powershell Jobs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love C#</dc:title>
  <dc:creator>Ruf, Christoph</dc:creator>
  <cp:lastModifiedBy>Ruf, Christoph</cp:lastModifiedBy>
  <cp:revision>2</cp:revision>
  <dcterms:created xsi:type="dcterms:W3CDTF">2018-11-23T13:50:28Z</dcterms:created>
  <dcterms:modified xsi:type="dcterms:W3CDTF">2020-02-05T13:29:58Z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821c5-ff45-42d0-8602-67bec979edcd_Enabled">
    <vt:lpwstr>true</vt:lpwstr>
  </property>
  <property fmtid="{D5CDD505-2E9C-101B-9397-08002B2CF9AE}" pid="3" name="MSIP_Label_0c7821c5-ff45-42d0-8602-67bec979edcd_SetDate">
    <vt:lpwstr>2020-01-21T06:50:00Z</vt:lpwstr>
  </property>
  <property fmtid="{D5CDD505-2E9C-101B-9397-08002B2CF9AE}" pid="4" name="MSIP_Label_0c7821c5-ff45-42d0-8602-67bec979edcd_Method">
    <vt:lpwstr>Standard</vt:lpwstr>
  </property>
  <property fmtid="{D5CDD505-2E9C-101B-9397-08002B2CF9AE}" pid="5" name="MSIP_Label_0c7821c5-ff45-42d0-8602-67bec979edcd_Name">
    <vt:lpwstr>General</vt:lpwstr>
  </property>
  <property fmtid="{D5CDD505-2E9C-101B-9397-08002B2CF9AE}" pid="6" name="MSIP_Label_0c7821c5-ff45-42d0-8602-67bec979edcd_SiteId">
    <vt:lpwstr>4b51026a-8c26-43f5-b733-4b090ecbc34d</vt:lpwstr>
  </property>
  <property fmtid="{D5CDD505-2E9C-101B-9397-08002B2CF9AE}" pid="7" name="MSIP_Label_0c7821c5-ff45-42d0-8602-67bec979edcd_ActionId">
    <vt:lpwstr>526cf0b2-bdaf-465d-acea-00000be07c61</vt:lpwstr>
  </property>
  <property fmtid="{D5CDD505-2E9C-101B-9397-08002B2CF9AE}" pid="8" name="MSIP_Label_0c7821c5-ff45-42d0-8602-67bec979edcd_ContentBits">
    <vt:lpwstr>2</vt:lpwstr>
  </property>
</Properties>
</file>