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5772A-1BED-449E-B55B-C4595F3B2773}" v="45" dt="2019-05-14T12:36:30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Ruf" userId="bb754b33-25a7-43d2-b448-1a8920a1fffb" providerId="ADAL" clId="{0C9CF177-A18C-494D-806F-86E208A44FD9}"/>
  </pc:docChgLst>
  <pc:docChgLst>
    <pc:chgData name="Christoph Ruf" userId="bb754b33-25a7-43d2-b448-1a8920a1fffb" providerId="ADAL" clId="{034E9A69-A702-48DF-9C5D-A8B5A51EAA92}"/>
  </pc:docChgLst>
  <pc:docChgLst>
    <pc:chgData name="Ruf, Christoph" userId="bb754b33-25a7-43d2-b448-1a8920a1fffb" providerId="ADAL" clId="{5A75772A-1BED-449E-B55B-C4595F3B2773}"/>
    <pc:docChg chg="undo custSel addSld delSld modSld sldOrd">
      <pc:chgData name="Ruf, Christoph" userId="bb754b33-25a7-43d2-b448-1a8920a1fffb" providerId="ADAL" clId="{5A75772A-1BED-449E-B55B-C4595F3B2773}" dt="2019-05-20T16:35:09.742" v="682" actId="6549"/>
      <pc:docMkLst>
        <pc:docMk/>
      </pc:docMkLst>
      <pc:sldChg chg="modSp">
        <pc:chgData name="Ruf, Christoph" userId="bb754b33-25a7-43d2-b448-1a8920a1fffb" providerId="ADAL" clId="{5A75772A-1BED-449E-B55B-C4595F3B2773}" dt="2019-05-14T12:37:02.054" v="655" actId="20577"/>
        <pc:sldMkLst>
          <pc:docMk/>
          <pc:sldMk cId="1874745136" sldId="256"/>
        </pc:sldMkLst>
        <pc:spChg chg="mod">
          <ac:chgData name="Ruf, Christoph" userId="bb754b33-25a7-43d2-b448-1a8920a1fffb" providerId="ADAL" clId="{5A75772A-1BED-449E-B55B-C4595F3B2773}" dt="2019-05-14T12:37:02.054" v="655" actId="20577"/>
          <ac:spMkLst>
            <pc:docMk/>
            <pc:sldMk cId="1874745136" sldId="256"/>
            <ac:spMk id="2" creationId="{BF6F17BC-B161-4232-9927-9A542F991058}"/>
          </ac:spMkLst>
        </pc:spChg>
      </pc:sldChg>
      <pc:sldChg chg="modSp">
        <pc:chgData name="Ruf, Christoph" userId="bb754b33-25a7-43d2-b448-1a8920a1fffb" providerId="ADAL" clId="{5A75772A-1BED-449E-B55B-C4595F3B2773}" dt="2019-05-14T11:46:06.548" v="394"/>
        <pc:sldMkLst>
          <pc:docMk/>
          <pc:sldMk cId="2487023073" sldId="258"/>
        </pc:sldMkLst>
        <pc:spChg chg="mod">
          <ac:chgData name="Ruf, Christoph" userId="bb754b33-25a7-43d2-b448-1a8920a1fffb" providerId="ADAL" clId="{5A75772A-1BED-449E-B55B-C4595F3B2773}" dt="2019-05-14T11:46:06.548" v="394"/>
          <ac:spMkLst>
            <pc:docMk/>
            <pc:sldMk cId="2487023073" sldId="258"/>
            <ac:spMk id="3" creationId="{235B42C8-1B84-43F3-B6C9-FED7DCCBE1FB}"/>
          </ac:spMkLst>
        </pc:spChg>
      </pc:sldChg>
      <pc:sldChg chg="modSp ord">
        <pc:chgData name="Ruf, Christoph" userId="bb754b33-25a7-43d2-b448-1a8920a1fffb" providerId="ADAL" clId="{5A75772A-1BED-449E-B55B-C4595F3B2773}" dt="2019-05-14T12:36:48.686" v="646" actId="6549"/>
        <pc:sldMkLst>
          <pc:docMk/>
          <pc:sldMk cId="1497468430" sldId="259"/>
        </pc:sldMkLst>
        <pc:spChg chg="mod">
          <ac:chgData name="Ruf, Christoph" userId="bb754b33-25a7-43d2-b448-1a8920a1fffb" providerId="ADAL" clId="{5A75772A-1BED-449E-B55B-C4595F3B2773}" dt="2019-05-14T12:36:48.686" v="646" actId="6549"/>
          <ac:spMkLst>
            <pc:docMk/>
            <pc:sldMk cId="1497468430" sldId="259"/>
            <ac:spMk id="3" creationId="{1C3CF7C0-894C-4F50-8C07-7DA3B131D361}"/>
          </ac:spMkLst>
        </pc:spChg>
      </pc:sldChg>
      <pc:sldChg chg="addSp delSp modSp add ord">
        <pc:chgData name="Ruf, Christoph" userId="bb754b33-25a7-43d2-b448-1a8920a1fffb" providerId="ADAL" clId="{5A75772A-1BED-449E-B55B-C4595F3B2773}" dt="2019-05-20T16:35:09.742" v="682" actId="6549"/>
        <pc:sldMkLst>
          <pc:docMk/>
          <pc:sldMk cId="2633526677" sldId="260"/>
        </pc:sldMkLst>
        <pc:spChg chg="del mod">
          <ac:chgData name="Ruf, Christoph" userId="bb754b33-25a7-43d2-b448-1a8920a1fffb" providerId="ADAL" clId="{5A75772A-1BED-449E-B55B-C4595F3B2773}" dt="2019-05-14T11:19:17.223" v="113" actId="478"/>
          <ac:spMkLst>
            <pc:docMk/>
            <pc:sldMk cId="2633526677" sldId="260"/>
            <ac:spMk id="2" creationId="{06EBE4B0-E5B8-4B8D-BF0D-C7FAEA277339}"/>
          </ac:spMkLst>
        </pc:spChg>
        <pc:spChg chg="mod">
          <ac:chgData name="Ruf, Christoph" userId="bb754b33-25a7-43d2-b448-1a8920a1fffb" providerId="ADAL" clId="{5A75772A-1BED-449E-B55B-C4595F3B2773}" dt="2019-05-20T16:35:09.742" v="682" actId="6549"/>
          <ac:spMkLst>
            <pc:docMk/>
            <pc:sldMk cId="2633526677" sldId="260"/>
            <ac:spMk id="3" creationId="{76D2150B-60D7-47C9-A00F-2D25D174AD00}"/>
          </ac:spMkLst>
        </pc:spChg>
        <pc:spChg chg="add del">
          <ac:chgData name="Ruf, Christoph" userId="bb754b33-25a7-43d2-b448-1a8920a1fffb" providerId="ADAL" clId="{5A75772A-1BED-449E-B55B-C4595F3B2773}" dt="2019-05-14T11:27:36.775" v="161"/>
          <ac:spMkLst>
            <pc:docMk/>
            <pc:sldMk cId="2633526677" sldId="260"/>
            <ac:spMk id="9" creationId="{1BC0D7B6-4A08-414B-B730-6F44749F7376}"/>
          </ac:spMkLst>
        </pc:spChg>
        <pc:spChg chg="add del mod">
          <ac:chgData name="Ruf, Christoph" userId="bb754b33-25a7-43d2-b448-1a8920a1fffb" providerId="ADAL" clId="{5A75772A-1BED-449E-B55B-C4595F3B2773}" dt="2019-05-14T11:27:43.532" v="165"/>
          <ac:spMkLst>
            <pc:docMk/>
            <pc:sldMk cId="2633526677" sldId="260"/>
            <ac:spMk id="10" creationId="{DE3DE4D0-360F-4E4D-B558-22D26BC20B50}"/>
          </ac:spMkLst>
        </pc:spChg>
        <pc:picChg chg="add ord">
          <ac:chgData name="Ruf, Christoph" userId="bb754b33-25a7-43d2-b448-1a8920a1fffb" providerId="ADAL" clId="{5A75772A-1BED-449E-B55B-C4595F3B2773}" dt="2019-05-14T11:37:24.156" v="225" actId="167"/>
          <ac:picMkLst>
            <pc:docMk/>
            <pc:sldMk cId="2633526677" sldId="260"/>
            <ac:picMk id="2" creationId="{81EF37A6-CAE4-480B-8381-466BE971D2CF}"/>
          </ac:picMkLst>
        </pc:picChg>
        <pc:picChg chg="add del">
          <ac:chgData name="Ruf, Christoph" userId="bb754b33-25a7-43d2-b448-1a8920a1fffb" providerId="ADAL" clId="{5A75772A-1BED-449E-B55B-C4595F3B2773}" dt="2019-05-14T11:18:05.561" v="100" actId="478"/>
          <ac:picMkLst>
            <pc:docMk/>
            <pc:sldMk cId="2633526677" sldId="260"/>
            <ac:picMk id="4" creationId="{9319D3A7-923D-4B49-A1C3-A9C191DAED63}"/>
          </ac:picMkLst>
        </pc:picChg>
        <pc:picChg chg="add del">
          <ac:chgData name="Ruf, Christoph" userId="bb754b33-25a7-43d2-b448-1a8920a1fffb" providerId="ADAL" clId="{5A75772A-1BED-449E-B55B-C4595F3B2773}" dt="2019-05-14T11:18:32.603" v="104" actId="478"/>
          <ac:picMkLst>
            <pc:docMk/>
            <pc:sldMk cId="2633526677" sldId="260"/>
            <ac:picMk id="5" creationId="{4D46A40E-8E4C-42A4-A8AD-48B498385355}"/>
          </ac:picMkLst>
        </pc:picChg>
        <pc:picChg chg="add del">
          <ac:chgData name="Ruf, Christoph" userId="bb754b33-25a7-43d2-b448-1a8920a1fffb" providerId="ADAL" clId="{5A75772A-1BED-449E-B55B-C4595F3B2773}" dt="2019-05-14T11:18:44.589" v="106" actId="478"/>
          <ac:picMkLst>
            <pc:docMk/>
            <pc:sldMk cId="2633526677" sldId="260"/>
            <ac:picMk id="6" creationId="{7C3285C5-6ECA-4ACB-B110-98F9A1502581}"/>
          </ac:picMkLst>
        </pc:picChg>
        <pc:picChg chg="add del">
          <ac:chgData name="Ruf, Christoph" userId="bb754b33-25a7-43d2-b448-1a8920a1fffb" providerId="ADAL" clId="{5A75772A-1BED-449E-B55B-C4595F3B2773}" dt="2019-05-14T11:18:57.394" v="108" actId="478"/>
          <ac:picMkLst>
            <pc:docMk/>
            <pc:sldMk cId="2633526677" sldId="260"/>
            <ac:picMk id="7" creationId="{9443C7AF-5D6F-48E2-BC54-8EE8D8EAEA36}"/>
          </ac:picMkLst>
        </pc:picChg>
        <pc:picChg chg="add del ord">
          <ac:chgData name="Ruf, Christoph" userId="bb754b33-25a7-43d2-b448-1a8920a1fffb" providerId="ADAL" clId="{5A75772A-1BED-449E-B55B-C4595F3B2773}" dt="2019-05-14T11:37:19.724" v="223" actId="478"/>
          <ac:picMkLst>
            <pc:docMk/>
            <pc:sldMk cId="2633526677" sldId="260"/>
            <ac:picMk id="8" creationId="{F80547D2-BBDA-4398-B4B1-12336596543C}"/>
          </ac:picMkLst>
        </pc:picChg>
      </pc:sldChg>
      <pc:sldChg chg="addSp delSp modSp add">
        <pc:chgData name="Ruf, Christoph" userId="bb754b33-25a7-43d2-b448-1a8920a1fffb" providerId="ADAL" clId="{5A75772A-1BED-449E-B55B-C4595F3B2773}" dt="2019-05-14T11:39:39.315" v="236" actId="20577"/>
        <pc:sldMkLst>
          <pc:docMk/>
          <pc:sldMk cId="3153153680" sldId="261"/>
        </pc:sldMkLst>
        <pc:spChg chg="del">
          <ac:chgData name="Ruf, Christoph" userId="bb754b33-25a7-43d2-b448-1a8920a1fffb" providerId="ADAL" clId="{5A75772A-1BED-449E-B55B-C4595F3B2773}" dt="2019-05-14T11:37:54.090" v="230" actId="478"/>
          <ac:spMkLst>
            <pc:docMk/>
            <pc:sldMk cId="3153153680" sldId="261"/>
            <ac:spMk id="2" creationId="{B88072F8-2C6E-4FA9-87BD-8D59E6FA9476}"/>
          </ac:spMkLst>
        </pc:spChg>
        <pc:spChg chg="mod">
          <ac:chgData name="Ruf, Christoph" userId="bb754b33-25a7-43d2-b448-1a8920a1fffb" providerId="ADAL" clId="{5A75772A-1BED-449E-B55B-C4595F3B2773}" dt="2019-05-14T11:39:39.315" v="236" actId="20577"/>
          <ac:spMkLst>
            <pc:docMk/>
            <pc:sldMk cId="3153153680" sldId="261"/>
            <ac:spMk id="3" creationId="{A91537C8-A2C1-4951-B1A0-373D07DC0B6C}"/>
          </ac:spMkLst>
        </pc:spChg>
        <pc:picChg chg="add del ord">
          <ac:chgData name="Ruf, Christoph" userId="bb754b33-25a7-43d2-b448-1a8920a1fffb" providerId="ADAL" clId="{5A75772A-1BED-449E-B55B-C4595F3B2773}" dt="2019-05-14T11:37:51.946" v="229" actId="478"/>
          <ac:picMkLst>
            <pc:docMk/>
            <pc:sldMk cId="3153153680" sldId="261"/>
            <ac:picMk id="4" creationId="{DEF6EC98-EA87-4A7A-8C6F-6CE2A6032FCD}"/>
          </ac:picMkLst>
        </pc:picChg>
      </pc:sldChg>
      <pc:sldChg chg="addSp delSp modSp add ord">
        <pc:chgData name="Ruf, Christoph" userId="bb754b33-25a7-43d2-b448-1a8920a1fffb" providerId="ADAL" clId="{5A75772A-1BED-449E-B55B-C4595F3B2773}" dt="2019-05-14T12:36:18.393" v="622"/>
        <pc:sldMkLst>
          <pc:docMk/>
          <pc:sldMk cId="1985105724" sldId="262"/>
        </pc:sldMkLst>
        <pc:spChg chg="del">
          <ac:chgData name="Ruf, Christoph" userId="bb754b33-25a7-43d2-b448-1a8920a1fffb" providerId="ADAL" clId="{5A75772A-1BED-449E-B55B-C4595F3B2773}" dt="2019-05-14T11:40:52.364" v="240" actId="478"/>
          <ac:spMkLst>
            <pc:docMk/>
            <pc:sldMk cId="1985105724" sldId="262"/>
            <ac:spMk id="2" creationId="{A1D1937D-401F-43B0-9181-7CB0DB6BA888}"/>
          </ac:spMkLst>
        </pc:spChg>
        <pc:spChg chg="mod">
          <ac:chgData name="Ruf, Christoph" userId="bb754b33-25a7-43d2-b448-1a8920a1fffb" providerId="ADAL" clId="{5A75772A-1BED-449E-B55B-C4595F3B2773}" dt="2019-05-14T11:51:41.973" v="406"/>
          <ac:spMkLst>
            <pc:docMk/>
            <pc:sldMk cId="1985105724" sldId="262"/>
            <ac:spMk id="3" creationId="{25A5DCA6-1AD5-4DF1-BDDA-085AE870A4B9}"/>
          </ac:spMkLst>
        </pc:spChg>
        <pc:spChg chg="add del">
          <ac:chgData name="Ruf, Christoph" userId="bb754b33-25a7-43d2-b448-1a8920a1fffb" providerId="ADAL" clId="{5A75772A-1BED-449E-B55B-C4595F3B2773}" dt="2019-05-14T11:43:46.669" v="304"/>
          <ac:spMkLst>
            <pc:docMk/>
            <pc:sldMk cId="1985105724" sldId="262"/>
            <ac:spMk id="6" creationId="{6D104026-BEC4-4839-9AA4-B2F9B0B4F3F0}"/>
          </ac:spMkLst>
        </pc:spChg>
        <pc:picChg chg="add del ord">
          <ac:chgData name="Ruf, Christoph" userId="bb754b33-25a7-43d2-b448-1a8920a1fffb" providerId="ADAL" clId="{5A75772A-1BED-449E-B55B-C4595F3B2773}" dt="2019-05-14T11:41:42.133" v="298" actId="478"/>
          <ac:picMkLst>
            <pc:docMk/>
            <pc:sldMk cId="1985105724" sldId="262"/>
            <ac:picMk id="4" creationId="{8B9099FC-C1AF-49FA-A32B-450A0E7249C7}"/>
          </ac:picMkLst>
        </pc:picChg>
        <pc:picChg chg="add del ord">
          <ac:chgData name="Ruf, Christoph" userId="bb754b33-25a7-43d2-b448-1a8920a1fffb" providerId="ADAL" clId="{5A75772A-1BED-449E-B55B-C4595F3B2773}" dt="2019-05-14T11:56:10.517" v="414" actId="478"/>
          <ac:picMkLst>
            <pc:docMk/>
            <pc:sldMk cId="1985105724" sldId="262"/>
            <ac:picMk id="5" creationId="{9166FF88-8CD9-46C9-9F9E-FF55D918B8A7}"/>
          </ac:picMkLst>
        </pc:picChg>
        <pc:picChg chg="add ord">
          <ac:chgData name="Ruf, Christoph" userId="bb754b33-25a7-43d2-b448-1a8920a1fffb" providerId="ADAL" clId="{5A75772A-1BED-449E-B55B-C4595F3B2773}" dt="2019-05-14T11:56:13.424" v="416" actId="167"/>
          <ac:picMkLst>
            <pc:docMk/>
            <pc:sldMk cId="1985105724" sldId="262"/>
            <ac:picMk id="7" creationId="{46353200-AA68-4FE4-81DF-A46A5AFA6270}"/>
          </ac:picMkLst>
        </pc:picChg>
      </pc:sldChg>
      <pc:sldChg chg="modSp add ord">
        <pc:chgData name="Ruf, Christoph" userId="bb754b33-25a7-43d2-b448-1a8920a1fffb" providerId="ADAL" clId="{5A75772A-1BED-449E-B55B-C4595F3B2773}" dt="2019-05-14T12:36:18.393" v="622"/>
        <pc:sldMkLst>
          <pc:docMk/>
          <pc:sldMk cId="213085421" sldId="263"/>
        </pc:sldMkLst>
        <pc:spChg chg="mod">
          <ac:chgData name="Ruf, Christoph" userId="bb754b33-25a7-43d2-b448-1a8920a1fffb" providerId="ADAL" clId="{5A75772A-1BED-449E-B55B-C4595F3B2773}" dt="2019-05-14T11:55:37.190" v="413" actId="20577"/>
          <ac:spMkLst>
            <pc:docMk/>
            <pc:sldMk cId="213085421" sldId="263"/>
            <ac:spMk id="3" creationId="{25A5DCA6-1AD5-4DF1-BDDA-085AE870A4B9}"/>
          </ac:spMkLst>
        </pc:spChg>
      </pc:sldChg>
      <pc:sldChg chg="addSp delSp modSp add ord">
        <pc:chgData name="Ruf, Christoph" userId="bb754b33-25a7-43d2-b448-1a8920a1fffb" providerId="ADAL" clId="{5A75772A-1BED-449E-B55B-C4595F3B2773}" dt="2019-05-14T12:27:30.722" v="619"/>
        <pc:sldMkLst>
          <pc:docMk/>
          <pc:sldMk cId="3902980170" sldId="264"/>
        </pc:sldMkLst>
        <pc:spChg chg="mod">
          <ac:chgData name="Ruf, Christoph" userId="bb754b33-25a7-43d2-b448-1a8920a1fffb" providerId="ADAL" clId="{5A75772A-1BED-449E-B55B-C4595F3B2773}" dt="2019-05-14T12:27:19.662" v="618" actId="207"/>
          <ac:spMkLst>
            <pc:docMk/>
            <pc:sldMk cId="3902980170" sldId="264"/>
            <ac:spMk id="3" creationId="{25A5DCA6-1AD5-4DF1-BDDA-085AE870A4B9}"/>
          </ac:spMkLst>
        </pc:spChg>
        <pc:picChg chg="add ord">
          <ac:chgData name="Ruf, Christoph" userId="bb754b33-25a7-43d2-b448-1a8920a1fffb" providerId="ADAL" clId="{5A75772A-1BED-449E-B55B-C4595F3B2773}" dt="2019-05-14T12:22:18.785" v="420" actId="167"/>
          <ac:picMkLst>
            <pc:docMk/>
            <pc:sldMk cId="3902980170" sldId="264"/>
            <ac:picMk id="2" creationId="{6A3FC97D-BA31-4FAC-A5B7-0E6636A891E9}"/>
          </ac:picMkLst>
        </pc:picChg>
        <pc:picChg chg="del">
          <ac:chgData name="Ruf, Christoph" userId="bb754b33-25a7-43d2-b448-1a8920a1fffb" providerId="ADAL" clId="{5A75772A-1BED-449E-B55B-C4595F3B2773}" dt="2019-05-14T12:22:11.185" v="418" actId="478"/>
          <ac:picMkLst>
            <pc:docMk/>
            <pc:sldMk cId="3902980170" sldId="264"/>
            <ac:picMk id="7" creationId="{46353200-AA68-4FE4-81DF-A46A5AFA6270}"/>
          </ac:picMkLst>
        </pc:picChg>
      </pc:sldChg>
      <pc:sldChg chg="addSp delSp modSp add ord">
        <pc:chgData name="Ruf, Christoph" userId="bb754b33-25a7-43d2-b448-1a8920a1fffb" providerId="ADAL" clId="{5A75772A-1BED-449E-B55B-C4595F3B2773}" dt="2019-05-14T12:27:30.722" v="619"/>
        <pc:sldMkLst>
          <pc:docMk/>
          <pc:sldMk cId="1554401529" sldId="265"/>
        </pc:sldMkLst>
        <pc:spChg chg="mod">
          <ac:chgData name="Ruf, Christoph" userId="bb754b33-25a7-43d2-b448-1a8920a1fffb" providerId="ADAL" clId="{5A75772A-1BED-449E-B55B-C4595F3B2773}" dt="2019-05-14T12:23:51.272" v="549" actId="20577"/>
          <ac:spMkLst>
            <pc:docMk/>
            <pc:sldMk cId="1554401529" sldId="265"/>
            <ac:spMk id="3" creationId="{25A5DCA6-1AD5-4DF1-BDDA-085AE870A4B9}"/>
          </ac:spMkLst>
        </pc:spChg>
        <pc:picChg chg="add del">
          <ac:chgData name="Ruf, Christoph" userId="bb754b33-25a7-43d2-b448-1a8920a1fffb" providerId="ADAL" clId="{5A75772A-1BED-449E-B55B-C4595F3B2773}" dt="2019-05-14T12:23:41.217" v="542"/>
          <ac:picMkLst>
            <pc:docMk/>
            <pc:sldMk cId="1554401529" sldId="265"/>
            <ac:picMk id="2" creationId="{781C5C02-9EA2-45AF-B2F6-488C3F651475}"/>
          </ac:picMkLst>
        </pc:picChg>
        <pc:picChg chg="add ord">
          <ac:chgData name="Ruf, Christoph" userId="bb754b33-25a7-43d2-b448-1a8920a1fffb" providerId="ADAL" clId="{5A75772A-1BED-449E-B55B-C4595F3B2773}" dt="2019-05-14T12:23:46.422" v="545" actId="167"/>
          <ac:picMkLst>
            <pc:docMk/>
            <pc:sldMk cId="1554401529" sldId="265"/>
            <ac:picMk id="4" creationId="{3944CDE6-7610-4D99-93D9-9EFD91D339E5}"/>
          </ac:picMkLst>
        </pc:picChg>
        <pc:picChg chg="del">
          <ac:chgData name="Ruf, Christoph" userId="bb754b33-25a7-43d2-b448-1a8920a1fffb" providerId="ADAL" clId="{5A75772A-1BED-449E-B55B-C4595F3B2773}" dt="2019-05-14T12:23:42.919" v="543" actId="478"/>
          <ac:picMkLst>
            <pc:docMk/>
            <pc:sldMk cId="1554401529" sldId="265"/>
            <ac:picMk id="5" creationId="{9166FF88-8CD9-46C9-9F9E-FF55D918B8A7}"/>
          </ac:picMkLst>
        </pc:picChg>
      </pc:sldChg>
    </pc:docChg>
  </pc:docChgLst>
  <pc:docChgLst>
    <pc:chgData name="Ruf, Christoph" userId="bb754b33-25a7-43d2-b448-1a8920a1fffb" providerId="ADAL" clId="{034E9A69-A702-48DF-9C5D-A8B5A51EAA9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28F41-B3EB-42EA-9E90-C2FFABB50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2B0043-6986-422C-9835-E285CC6BF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07E13-E5F9-4530-A5F4-950AD9CF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388E4-466C-46D5-A7B7-DF9E9B91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46BD7A-A4F5-4C65-9655-4516CB82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34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33ED-875B-4DB5-9E1C-38875FAB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CDE4BE-765D-4C08-99C9-296FF8738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8B8EC-A2E5-44E5-B2ED-4BFA56BE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2E2045-BF7E-4C41-914E-E95A80AE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0E9A2A-241E-4E86-BFD1-3EDF3548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1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A33D34-E58C-4C9C-B630-5B9CF1FB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EC396D-3BA1-4B20-B3ED-F58404AC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5D81E4-3B64-414D-920F-E6E5DD39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50757F-F4B3-4689-9D43-E4808BF7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54698-AC10-4F11-B832-4A499B77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2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60994-5003-4805-AFAA-84F6DF6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457FA-C0C6-4CEE-B87E-CE1A705D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DA80F-EF0B-411A-B8D8-193BB7F9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78E74-B635-4035-A66B-699A3235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16896-21DD-4ECA-A2D4-FAE653E4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5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B1844-17C9-4F69-9F20-F678A9C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DC40D1-592B-4466-A215-02F87496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37716-A1F2-454E-9140-D53E2F78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87E77-4A51-49FC-9162-0357C26A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4B23BA-6841-4D04-A43D-CAA2152B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58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D4054-E198-48B8-9558-C9FC8C1A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F8F95-86A9-42B2-BC8B-05C66534D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C6B63E-0565-4542-8ABC-BC00DB607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E0A6B0-1669-4259-9FBC-82FF1A46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DF0746-BB2C-48AF-8083-0739E9F7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7FDDCC-5C37-4D11-964A-3E7B82D6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33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AF9C4-BA76-4775-A969-BDCEEC81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C1403-B0C9-49F6-BFC8-20B0D3231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A9396-C890-46AD-B1DD-E02E91D1C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64CE7C-32E5-4371-8B85-BAA0F5DF2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5041F0-CC73-4DDB-B82D-B2DBD5608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AD7A92-986A-40A7-8944-DD16218E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4E5DBB-7FCA-4B9D-B65D-00C7F34C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A3BA39-C3BD-4CA1-92C7-1D0EF17B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0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D201E-DC66-4ED6-A805-46E5C865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47F043-6B76-4822-9A76-82A8B1E5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517B0D-8A66-4BBD-BC82-3687F3C9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2B881-CFDA-44CA-82A8-459128A2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2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6FB027-9781-471A-87E5-F621ACD9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CB4A48-3FE4-4448-8808-8252B03F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6E4DC0-49FE-4FA0-A933-51708AB5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5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FCB3-3DCF-4695-AB6F-1111295A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ED0FD8-B1FC-4E28-89AB-3EA9C1F6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895F2F-B071-4FB6-B882-5D7CEB4B4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E83CE4-C7E6-4957-B5CD-3EB89184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E1AE27-E658-49A0-84E2-99CCF8EE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909BD4-640A-4D10-BB52-DC70239E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95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5DE0A-D821-4E67-9486-7C6783F7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4E0C76-B5D8-4F9E-A539-441FBFDED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8A78BE-B6F5-43FC-BE1D-102A9C03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5C383C-4F43-494F-9060-C969DFB4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2E5E-FF66-4352-8EE6-39AD3C0BB0F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E34F3B-D530-4251-B009-A4D69716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8C8BAC-0755-4A87-8C69-A2CF3329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5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B3FE0D-35A3-48B9-8538-1F5E58B9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B9C530-B3FA-4C1B-9C9E-9A2BE8A70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22B69B-3DC6-4A3B-A046-1F2C7A103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2E5E-FF66-4352-8EE6-39AD3C0BB0F6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51844-E4D3-4ADC-AEDA-6067265F3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47742-7546-4E87-B6FF-72D897335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4F0F-E8C6-4BDB-B9D3-A59028862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5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32C4F4-D109-4939-A615-F3CC8885A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F6F17BC-B161-4232-9927-9A542F991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Datastructures</a:t>
            </a:r>
            <a:r>
              <a:rPr lang="de-DE" dirty="0">
                <a:solidFill>
                  <a:schemeClr val="bg1"/>
                </a:solidFill>
              </a:rPr>
              <a:t>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JSON </a:t>
            </a:r>
            <a:r>
              <a:rPr lang="de-DE">
                <a:solidFill>
                  <a:schemeClr val="bg1"/>
                </a:solidFill>
              </a:rPr>
              <a:t>/ HTML / XML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E69CDE-AC36-4E76-A5AA-B06B2FEE9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By Christoph Ruf</a:t>
            </a:r>
          </a:p>
        </p:txBody>
      </p:sp>
    </p:spTree>
    <p:extLst>
      <p:ext uri="{BB962C8B-B14F-4D97-AF65-F5344CB8AC3E}">
        <p14:creationId xmlns:p14="http://schemas.microsoft.com/office/powerpoint/2010/main" val="187474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E91DC2C-94FA-4CF4-9EB9-D13260B68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0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B42C8-1B84-43F3-B6C9-FED7DCCB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600" dirty="0">
                <a:solidFill>
                  <a:schemeClr val="bg1"/>
                </a:solidFill>
              </a:rPr>
              <a:t>$Questions = </a:t>
            </a:r>
            <a:r>
              <a:rPr lang="de-DE" sz="3600" dirty="0" err="1">
                <a:solidFill>
                  <a:schemeClr val="bg1"/>
                </a:solidFill>
              </a:rPr>
              <a:t>Get</a:t>
            </a:r>
            <a:r>
              <a:rPr lang="de-DE" sz="3600" dirty="0">
                <a:solidFill>
                  <a:schemeClr val="bg1"/>
                </a:solidFill>
              </a:rPr>
              <a:t>-Questions -all</a:t>
            </a:r>
          </a:p>
          <a:p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 err="1">
                <a:solidFill>
                  <a:schemeClr val="bg1"/>
                </a:solidFill>
              </a:rPr>
              <a:t>If</a:t>
            </a:r>
            <a:r>
              <a:rPr lang="de-DE" sz="3600" dirty="0">
                <a:solidFill>
                  <a:schemeClr val="bg1"/>
                </a:solidFill>
              </a:rPr>
              <a:t> (($Questions).</a:t>
            </a:r>
            <a:r>
              <a:rPr lang="de-DE" sz="3600" dirty="0" err="1">
                <a:solidFill>
                  <a:schemeClr val="bg1"/>
                </a:solidFill>
              </a:rPr>
              <a:t>count</a:t>
            </a:r>
            <a:r>
              <a:rPr lang="de-DE" sz="3600" dirty="0">
                <a:solidFill>
                  <a:schemeClr val="bg1"/>
                </a:solidFill>
              </a:rPr>
              <a:t> –</a:t>
            </a:r>
            <a:r>
              <a:rPr lang="de-DE" sz="3600" dirty="0" err="1">
                <a:solidFill>
                  <a:schemeClr val="bg1"/>
                </a:solidFill>
              </a:rPr>
              <a:t>gt</a:t>
            </a:r>
            <a:r>
              <a:rPr lang="de-DE" sz="3600" dirty="0">
                <a:solidFill>
                  <a:schemeClr val="bg1"/>
                </a:solidFill>
              </a:rPr>
              <a:t> 0) { $Questions }</a:t>
            </a:r>
          </a:p>
          <a:p>
            <a:r>
              <a:rPr lang="de-DE" sz="3600" dirty="0">
                <a:solidFill>
                  <a:schemeClr val="bg1"/>
                </a:solidFill>
              </a:rPr>
              <a:t>Else {  Write-Host "</a:t>
            </a:r>
            <a:r>
              <a:rPr lang="de-DE" sz="3600" dirty="0" err="1">
                <a:solidFill>
                  <a:schemeClr val="bg1"/>
                </a:solidFill>
              </a:rPr>
              <a:t>Thank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you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for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listening</a:t>
            </a:r>
            <a:r>
              <a:rPr lang="de-DE" sz="3600" dirty="0">
                <a:solidFill>
                  <a:schemeClr val="bg1"/>
                </a:solidFill>
              </a:rPr>
              <a:t>"; Exit; }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2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66DF9DF-2463-4472-9FF2-5DA6A7947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0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17D29-9325-4003-8B6F-95AC816F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Name: Christoph Ruf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Job: SCCM </a:t>
            </a:r>
            <a:r>
              <a:rPr lang="de-DE" dirty="0" err="1">
                <a:solidFill>
                  <a:schemeClr val="bg1"/>
                </a:solidFill>
              </a:rPr>
              <a:t>Specialist</a:t>
            </a:r>
            <a:r>
              <a:rPr lang="de-DE" dirty="0">
                <a:solidFill>
                  <a:schemeClr val="bg1"/>
                </a:solidFill>
              </a:rPr>
              <a:t>, System- and Taskautomation, Client Management, Client Security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Employer</a:t>
            </a:r>
            <a:r>
              <a:rPr lang="de-DE" dirty="0">
                <a:solidFill>
                  <a:schemeClr val="bg1"/>
                </a:solidFill>
              </a:rPr>
              <a:t>: Hirschvogel Holding GmbH</a:t>
            </a:r>
          </a:p>
        </p:txBody>
      </p:sp>
    </p:spTree>
    <p:extLst>
      <p:ext uri="{BB962C8B-B14F-4D97-AF65-F5344CB8AC3E}">
        <p14:creationId xmlns:p14="http://schemas.microsoft.com/office/powerpoint/2010/main" val="194694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993DEB-3069-4A49-9B69-D09F424B0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0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CF7C0-894C-4F50-8C07-7DA3B131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XML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HTML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JSON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1EF37A6-CAE4-480B-8381-466BE971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" y="0"/>
            <a:ext cx="12183989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2150B-60D7-47C9-A00F-2D25D174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XML –</a:t>
            </a:r>
            <a:r>
              <a:rPr lang="de-DE" dirty="0" err="1">
                <a:solidFill>
                  <a:schemeClr val="bg1"/>
                </a:solidFill>
              </a:rPr>
              <a:t>eq</a:t>
            </a:r>
            <a:r>
              <a:rPr lang="de-DE" dirty="0">
                <a:solidFill>
                  <a:schemeClr val="bg1"/>
                </a:solidFill>
              </a:rPr>
              <a:t> Extensible Markup Language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Like HTML 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bg1"/>
                </a:solidFill>
              </a:rPr>
              <a:t>&lt;?</a:t>
            </a:r>
            <a:r>
              <a:rPr lang="de-DE" dirty="0" err="1">
                <a:solidFill>
                  <a:schemeClr val="bg1"/>
                </a:solidFill>
              </a:rPr>
              <a:t>xml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version</a:t>
            </a:r>
            <a:r>
              <a:rPr lang="de-DE" dirty="0">
                <a:solidFill>
                  <a:schemeClr val="bg1"/>
                </a:solidFill>
              </a:rPr>
              <a:t>="1.0" </a:t>
            </a:r>
            <a:r>
              <a:rPr lang="de-DE" dirty="0" err="1">
                <a:solidFill>
                  <a:schemeClr val="bg1"/>
                </a:solidFill>
              </a:rPr>
              <a:t>encoding</a:t>
            </a:r>
            <a:r>
              <a:rPr lang="de-DE" dirty="0">
                <a:solidFill>
                  <a:schemeClr val="bg1"/>
                </a:solidFill>
              </a:rPr>
              <a:t>="UTF-8"?&gt;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bg1"/>
                </a:solidFill>
              </a:rPr>
              <a:t>&lt;</a:t>
            </a:r>
            <a:r>
              <a:rPr lang="de-DE" dirty="0" err="1">
                <a:solidFill>
                  <a:schemeClr val="bg1"/>
                </a:solidFill>
              </a:rPr>
              <a:t>doc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xmlns</a:t>
            </a:r>
            <a:r>
              <a:rPr lang="de-DE" dirty="0">
                <a:solidFill>
                  <a:schemeClr val="bg1"/>
                </a:solidFill>
              </a:rPr>
              <a:t>="http://de.wikipedia.org/</a:t>
            </a:r>
            <a:r>
              <a:rPr lang="de-DE" dirty="0" err="1">
                <a:solidFill>
                  <a:schemeClr val="bg1"/>
                </a:solidFill>
              </a:rPr>
              <a:t>wiki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XML_Schema#Beispiel</a:t>
            </a:r>
            <a:r>
              <a:rPr lang="de-DE" dirty="0">
                <a:solidFill>
                  <a:schemeClr val="bg1"/>
                </a:solidFill>
              </a:rPr>
              <a:t>"&gt;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bg1"/>
                </a:solidFill>
              </a:rPr>
              <a:t>  &lt;</a:t>
            </a:r>
            <a:r>
              <a:rPr lang="de-DE" dirty="0" err="1">
                <a:solidFill>
                  <a:schemeClr val="bg1"/>
                </a:solidFill>
              </a:rPr>
              <a:t>head</a:t>
            </a:r>
            <a:r>
              <a:rPr lang="de-DE" dirty="0">
                <a:solidFill>
                  <a:schemeClr val="bg1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bg1"/>
                </a:solidFill>
              </a:rPr>
              <a:t>    &lt;title&gt;This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titel</a:t>
            </a:r>
            <a:r>
              <a:rPr lang="de-DE" dirty="0">
                <a:solidFill>
                  <a:schemeClr val="bg1"/>
                </a:solidFill>
              </a:rPr>
              <a:t>&lt;/title&gt;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bg1"/>
                </a:solidFill>
              </a:rPr>
              <a:t>  &lt;/</a:t>
            </a:r>
            <a:r>
              <a:rPr lang="de-DE" dirty="0" err="1">
                <a:solidFill>
                  <a:schemeClr val="bg1"/>
                </a:solidFill>
              </a:rPr>
              <a:t>head</a:t>
            </a:r>
            <a:r>
              <a:rPr lang="de-DE" dirty="0">
                <a:solidFill>
                  <a:schemeClr val="bg1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bg1"/>
                </a:solidFill>
              </a:rPr>
              <a:t>  &lt;</a:t>
            </a:r>
            <a:r>
              <a:rPr lang="de-DE" dirty="0" err="1">
                <a:solidFill>
                  <a:schemeClr val="bg1"/>
                </a:solidFill>
              </a:rPr>
              <a:t>body</a:t>
            </a:r>
            <a:r>
              <a:rPr lang="de-DE" dirty="0">
                <a:solidFill>
                  <a:schemeClr val="bg1"/>
                </a:solidFill>
              </a:rPr>
              <a:t>&gt;This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Text.&lt;/</a:t>
            </a:r>
            <a:r>
              <a:rPr lang="de-DE" dirty="0" err="1">
                <a:solidFill>
                  <a:schemeClr val="bg1"/>
                </a:solidFill>
              </a:rPr>
              <a:t>body</a:t>
            </a:r>
            <a:r>
              <a:rPr lang="de-DE" dirty="0">
                <a:solidFill>
                  <a:schemeClr val="bg1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bg1"/>
                </a:solidFill>
              </a:rPr>
              <a:t>&lt;/</a:t>
            </a:r>
            <a:r>
              <a:rPr lang="de-DE" dirty="0" err="1">
                <a:solidFill>
                  <a:schemeClr val="bg1"/>
                </a:solidFill>
              </a:rPr>
              <a:t>doc</a:t>
            </a:r>
            <a:r>
              <a:rPr lang="de-DE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3352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EF6EC98-EA87-4A7A-8C6F-6CE2A603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" y="0"/>
            <a:ext cx="12183989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537C8-A2C1-4951-B1A0-373D07DC0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649"/>
            <a:ext cx="10515600" cy="4973314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Starting</a:t>
            </a:r>
            <a:r>
              <a:rPr lang="de-DE" dirty="0">
                <a:solidFill>
                  <a:schemeClr val="bg1"/>
                </a:solidFill>
              </a:rPr>
              <a:t> Demo….</a:t>
            </a:r>
          </a:p>
          <a:p>
            <a:r>
              <a:rPr lang="de-DE" dirty="0">
                <a:solidFill>
                  <a:schemeClr val="bg1"/>
                </a:solidFill>
              </a:rPr>
              <a:t>………</a:t>
            </a:r>
          </a:p>
          <a:p>
            <a:r>
              <a:rPr lang="de-DE" dirty="0">
                <a:solidFill>
                  <a:schemeClr val="bg1"/>
                </a:solidFill>
              </a:rPr>
              <a:t>…….</a:t>
            </a:r>
          </a:p>
          <a:p>
            <a:r>
              <a:rPr lang="de-DE" dirty="0">
                <a:solidFill>
                  <a:schemeClr val="bg1"/>
                </a:solidFill>
              </a:rPr>
              <a:t>….</a:t>
            </a:r>
          </a:p>
          <a:p>
            <a:r>
              <a:rPr lang="de-DE" dirty="0">
                <a:solidFill>
                  <a:schemeClr val="bg1"/>
                </a:solidFill>
              </a:rPr>
              <a:t>Goto Demo XML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5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3FC97D-BA31-4FAC-A5B7-0E6636A8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" y="0"/>
            <a:ext cx="12183989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5DCA6-1AD5-4DF1-BDDA-085AE870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05"/>
            <a:ext cx="10515600" cy="4809557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Automatically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created</a:t>
            </a:r>
            <a:r>
              <a:rPr lang="de-DE" dirty="0">
                <a:solidFill>
                  <a:schemeClr val="bg1"/>
                </a:solidFill>
              </a:rPr>
              <a:t> HTML Files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Powershell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ConvertTo-Html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8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944CDE6-7610-4D99-93D9-9EFD91D3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" y="0"/>
            <a:ext cx="12183989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5DCA6-1AD5-4DF1-BDDA-085AE870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05"/>
            <a:ext cx="10515600" cy="4809557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Starting</a:t>
            </a:r>
            <a:r>
              <a:rPr lang="de-DE" dirty="0">
                <a:solidFill>
                  <a:schemeClr val="bg1"/>
                </a:solidFill>
              </a:rPr>
              <a:t> Demo….</a:t>
            </a:r>
          </a:p>
          <a:p>
            <a:r>
              <a:rPr lang="de-DE" dirty="0">
                <a:solidFill>
                  <a:schemeClr val="bg1"/>
                </a:solidFill>
              </a:rPr>
              <a:t>………</a:t>
            </a:r>
          </a:p>
          <a:p>
            <a:r>
              <a:rPr lang="de-DE" dirty="0">
                <a:solidFill>
                  <a:schemeClr val="bg1"/>
                </a:solidFill>
              </a:rPr>
              <a:t>…….</a:t>
            </a:r>
          </a:p>
          <a:p>
            <a:r>
              <a:rPr lang="de-DE" dirty="0">
                <a:solidFill>
                  <a:schemeClr val="bg1"/>
                </a:solidFill>
              </a:rPr>
              <a:t>….</a:t>
            </a:r>
          </a:p>
          <a:p>
            <a:r>
              <a:rPr lang="de-DE" dirty="0">
                <a:solidFill>
                  <a:schemeClr val="bg1"/>
                </a:solidFill>
              </a:rPr>
              <a:t>Goto Demo HTML</a:t>
            </a:r>
          </a:p>
        </p:txBody>
      </p:sp>
    </p:spTree>
    <p:extLst>
      <p:ext uri="{BB962C8B-B14F-4D97-AF65-F5344CB8AC3E}">
        <p14:creationId xmlns:p14="http://schemas.microsoft.com/office/powerpoint/2010/main" val="155440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6353200-AA68-4FE4-81DF-A46A5AFA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" y="0"/>
            <a:ext cx="12183989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5DCA6-1AD5-4DF1-BDDA-085AE870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05"/>
            <a:ext cx="10515600" cy="4809557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bg1"/>
                </a:solidFill>
              </a:rPr>
              <a:t>JSON –</a:t>
            </a:r>
            <a:r>
              <a:rPr lang="de-DE" dirty="0" err="1">
                <a:solidFill>
                  <a:schemeClr val="bg1"/>
                </a:solidFill>
              </a:rPr>
              <a:t>eq</a:t>
            </a:r>
            <a:r>
              <a:rPr lang="de-DE" dirty="0">
                <a:solidFill>
                  <a:schemeClr val="bg1"/>
                </a:solidFill>
              </a:rPr>
              <a:t> JavaScript </a:t>
            </a:r>
            <a:r>
              <a:rPr lang="de-DE" dirty="0" err="1">
                <a:solidFill>
                  <a:schemeClr val="bg1"/>
                </a:solidFill>
              </a:rPr>
              <a:t>Object</a:t>
            </a:r>
            <a:r>
              <a:rPr lang="de-DE" dirty="0">
                <a:solidFill>
                  <a:schemeClr val="bg1"/>
                </a:solidFill>
              </a:rPr>
              <a:t> Notation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"name": "Christoph Ruf",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"age": 30,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"skills": [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"SCCM",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"C#",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"</a:t>
            </a:r>
            <a:r>
              <a:rPr lang="en-US" dirty="0" err="1">
                <a:solidFill>
                  <a:schemeClr val="bg1"/>
                </a:solidFill>
              </a:rPr>
              <a:t>Powershell</a:t>
            </a:r>
            <a:r>
              <a:rPr lang="en-US" dirty="0">
                <a:solidFill>
                  <a:schemeClr val="bg1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510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166FF88-8CD9-46C9-9F9E-FF55D918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" y="0"/>
            <a:ext cx="12183989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5DCA6-1AD5-4DF1-BDDA-085AE870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05"/>
            <a:ext cx="10515600" cy="4809557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Starting</a:t>
            </a:r>
            <a:r>
              <a:rPr lang="de-DE" dirty="0">
                <a:solidFill>
                  <a:schemeClr val="bg1"/>
                </a:solidFill>
              </a:rPr>
              <a:t> Demo….</a:t>
            </a:r>
          </a:p>
          <a:p>
            <a:r>
              <a:rPr lang="de-DE" dirty="0">
                <a:solidFill>
                  <a:schemeClr val="bg1"/>
                </a:solidFill>
              </a:rPr>
              <a:t>………</a:t>
            </a:r>
          </a:p>
          <a:p>
            <a:r>
              <a:rPr lang="de-DE" dirty="0">
                <a:solidFill>
                  <a:schemeClr val="bg1"/>
                </a:solidFill>
              </a:rPr>
              <a:t>…….</a:t>
            </a:r>
          </a:p>
          <a:p>
            <a:r>
              <a:rPr lang="de-DE" dirty="0">
                <a:solidFill>
                  <a:schemeClr val="bg1"/>
                </a:solidFill>
              </a:rPr>
              <a:t>….</a:t>
            </a:r>
          </a:p>
          <a:p>
            <a:r>
              <a:rPr lang="de-DE" dirty="0">
                <a:solidFill>
                  <a:schemeClr val="bg1"/>
                </a:solidFill>
              </a:rPr>
              <a:t>Goto Demo JSON</a:t>
            </a:r>
          </a:p>
        </p:txBody>
      </p:sp>
    </p:spTree>
    <p:extLst>
      <p:ext uri="{BB962C8B-B14F-4D97-AF65-F5344CB8AC3E}">
        <p14:creationId xmlns:p14="http://schemas.microsoft.com/office/powerpoint/2010/main" val="21308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Breitbild</PresentationFormat>
  <Paragraphs>55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Datastructures  JSON / HTML / XML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love C#</dc:title>
  <dc:creator>Ruf, Christoph</dc:creator>
  <cp:lastModifiedBy>Christoph Ruf</cp:lastModifiedBy>
  <cp:revision>2</cp:revision>
  <dcterms:created xsi:type="dcterms:W3CDTF">2018-11-23T13:50:28Z</dcterms:created>
  <dcterms:modified xsi:type="dcterms:W3CDTF">2019-05-20T17:52:09Z</dcterms:modified>
</cp:coreProperties>
</file>