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5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 Ruf" userId="bb754b33-25a7-43d2-b448-1a8920a1fffb" providerId="ADAL" clId="{0C9CF177-A18C-494D-806F-86E208A44FD9}"/>
    <pc:docChg chg="undo custSel addSld delSld modSld">
      <pc:chgData name="Christoph Ruf" userId="bb754b33-25a7-43d2-b448-1a8920a1fffb" providerId="ADAL" clId="{0C9CF177-A18C-494D-806F-86E208A44FD9}" dt="2018-11-26T10:23:54.362" v="1606" actId="6549"/>
      <pc:docMkLst>
        <pc:docMk/>
      </pc:docMkLst>
      <pc:sldChg chg="addSp delSp modSp add">
        <pc:chgData name="Christoph Ruf" userId="bb754b33-25a7-43d2-b448-1a8920a1fffb" providerId="ADAL" clId="{0C9CF177-A18C-494D-806F-86E208A44FD9}" dt="2018-11-23T15:31:24.234" v="955" actId="20577"/>
        <pc:sldMkLst>
          <pc:docMk/>
          <pc:sldMk cId="2487023073" sldId="258"/>
        </pc:sldMkLst>
        <pc:spChg chg="del">
          <ac:chgData name="Christoph Ruf" userId="bb754b33-25a7-43d2-b448-1a8920a1fffb" providerId="ADAL" clId="{0C9CF177-A18C-494D-806F-86E208A44FD9}" dt="2018-11-23T14:02:32.130" v="6" actId="478"/>
          <ac:spMkLst>
            <pc:docMk/>
            <pc:sldMk cId="2487023073" sldId="258"/>
            <ac:spMk id="2" creationId="{54B8EC92-59B7-4E36-854A-061E5BE90913}"/>
          </ac:spMkLst>
        </pc:spChg>
        <pc:spChg chg="mod">
          <ac:chgData name="Christoph Ruf" userId="bb754b33-25a7-43d2-b448-1a8920a1fffb" providerId="ADAL" clId="{0C9CF177-A18C-494D-806F-86E208A44FD9}" dt="2018-11-23T15:31:24.234" v="955" actId="20577"/>
          <ac:spMkLst>
            <pc:docMk/>
            <pc:sldMk cId="2487023073" sldId="258"/>
            <ac:spMk id="3" creationId="{235B42C8-1B84-43F3-B6C9-FED7DCCBE1FB}"/>
          </ac:spMkLst>
        </pc:spChg>
        <pc:picChg chg="add mod ord modCrop">
          <ac:chgData name="Christoph Ruf" userId="bb754b33-25a7-43d2-b448-1a8920a1fffb" providerId="ADAL" clId="{0C9CF177-A18C-494D-806F-86E208A44FD9}" dt="2018-11-23T14:02:45.229" v="32" actId="207"/>
          <ac:picMkLst>
            <pc:docMk/>
            <pc:sldMk cId="2487023073" sldId="258"/>
            <ac:picMk id="4" creationId="{5E91DC2C-94FA-4CF4-9EB9-D13260B6863D}"/>
          </ac:picMkLst>
        </pc:picChg>
      </pc:sldChg>
      <pc:sldChg chg="addSp delSp modSp add">
        <pc:chgData name="Christoph Ruf" userId="bb754b33-25a7-43d2-b448-1a8920a1fffb" providerId="ADAL" clId="{0C9CF177-A18C-494D-806F-86E208A44FD9}" dt="2018-11-23T15:20:53.880" v="647" actId="20577"/>
        <pc:sldMkLst>
          <pc:docMk/>
          <pc:sldMk cId="1497468430" sldId="259"/>
        </pc:sldMkLst>
        <pc:spChg chg="del mod">
          <ac:chgData name="Christoph Ruf" userId="bb754b33-25a7-43d2-b448-1a8920a1fffb" providerId="ADAL" clId="{0C9CF177-A18C-494D-806F-86E208A44FD9}" dt="2018-11-23T14:07:19.411" v="236" actId="478"/>
          <ac:spMkLst>
            <pc:docMk/>
            <pc:sldMk cId="1497468430" sldId="259"/>
            <ac:spMk id="2" creationId="{FDFAB4E8-E616-4F71-A80F-885CB0C7A203}"/>
          </ac:spMkLst>
        </pc:spChg>
        <pc:spChg chg="mod">
          <ac:chgData name="Christoph Ruf" userId="bb754b33-25a7-43d2-b448-1a8920a1fffb" providerId="ADAL" clId="{0C9CF177-A18C-494D-806F-86E208A44FD9}" dt="2018-11-23T15:20:53.880" v="647" actId="20577"/>
          <ac:spMkLst>
            <pc:docMk/>
            <pc:sldMk cId="1497468430" sldId="259"/>
            <ac:spMk id="3" creationId="{1C3CF7C0-894C-4F50-8C07-7DA3B131D361}"/>
          </ac:spMkLst>
        </pc:spChg>
        <pc:picChg chg="add mod ord modCrop">
          <ac:chgData name="Christoph Ruf" userId="bb754b33-25a7-43d2-b448-1a8920a1fffb" providerId="ADAL" clId="{0C9CF177-A18C-494D-806F-86E208A44FD9}" dt="2018-11-23T14:07:13.668" v="235" actId="167"/>
          <ac:picMkLst>
            <pc:docMk/>
            <pc:sldMk cId="1497468430" sldId="259"/>
            <ac:picMk id="4" creationId="{4F993DEB-3069-4A49-9B69-D09F424B0A30}"/>
          </ac:picMkLst>
        </pc:picChg>
      </pc:sldChg>
      <pc:sldChg chg="addSp delSp modSp add">
        <pc:chgData name="Christoph Ruf" userId="bb754b33-25a7-43d2-b448-1a8920a1fffb" providerId="ADAL" clId="{0C9CF177-A18C-494D-806F-86E208A44FD9}" dt="2018-11-23T14:47:09.122" v="626" actId="20577"/>
        <pc:sldMkLst>
          <pc:docMk/>
          <pc:sldMk cId="3328329832" sldId="260"/>
        </pc:sldMkLst>
        <pc:spChg chg="del">
          <ac:chgData name="Christoph Ruf" userId="bb754b33-25a7-43d2-b448-1a8920a1fffb" providerId="ADAL" clId="{0C9CF177-A18C-494D-806F-86E208A44FD9}" dt="2018-11-23T14:11:01.924" v="319" actId="478"/>
          <ac:spMkLst>
            <pc:docMk/>
            <pc:sldMk cId="3328329832" sldId="260"/>
            <ac:spMk id="2" creationId="{FDFAB4E8-E616-4F71-A80F-885CB0C7A203}"/>
          </ac:spMkLst>
        </pc:spChg>
        <pc:spChg chg="mod">
          <ac:chgData name="Christoph Ruf" userId="bb754b33-25a7-43d2-b448-1a8920a1fffb" providerId="ADAL" clId="{0C9CF177-A18C-494D-806F-86E208A44FD9}" dt="2018-11-23T14:47:09.122" v="626" actId="20577"/>
          <ac:spMkLst>
            <pc:docMk/>
            <pc:sldMk cId="3328329832" sldId="260"/>
            <ac:spMk id="3" creationId="{1C3CF7C0-894C-4F50-8C07-7DA3B131D361}"/>
          </ac:spMkLst>
        </pc:spChg>
        <pc:picChg chg="add mod ord">
          <ac:chgData name="Christoph Ruf" userId="bb754b33-25a7-43d2-b448-1a8920a1fffb" providerId="ADAL" clId="{0C9CF177-A18C-494D-806F-86E208A44FD9}" dt="2018-11-23T14:10:58.212" v="318" actId="167"/>
          <ac:picMkLst>
            <pc:docMk/>
            <pc:sldMk cId="3328329832" sldId="260"/>
            <ac:picMk id="4" creationId="{C4AEC459-38AF-498D-80F2-3A96877CDF92}"/>
          </ac:picMkLst>
        </pc:picChg>
      </pc:sldChg>
      <pc:sldChg chg="addSp delSp modSp add">
        <pc:chgData name="Christoph Ruf" userId="bb754b33-25a7-43d2-b448-1a8920a1fffb" providerId="ADAL" clId="{0C9CF177-A18C-494D-806F-86E208A44FD9}" dt="2018-11-23T14:12:59.302" v="405" actId="20577"/>
        <pc:sldMkLst>
          <pc:docMk/>
          <pc:sldMk cId="4013349893" sldId="261"/>
        </pc:sldMkLst>
        <pc:spChg chg="del">
          <ac:chgData name="Christoph Ruf" userId="bb754b33-25a7-43d2-b448-1a8920a1fffb" providerId="ADAL" clId="{0C9CF177-A18C-494D-806F-86E208A44FD9}" dt="2018-11-23T14:12:15.469" v="326" actId="478"/>
          <ac:spMkLst>
            <pc:docMk/>
            <pc:sldMk cId="4013349893" sldId="261"/>
            <ac:spMk id="2" creationId="{FDFAB4E8-E616-4F71-A80F-885CB0C7A203}"/>
          </ac:spMkLst>
        </pc:spChg>
        <pc:spChg chg="mod">
          <ac:chgData name="Christoph Ruf" userId="bb754b33-25a7-43d2-b448-1a8920a1fffb" providerId="ADAL" clId="{0C9CF177-A18C-494D-806F-86E208A44FD9}" dt="2018-11-23T14:12:59.302" v="405" actId="20577"/>
          <ac:spMkLst>
            <pc:docMk/>
            <pc:sldMk cId="4013349893" sldId="261"/>
            <ac:spMk id="3" creationId="{1C3CF7C0-894C-4F50-8C07-7DA3B131D361}"/>
          </ac:spMkLst>
        </pc:spChg>
        <pc:picChg chg="add del mod ord">
          <ac:chgData name="Christoph Ruf" userId="bb754b33-25a7-43d2-b448-1a8920a1fffb" providerId="ADAL" clId="{0C9CF177-A18C-494D-806F-86E208A44FD9}" dt="2018-11-23T14:12:12.045" v="325" actId="478"/>
          <ac:picMkLst>
            <pc:docMk/>
            <pc:sldMk cId="4013349893" sldId="261"/>
            <ac:picMk id="4" creationId="{035D48C3-0E35-4FF5-B6E6-C6B929D3586F}"/>
          </ac:picMkLst>
        </pc:picChg>
      </pc:sldChg>
      <pc:sldChg chg="addSp delSp modSp add">
        <pc:chgData name="Christoph Ruf" userId="bb754b33-25a7-43d2-b448-1a8920a1fffb" providerId="ADAL" clId="{0C9CF177-A18C-494D-806F-86E208A44FD9}" dt="2018-11-26T10:23:54.362" v="1606" actId="6549"/>
        <pc:sldMkLst>
          <pc:docMk/>
          <pc:sldMk cId="325794473" sldId="262"/>
        </pc:sldMkLst>
        <pc:spChg chg="del mod">
          <ac:chgData name="Christoph Ruf" userId="bb754b33-25a7-43d2-b448-1a8920a1fffb" providerId="ADAL" clId="{0C9CF177-A18C-494D-806F-86E208A44FD9}" dt="2018-11-23T15:25:03.891" v="670" actId="478"/>
          <ac:spMkLst>
            <pc:docMk/>
            <pc:sldMk cId="325794473" sldId="262"/>
            <ac:spMk id="2" creationId="{FDFAB4E8-E616-4F71-A80F-885CB0C7A203}"/>
          </ac:spMkLst>
        </pc:spChg>
        <pc:spChg chg="mod">
          <ac:chgData name="Christoph Ruf" userId="bb754b33-25a7-43d2-b448-1a8920a1fffb" providerId="ADAL" clId="{0C9CF177-A18C-494D-806F-86E208A44FD9}" dt="2018-11-26T10:23:54.362" v="1606" actId="6549"/>
          <ac:spMkLst>
            <pc:docMk/>
            <pc:sldMk cId="325794473" sldId="262"/>
            <ac:spMk id="3" creationId="{1C3CF7C0-894C-4F50-8C07-7DA3B131D361}"/>
          </ac:spMkLst>
        </pc:spChg>
        <pc:picChg chg="add del mod ord">
          <ac:chgData name="Christoph Ruf" userId="bb754b33-25a7-43d2-b448-1a8920a1fffb" providerId="ADAL" clId="{0C9CF177-A18C-494D-806F-86E208A44FD9}" dt="2018-11-23T15:25:00.087" v="669" actId="1076"/>
          <ac:picMkLst>
            <pc:docMk/>
            <pc:sldMk cId="325794473" sldId="262"/>
            <ac:picMk id="4" creationId="{F18BBCCC-14B6-41A7-B90A-84F38B6D8BDF}"/>
          </ac:picMkLst>
        </pc:picChg>
      </pc:sldChg>
      <pc:sldChg chg="addSp delSp modSp add">
        <pc:chgData name="Christoph Ruf" userId="bb754b33-25a7-43d2-b448-1a8920a1fffb" providerId="ADAL" clId="{0C9CF177-A18C-494D-806F-86E208A44FD9}" dt="2018-11-26T10:03:40.110" v="1394" actId="27636"/>
        <pc:sldMkLst>
          <pc:docMk/>
          <pc:sldMk cId="2329314418" sldId="263"/>
        </pc:sldMkLst>
        <pc:spChg chg="del">
          <ac:chgData name="Christoph Ruf" userId="bb754b33-25a7-43d2-b448-1a8920a1fffb" providerId="ADAL" clId="{0C9CF177-A18C-494D-806F-86E208A44FD9}" dt="2018-11-23T15:24:47.055" v="663" actId="478"/>
          <ac:spMkLst>
            <pc:docMk/>
            <pc:sldMk cId="2329314418" sldId="263"/>
            <ac:spMk id="2" creationId="{FDFAB4E8-E616-4F71-A80F-885CB0C7A203}"/>
          </ac:spMkLst>
        </pc:spChg>
        <pc:spChg chg="mod">
          <ac:chgData name="Christoph Ruf" userId="bb754b33-25a7-43d2-b448-1a8920a1fffb" providerId="ADAL" clId="{0C9CF177-A18C-494D-806F-86E208A44FD9}" dt="2018-11-26T10:03:40.110" v="1394" actId="27636"/>
          <ac:spMkLst>
            <pc:docMk/>
            <pc:sldMk cId="2329314418" sldId="263"/>
            <ac:spMk id="3" creationId="{1C3CF7C0-894C-4F50-8C07-7DA3B131D361}"/>
          </ac:spMkLst>
        </pc:spChg>
        <pc:picChg chg="add del ord">
          <ac:chgData name="Christoph Ruf" userId="bb754b33-25a7-43d2-b448-1a8920a1fffb" providerId="ADAL" clId="{0C9CF177-A18C-494D-806F-86E208A44FD9}" dt="2018-11-23T15:24:43.152" v="662" actId="478"/>
          <ac:picMkLst>
            <pc:docMk/>
            <pc:sldMk cId="2329314418" sldId="263"/>
            <ac:picMk id="4" creationId="{EE4AD920-C741-4AB4-8501-C21442822025}"/>
          </ac:picMkLst>
        </pc:picChg>
      </pc:sldChg>
      <pc:sldChg chg="addSp delSp modSp add">
        <pc:chgData name="Christoph Ruf" userId="bb754b33-25a7-43d2-b448-1a8920a1fffb" providerId="ADAL" clId="{0C9CF177-A18C-494D-806F-86E208A44FD9}" dt="2018-11-23T15:30:38.216" v="948" actId="20577"/>
        <pc:sldMkLst>
          <pc:docMk/>
          <pc:sldMk cId="3267223081" sldId="264"/>
        </pc:sldMkLst>
        <pc:spChg chg="del">
          <ac:chgData name="Christoph Ruf" userId="bb754b33-25a7-43d2-b448-1a8920a1fffb" providerId="ADAL" clId="{0C9CF177-A18C-494D-806F-86E208A44FD9}" dt="2018-11-23T15:24:00.472" v="656" actId="478"/>
          <ac:spMkLst>
            <pc:docMk/>
            <pc:sldMk cId="3267223081" sldId="264"/>
            <ac:spMk id="2" creationId="{FDFAB4E8-E616-4F71-A80F-885CB0C7A203}"/>
          </ac:spMkLst>
        </pc:spChg>
        <pc:spChg chg="add del mod">
          <ac:chgData name="Christoph Ruf" userId="bb754b33-25a7-43d2-b448-1a8920a1fffb" providerId="ADAL" clId="{0C9CF177-A18C-494D-806F-86E208A44FD9}" dt="2018-11-23T15:30:38.216" v="948" actId="20577"/>
          <ac:spMkLst>
            <pc:docMk/>
            <pc:sldMk cId="3267223081" sldId="264"/>
            <ac:spMk id="3" creationId="{1C3CF7C0-894C-4F50-8C07-7DA3B131D361}"/>
          </ac:spMkLst>
        </pc:spChg>
        <pc:picChg chg="add del mod">
          <ac:chgData name="Christoph Ruf" userId="bb754b33-25a7-43d2-b448-1a8920a1fffb" providerId="ADAL" clId="{0C9CF177-A18C-494D-806F-86E208A44FD9}" dt="2018-11-23T15:23:49.300" v="651"/>
          <ac:picMkLst>
            <pc:docMk/>
            <pc:sldMk cId="3267223081" sldId="264"/>
            <ac:picMk id="4" creationId="{6603DC50-721B-4DC9-B16F-EC3BD7A94727}"/>
          </ac:picMkLst>
        </pc:picChg>
        <pc:picChg chg="add del">
          <ac:chgData name="Christoph Ruf" userId="bb754b33-25a7-43d2-b448-1a8920a1fffb" providerId="ADAL" clId="{0C9CF177-A18C-494D-806F-86E208A44FD9}" dt="2018-11-23T15:23:49.027" v="650"/>
          <ac:picMkLst>
            <pc:docMk/>
            <pc:sldMk cId="3267223081" sldId="264"/>
            <ac:picMk id="5" creationId="{64C68465-11C0-4480-8B09-14DE518E05A4}"/>
          </ac:picMkLst>
        </pc:picChg>
        <pc:picChg chg="add del ord">
          <ac:chgData name="Christoph Ruf" userId="bb754b33-25a7-43d2-b448-1a8920a1fffb" providerId="ADAL" clId="{0C9CF177-A18C-494D-806F-86E208A44FD9}" dt="2018-11-23T15:23:56.745" v="655" actId="478"/>
          <ac:picMkLst>
            <pc:docMk/>
            <pc:sldMk cId="3267223081" sldId="264"/>
            <ac:picMk id="6" creationId="{0BDE0B50-CA7C-4021-AC73-A8B386477211}"/>
          </ac:picMkLst>
        </pc:picChg>
      </pc:sldChg>
      <pc:sldChg chg="add">
        <pc:chgData name="Christoph Ruf" userId="bb754b33-25a7-43d2-b448-1a8920a1fffb" providerId="ADAL" clId="{0C9CF177-A18C-494D-806F-86E208A44FD9}" dt="2018-11-23T14:34:54.294" v="463"/>
        <pc:sldMkLst>
          <pc:docMk/>
          <pc:sldMk cId="1404557358" sldId="265"/>
        </pc:sldMkLst>
      </pc:sldChg>
      <pc:sldChg chg="addSp delSp modSp add">
        <pc:chgData name="Christoph Ruf" userId="bb754b33-25a7-43d2-b448-1a8920a1fffb" providerId="ADAL" clId="{0C9CF177-A18C-494D-806F-86E208A44FD9}" dt="2018-11-26T10:21:17.457" v="1510" actId="20577"/>
        <pc:sldMkLst>
          <pc:docMk/>
          <pc:sldMk cId="22455057" sldId="267"/>
        </pc:sldMkLst>
        <pc:spChg chg="mod">
          <ac:chgData name="Christoph Ruf" userId="bb754b33-25a7-43d2-b448-1a8920a1fffb" providerId="ADAL" clId="{0C9CF177-A18C-494D-806F-86E208A44FD9}" dt="2018-11-26T10:21:17.457" v="1510" actId="20577"/>
          <ac:spMkLst>
            <pc:docMk/>
            <pc:sldMk cId="22455057" sldId="267"/>
            <ac:spMk id="3" creationId="{4544E31C-69EC-408B-84E0-7B54F159CDF3}"/>
          </ac:spMkLst>
        </pc:spChg>
        <pc:picChg chg="add ord">
          <ac:chgData name="Christoph Ruf" userId="bb754b33-25a7-43d2-b448-1a8920a1fffb" providerId="ADAL" clId="{0C9CF177-A18C-494D-806F-86E208A44FD9}" dt="2018-11-23T15:27:04.374" v="683" actId="167"/>
          <ac:picMkLst>
            <pc:docMk/>
            <pc:sldMk cId="22455057" sldId="267"/>
            <ac:picMk id="2" creationId="{9BB5F2F2-F585-469D-A3B9-3F143B9F5AAB}"/>
          </ac:picMkLst>
        </pc:picChg>
        <pc:picChg chg="del">
          <ac:chgData name="Christoph Ruf" userId="bb754b33-25a7-43d2-b448-1a8920a1fffb" providerId="ADAL" clId="{0C9CF177-A18C-494D-806F-86E208A44FD9}" dt="2018-11-23T15:27:01.744" v="681" actId="478"/>
          <ac:picMkLst>
            <pc:docMk/>
            <pc:sldMk cId="22455057" sldId="267"/>
            <ac:picMk id="4" creationId="{BB81B74E-03C0-4B78-B3F4-CB3A1529A11E}"/>
          </ac:picMkLst>
        </pc:picChg>
      </pc:sldChg>
      <pc:sldChg chg="addSp delSp modSp add">
        <pc:chgData name="Christoph Ruf" userId="bb754b33-25a7-43d2-b448-1a8920a1fffb" providerId="ADAL" clId="{0C9CF177-A18C-494D-806F-86E208A44FD9}" dt="2018-11-23T15:30:25.794" v="927" actId="20577"/>
        <pc:sldMkLst>
          <pc:docMk/>
          <pc:sldMk cId="2622951602" sldId="268"/>
        </pc:sldMkLst>
        <pc:spChg chg="mod">
          <ac:chgData name="Christoph Ruf" userId="bb754b33-25a7-43d2-b448-1a8920a1fffb" providerId="ADAL" clId="{0C9CF177-A18C-494D-806F-86E208A44FD9}" dt="2018-11-23T15:30:25.794" v="927" actId="20577"/>
          <ac:spMkLst>
            <pc:docMk/>
            <pc:sldMk cId="2622951602" sldId="268"/>
            <ac:spMk id="3" creationId="{4544E31C-69EC-408B-84E0-7B54F159CDF3}"/>
          </ac:spMkLst>
        </pc:spChg>
        <pc:picChg chg="add ord">
          <ac:chgData name="Christoph Ruf" userId="bb754b33-25a7-43d2-b448-1a8920a1fffb" providerId="ADAL" clId="{0C9CF177-A18C-494D-806F-86E208A44FD9}" dt="2018-11-23T15:26:46.175" v="680" actId="167"/>
          <ac:picMkLst>
            <pc:docMk/>
            <pc:sldMk cId="2622951602" sldId="268"/>
            <ac:picMk id="2" creationId="{17B084B9-5945-49C9-8AA4-191E3B65E4AD}"/>
          </ac:picMkLst>
        </pc:picChg>
        <pc:picChg chg="del">
          <ac:chgData name="Christoph Ruf" userId="bb754b33-25a7-43d2-b448-1a8920a1fffb" providerId="ADAL" clId="{0C9CF177-A18C-494D-806F-86E208A44FD9}" dt="2018-11-23T15:26:42.080" v="678" actId="478"/>
          <ac:picMkLst>
            <pc:docMk/>
            <pc:sldMk cId="2622951602" sldId="268"/>
            <ac:picMk id="4" creationId="{BB81B74E-03C0-4B78-B3F4-CB3A1529A11E}"/>
          </ac:picMkLst>
        </pc:picChg>
      </pc:sldChg>
      <pc:sldChg chg="modSp add">
        <pc:chgData name="Christoph Ruf" userId="bb754b33-25a7-43d2-b448-1a8920a1fffb" providerId="ADAL" clId="{0C9CF177-A18C-494D-806F-86E208A44FD9}" dt="2018-11-26T09:48:15.986" v="1369" actId="20577"/>
        <pc:sldMkLst>
          <pc:docMk/>
          <pc:sldMk cId="1868627007" sldId="269"/>
        </pc:sldMkLst>
        <pc:spChg chg="mod">
          <ac:chgData name="Christoph Ruf" userId="bb754b33-25a7-43d2-b448-1a8920a1fffb" providerId="ADAL" clId="{0C9CF177-A18C-494D-806F-86E208A44FD9}" dt="2018-11-26T09:48:15.986" v="1369" actId="20577"/>
          <ac:spMkLst>
            <pc:docMk/>
            <pc:sldMk cId="1868627007" sldId="269"/>
            <ac:spMk id="3" creationId="{4544E31C-69EC-408B-84E0-7B54F159CDF3}"/>
          </ac:spMkLst>
        </pc:spChg>
      </pc:sldChg>
    </pc:docChg>
  </pc:docChgLst>
  <pc:docChgLst>
    <pc:chgData name="Christoph Ruf" userId="bb754b33-25a7-43d2-b448-1a8920a1fffb" providerId="ADAL" clId="{034E9A69-A702-48DF-9C5D-A8B5A51EAA92}"/>
    <pc:docChg chg="modSld">
      <pc:chgData name="Christoph Ruf" userId="bb754b33-25a7-43d2-b448-1a8920a1fffb" providerId="ADAL" clId="{034E9A69-A702-48DF-9C5D-A8B5A51EAA92}" dt="2019-01-29T08:17:36.791" v="7" actId="6549"/>
      <pc:docMkLst>
        <pc:docMk/>
      </pc:docMkLst>
      <pc:sldChg chg="modSp">
        <pc:chgData name="Christoph Ruf" userId="bb754b33-25a7-43d2-b448-1a8920a1fffb" providerId="ADAL" clId="{034E9A69-A702-48DF-9C5D-A8B5A51EAA92}" dt="2019-01-29T08:17:30.780" v="4"/>
        <pc:sldMkLst>
          <pc:docMk/>
          <pc:sldMk cId="3328329832" sldId="260"/>
        </pc:sldMkLst>
        <pc:spChg chg="mod">
          <ac:chgData name="Christoph Ruf" userId="bb754b33-25a7-43d2-b448-1a8920a1fffb" providerId="ADAL" clId="{034E9A69-A702-48DF-9C5D-A8B5A51EAA92}" dt="2019-01-29T08:17:30.780" v="4"/>
          <ac:spMkLst>
            <pc:docMk/>
            <pc:sldMk cId="3328329832" sldId="260"/>
            <ac:spMk id="3" creationId="{1C3CF7C0-894C-4F50-8C07-7DA3B131D361}"/>
          </ac:spMkLst>
        </pc:spChg>
      </pc:sldChg>
      <pc:sldChg chg="modSp">
        <pc:chgData name="Christoph Ruf" userId="bb754b33-25a7-43d2-b448-1a8920a1fffb" providerId="ADAL" clId="{034E9A69-A702-48DF-9C5D-A8B5A51EAA92}" dt="2019-01-29T08:17:36.791" v="7" actId="6549"/>
        <pc:sldMkLst>
          <pc:docMk/>
          <pc:sldMk cId="325794473" sldId="262"/>
        </pc:sldMkLst>
        <pc:spChg chg="mod">
          <ac:chgData name="Christoph Ruf" userId="bb754b33-25a7-43d2-b448-1a8920a1fffb" providerId="ADAL" clId="{034E9A69-A702-48DF-9C5D-A8B5A51EAA92}" dt="2019-01-29T08:17:36.791" v="7" actId="6549"/>
          <ac:spMkLst>
            <pc:docMk/>
            <pc:sldMk cId="325794473" sldId="262"/>
            <ac:spMk id="3" creationId="{1C3CF7C0-894C-4F50-8C07-7DA3B131D361}"/>
          </ac:spMkLst>
        </pc:spChg>
      </pc:sldChg>
    </pc:docChg>
  </pc:docChgLst>
  <pc:docChgLst>
    <pc:chgData name="Ruf, Christoph" userId="bb754b33-25a7-43d2-b448-1a8920a1fffb" providerId="ADAL" clId="{034E9A69-A702-48DF-9C5D-A8B5A51EAA92}"/>
    <pc:docChg chg="modSld">
      <pc:chgData name="Ruf, Christoph" userId="bb754b33-25a7-43d2-b448-1a8920a1fffb" providerId="ADAL" clId="{034E9A69-A702-48DF-9C5D-A8B5A51EAA92}" dt="2019-01-29T19:43:37.622" v="5" actId="20577"/>
      <pc:docMkLst>
        <pc:docMk/>
      </pc:docMkLst>
      <pc:sldChg chg="modSp">
        <pc:chgData name="Ruf, Christoph" userId="bb754b33-25a7-43d2-b448-1a8920a1fffb" providerId="ADAL" clId="{034E9A69-A702-48DF-9C5D-A8B5A51EAA92}" dt="2019-01-29T19:32:59.238" v="0" actId="1076"/>
        <pc:sldMkLst>
          <pc:docMk/>
          <pc:sldMk cId="2329314418" sldId="263"/>
        </pc:sldMkLst>
        <pc:picChg chg="mod">
          <ac:chgData name="Ruf, Christoph" userId="bb754b33-25a7-43d2-b448-1a8920a1fffb" providerId="ADAL" clId="{034E9A69-A702-48DF-9C5D-A8B5A51EAA92}" dt="2019-01-29T19:32:59.238" v="0" actId="1076"/>
          <ac:picMkLst>
            <pc:docMk/>
            <pc:sldMk cId="2329314418" sldId="263"/>
            <ac:picMk id="4" creationId="{EE4AD920-C741-4AB4-8501-C21442822025}"/>
          </ac:picMkLst>
        </pc:picChg>
      </pc:sldChg>
      <pc:sldChg chg="modSp">
        <pc:chgData name="Ruf, Christoph" userId="bb754b33-25a7-43d2-b448-1a8920a1fffb" providerId="ADAL" clId="{034E9A69-A702-48DF-9C5D-A8B5A51EAA92}" dt="2019-01-29T19:43:37.622" v="5" actId="20577"/>
        <pc:sldMkLst>
          <pc:docMk/>
          <pc:sldMk cId="1868627007" sldId="269"/>
        </pc:sldMkLst>
        <pc:spChg chg="mod">
          <ac:chgData name="Ruf, Christoph" userId="bb754b33-25a7-43d2-b448-1a8920a1fffb" providerId="ADAL" clId="{034E9A69-A702-48DF-9C5D-A8B5A51EAA92}" dt="2019-01-29T19:43:37.622" v="5" actId="20577"/>
          <ac:spMkLst>
            <pc:docMk/>
            <pc:sldMk cId="1868627007" sldId="269"/>
            <ac:spMk id="3" creationId="{4544E31C-69EC-408B-84E0-7B54F159CD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28F41-B3EB-42EA-9E90-C2FFABB50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2B0043-6986-422C-9835-E285CC6BF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007E13-E5F9-4530-A5F4-950AD9CF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9388E4-466C-46D5-A7B7-DF9E9B91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46BD7A-A4F5-4C65-9655-4516CB82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34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33ED-875B-4DB5-9E1C-38875FAB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CDE4BE-765D-4C08-99C9-296FF8738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8B8EC-A2E5-44E5-B2ED-4BFA56BE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2E2045-BF7E-4C41-914E-E95A80AE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0E9A2A-241E-4E86-BFD1-3EDF3548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13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A33D34-E58C-4C9C-B630-5B9CF1FB5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EC396D-3BA1-4B20-B3ED-F58404ACE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5D81E4-3B64-414D-920F-E6E5DD39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50757F-F4B3-4689-9D43-E4808BF7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F54698-AC10-4F11-B832-4A499B77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82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460994-5003-4805-AFAA-84F6DF61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457FA-C0C6-4CEE-B87E-CE1A705D8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7DA80F-EF0B-411A-B8D8-193BB7F9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F78E74-B635-4035-A66B-699A3235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B16896-21DD-4ECA-A2D4-FAE653E4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57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B1844-17C9-4F69-9F20-F678A9C5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DC40D1-592B-4466-A215-02F87496E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437716-A1F2-454E-9140-D53E2F78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087E77-4A51-49FC-9162-0357C26A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4B23BA-6841-4D04-A43D-CAA2152B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58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D4054-E198-48B8-9558-C9FC8C1A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3F8F95-86A9-42B2-BC8B-05C66534D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C6B63E-0565-4542-8ABC-BC00DB607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E0A6B0-1669-4259-9FBC-82FF1A46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DF0746-BB2C-48AF-8083-0739E9F7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7FDDCC-5C37-4D11-964A-3E7B82D6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33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AF9C4-BA76-4775-A969-BDCEEC81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EC1403-B0C9-49F6-BFC8-20B0D3231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CA9396-C890-46AD-B1DD-E02E91D1C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64CE7C-32E5-4371-8B85-BAA0F5DF2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5041F0-CC73-4DDB-B82D-B2DBD5608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AD7A92-986A-40A7-8944-DD16218E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4E5DBB-7FCA-4B9D-B65D-00C7F34C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A3BA39-C3BD-4CA1-92C7-1D0EF17B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60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D201E-DC66-4ED6-A805-46E5C865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47F043-6B76-4822-9A76-82A8B1E5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517B0D-8A66-4BBD-BC82-3687F3C9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E2B881-CFDA-44CA-82A8-459128A2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42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6FB027-9781-471A-87E5-F621ACD9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CB4A48-3FE4-4448-8808-8252B03F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6E4DC0-49FE-4FA0-A933-51708AB5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5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BFCB3-3DCF-4695-AB6F-1111295A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ED0FD8-B1FC-4E28-89AB-3EA9C1F62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895F2F-B071-4FB6-B882-5D7CEB4B4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E83CE4-C7E6-4957-B5CD-3EB89184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E1AE27-E658-49A0-84E2-99CCF8EE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909BD4-640A-4D10-BB52-DC70239E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95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5DE0A-D821-4E67-9486-7C6783F7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4E0C76-B5D8-4F9E-A539-441FBFDED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8A78BE-B6F5-43FC-BE1D-102A9C03B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5C383C-4F43-494F-9060-C969DFB4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E34F3B-D530-4251-B009-A4D69716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8C8BAC-0755-4A87-8C69-A2CF3329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55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B3FE0D-35A3-48B9-8538-1F5E58B9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B9C530-B3FA-4C1B-9C9E-9A2BE8A70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22B69B-3DC6-4A3B-A046-1F2C7A103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82E5E-FF66-4352-8EE6-39AD3C0BB0F6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951844-E4D3-4ADC-AEDA-6067265F3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C47742-7546-4E87-B6FF-72D897335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65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F32C4F4-D109-4939-A615-F3CC8885A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87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F6F17BC-B161-4232-9927-9A542F991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Powershell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love</a:t>
            </a:r>
            <a:r>
              <a:rPr lang="de-DE" dirty="0">
                <a:solidFill>
                  <a:schemeClr val="bg1"/>
                </a:solidFill>
              </a:rPr>
              <a:t> C#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E69CDE-AC36-4E76-A5AA-B06B2FEE9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By Christoph Ruf</a:t>
            </a:r>
          </a:p>
        </p:txBody>
      </p:sp>
    </p:spTree>
    <p:extLst>
      <p:ext uri="{BB962C8B-B14F-4D97-AF65-F5344CB8AC3E}">
        <p14:creationId xmlns:p14="http://schemas.microsoft.com/office/powerpoint/2010/main" val="187474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BB5F2F2-F585-469D-A3B9-3F143B9F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63"/>
            <a:ext cx="12192000" cy="683007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44E31C-69EC-408B-84E0-7B54F159C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„Legacy“ Code </a:t>
            </a:r>
            <a:r>
              <a:rPr lang="de-DE" dirty="0" err="1">
                <a:solidFill>
                  <a:schemeClr val="bg1"/>
                </a:solidFill>
              </a:rPr>
              <a:t>doesnt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have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rework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You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need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same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both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Languages</a:t>
            </a:r>
            <a:r>
              <a:rPr lang="de-DE" dirty="0">
                <a:solidFill>
                  <a:schemeClr val="bg1"/>
                </a:solidFill>
              </a:rPr>
              <a:t>? </a:t>
            </a:r>
            <a:r>
              <a:rPr lang="de-DE" dirty="0" err="1">
                <a:solidFill>
                  <a:schemeClr val="bg1"/>
                </a:solidFill>
              </a:rPr>
              <a:t>No</a:t>
            </a:r>
            <a:r>
              <a:rPr lang="de-DE" dirty="0">
                <a:solidFill>
                  <a:schemeClr val="bg1"/>
                </a:solidFill>
              </a:rPr>
              <a:t> Problem…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Performance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in </a:t>
            </a:r>
            <a:r>
              <a:rPr lang="de-DE" dirty="0" err="1">
                <a:solidFill>
                  <a:schemeClr val="bg1"/>
                </a:solidFill>
              </a:rPr>
              <a:t>some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cases</a:t>
            </a:r>
            <a:r>
              <a:rPr lang="de-DE" dirty="0">
                <a:solidFill>
                  <a:schemeClr val="bg1"/>
                </a:solidFill>
              </a:rPr>
              <a:t> a </a:t>
            </a:r>
            <a:r>
              <a:rPr lang="de-DE" dirty="0" err="1">
                <a:solidFill>
                  <a:schemeClr val="bg1"/>
                </a:solidFill>
              </a:rPr>
              <a:t>topic</a:t>
            </a:r>
            <a:r>
              <a:rPr lang="de-DE" dirty="0">
                <a:solidFill>
                  <a:schemeClr val="bg1"/>
                </a:solidFill>
              </a:rPr>
              <a:t>. 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Use </a:t>
            </a:r>
            <a:r>
              <a:rPr lang="de-DE" dirty="0" err="1">
                <a:solidFill>
                  <a:schemeClr val="bg1"/>
                </a:solidFill>
              </a:rPr>
              <a:t>methods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 err="1">
                <a:solidFill>
                  <a:schemeClr val="bg1"/>
                </a:solidFill>
              </a:rPr>
              <a:t>tasks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that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are</a:t>
            </a:r>
            <a:r>
              <a:rPr lang="de-DE" dirty="0">
                <a:solidFill>
                  <a:schemeClr val="bg1"/>
                </a:solidFill>
              </a:rPr>
              <a:t> not </a:t>
            </a:r>
            <a:r>
              <a:rPr lang="de-DE" dirty="0" err="1">
                <a:solidFill>
                  <a:schemeClr val="bg1"/>
                </a:solidFill>
              </a:rPr>
              <a:t>available</a:t>
            </a:r>
            <a:r>
              <a:rPr lang="de-DE" dirty="0">
                <a:solidFill>
                  <a:schemeClr val="bg1"/>
                </a:solidFill>
              </a:rPr>
              <a:t> in </a:t>
            </a:r>
            <a:r>
              <a:rPr lang="de-DE" dirty="0" err="1">
                <a:solidFill>
                  <a:schemeClr val="bg1"/>
                </a:solidFill>
              </a:rPr>
              <a:t>Powershell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7B084B9-5945-49C9-8AA4-191E3B65E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63"/>
            <a:ext cx="12192000" cy="683007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44E31C-69EC-408B-84E0-7B54F159C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Starting</a:t>
            </a:r>
            <a:r>
              <a:rPr lang="de-DE" dirty="0">
                <a:solidFill>
                  <a:schemeClr val="bg1"/>
                </a:solidFill>
              </a:rPr>
              <a:t> Demo….</a:t>
            </a:r>
          </a:p>
          <a:p>
            <a:r>
              <a:rPr lang="de-DE" dirty="0">
                <a:solidFill>
                  <a:schemeClr val="bg1"/>
                </a:solidFill>
              </a:rPr>
              <a:t>………</a:t>
            </a:r>
          </a:p>
          <a:p>
            <a:r>
              <a:rPr lang="de-DE" dirty="0">
                <a:solidFill>
                  <a:schemeClr val="bg1"/>
                </a:solidFill>
              </a:rPr>
              <a:t>…….</a:t>
            </a:r>
          </a:p>
          <a:p>
            <a:r>
              <a:rPr lang="de-DE" dirty="0">
                <a:solidFill>
                  <a:schemeClr val="bg1"/>
                </a:solidFill>
              </a:rPr>
              <a:t>….</a:t>
            </a:r>
          </a:p>
          <a:p>
            <a:r>
              <a:rPr lang="de-DE" dirty="0">
                <a:solidFill>
                  <a:schemeClr val="bg1"/>
                </a:solidFill>
              </a:rPr>
              <a:t>Goto Demo </a:t>
            </a:r>
            <a:r>
              <a:rPr lang="de-DE" dirty="0" err="1">
                <a:solidFill>
                  <a:schemeClr val="bg1"/>
                </a:solidFill>
              </a:rPr>
              <a:t>Why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it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951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7B084B9-5945-49C9-8AA4-191E3B65E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63"/>
            <a:ext cx="12192000" cy="683007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44E31C-69EC-408B-84E0-7B54F159C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Good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way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enhance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Powershell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Good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way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some</a:t>
            </a:r>
            <a:r>
              <a:rPr lang="de-DE" dirty="0">
                <a:solidFill>
                  <a:schemeClr val="bg1"/>
                </a:solidFill>
              </a:rPr>
              <a:t> DLLs </a:t>
            </a:r>
            <a:r>
              <a:rPr lang="de-DE" dirty="0" err="1">
                <a:solidFill>
                  <a:schemeClr val="bg1"/>
                </a:solidFill>
              </a:rPr>
              <a:t>that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already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exist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written</a:t>
            </a:r>
            <a:r>
              <a:rPr lang="de-DE" dirty="0">
                <a:solidFill>
                  <a:schemeClr val="bg1"/>
                </a:solidFill>
              </a:rPr>
              <a:t> also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C#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Know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limitations</a:t>
            </a:r>
            <a:r>
              <a:rPr lang="de-DE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  <a:p>
            <a:pPr lvl="1"/>
            <a:r>
              <a:rPr lang="de-DE" dirty="0" err="1">
                <a:solidFill>
                  <a:schemeClr val="bg1"/>
                </a:solidFill>
              </a:rPr>
              <a:t>Some</a:t>
            </a:r>
            <a:r>
              <a:rPr lang="de-DE" dirty="0">
                <a:solidFill>
                  <a:schemeClr val="bg1"/>
                </a:solidFill>
              </a:rPr>
              <a:t> Language Features </a:t>
            </a:r>
            <a:r>
              <a:rPr lang="de-DE" dirty="0" err="1">
                <a:solidFill>
                  <a:schemeClr val="bg1"/>
                </a:solidFill>
              </a:rPr>
              <a:t>does</a:t>
            </a:r>
            <a:r>
              <a:rPr lang="de-DE" dirty="0">
                <a:solidFill>
                  <a:schemeClr val="bg1"/>
                </a:solidFill>
              </a:rPr>
              <a:t> not </a:t>
            </a:r>
            <a:r>
              <a:rPr lang="de-DE" dirty="0" err="1">
                <a:solidFill>
                  <a:schemeClr val="bg1"/>
                </a:solidFill>
              </a:rPr>
              <a:t>work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Like $““ </a:t>
            </a:r>
            <a:r>
              <a:rPr lang="de-DE" dirty="0" err="1">
                <a:solidFill>
                  <a:schemeClr val="bg1"/>
                </a:solidFill>
              </a:rPr>
              <a:t>doesnt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work</a:t>
            </a:r>
            <a:r>
              <a:rPr lang="de-DE" dirty="0">
                <a:solidFill>
                  <a:schemeClr val="bg1"/>
                </a:solidFill>
              </a:rPr>
              <a:t> (in inline C#)</a:t>
            </a:r>
          </a:p>
          <a:p>
            <a:pPr lvl="1"/>
            <a:r>
              <a:rPr lang="de-DE" dirty="0" err="1">
                <a:solidFill>
                  <a:schemeClr val="bg1"/>
                </a:solidFill>
              </a:rPr>
              <a:t>Allways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know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about</a:t>
            </a:r>
            <a:r>
              <a:rPr lang="de-DE" dirty="0">
                <a:solidFill>
                  <a:schemeClr val="bg1"/>
                </a:solidFill>
              </a:rPr>
              <a:t> Static/</a:t>
            </a:r>
            <a:r>
              <a:rPr lang="de-DE" dirty="0" err="1">
                <a:solidFill>
                  <a:schemeClr val="bg1"/>
                </a:solidFill>
              </a:rPr>
              <a:t>NonStatic</a:t>
            </a:r>
            <a:endParaRPr lang="de-DE" dirty="0">
              <a:solidFill>
                <a:schemeClr val="bg1"/>
              </a:solidFill>
            </a:endParaRPr>
          </a:p>
          <a:p>
            <a:pPr lvl="1"/>
            <a:endParaRPr lang="de-DE" dirty="0">
              <a:solidFill>
                <a:schemeClr val="bg1"/>
              </a:solidFill>
            </a:endParaRPr>
          </a:p>
          <a:p>
            <a:pPr lvl="1"/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627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E91DC2C-94FA-4CF4-9EB9-D13260B68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005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5B42C8-1B84-43F3-B6C9-FED7DCCBE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600" dirty="0">
                <a:solidFill>
                  <a:schemeClr val="bg1"/>
                </a:solidFill>
              </a:rPr>
              <a:t>$Questions = </a:t>
            </a:r>
            <a:r>
              <a:rPr lang="de-DE" sz="3600" dirty="0" err="1">
                <a:solidFill>
                  <a:schemeClr val="bg1"/>
                </a:solidFill>
              </a:rPr>
              <a:t>Get</a:t>
            </a:r>
            <a:r>
              <a:rPr lang="de-DE" sz="3600" dirty="0">
                <a:solidFill>
                  <a:schemeClr val="bg1"/>
                </a:solidFill>
              </a:rPr>
              <a:t>-Questions -all</a:t>
            </a:r>
          </a:p>
          <a:p>
            <a:endParaRPr lang="de-DE" sz="3600" dirty="0">
              <a:solidFill>
                <a:schemeClr val="bg1"/>
              </a:solidFill>
            </a:endParaRPr>
          </a:p>
          <a:p>
            <a:r>
              <a:rPr lang="de-DE" sz="3600" dirty="0" err="1">
                <a:solidFill>
                  <a:schemeClr val="bg1"/>
                </a:solidFill>
              </a:rPr>
              <a:t>If</a:t>
            </a:r>
            <a:r>
              <a:rPr lang="de-DE" sz="3600" dirty="0">
                <a:solidFill>
                  <a:schemeClr val="bg1"/>
                </a:solidFill>
              </a:rPr>
              <a:t> (($Questions).</a:t>
            </a:r>
            <a:r>
              <a:rPr lang="de-DE" sz="3600" dirty="0" err="1">
                <a:solidFill>
                  <a:schemeClr val="bg1"/>
                </a:solidFill>
              </a:rPr>
              <a:t>count</a:t>
            </a:r>
            <a:r>
              <a:rPr lang="de-DE" sz="3600" dirty="0">
                <a:solidFill>
                  <a:schemeClr val="bg1"/>
                </a:solidFill>
              </a:rPr>
              <a:t> –</a:t>
            </a:r>
            <a:r>
              <a:rPr lang="de-DE" sz="3600" dirty="0" err="1">
                <a:solidFill>
                  <a:schemeClr val="bg1"/>
                </a:solidFill>
              </a:rPr>
              <a:t>gt</a:t>
            </a:r>
            <a:r>
              <a:rPr lang="de-DE" sz="3600" dirty="0">
                <a:solidFill>
                  <a:schemeClr val="bg1"/>
                </a:solidFill>
              </a:rPr>
              <a:t> 0) { $Questions }</a:t>
            </a:r>
          </a:p>
          <a:p>
            <a:r>
              <a:rPr lang="de-DE" sz="3600" dirty="0">
                <a:solidFill>
                  <a:schemeClr val="bg1"/>
                </a:solidFill>
              </a:rPr>
              <a:t>Else {  Write-Host „</a:t>
            </a:r>
            <a:r>
              <a:rPr lang="de-DE" sz="3600" dirty="0" err="1">
                <a:solidFill>
                  <a:schemeClr val="bg1"/>
                </a:solidFill>
              </a:rPr>
              <a:t>Thank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3600" dirty="0" err="1">
                <a:solidFill>
                  <a:schemeClr val="bg1"/>
                </a:solidFill>
              </a:rPr>
              <a:t>you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3600" dirty="0" err="1">
                <a:solidFill>
                  <a:schemeClr val="bg1"/>
                </a:solidFill>
              </a:rPr>
              <a:t>for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3600" dirty="0" err="1">
                <a:solidFill>
                  <a:schemeClr val="bg1"/>
                </a:solidFill>
              </a:rPr>
              <a:t>listening</a:t>
            </a:r>
            <a:r>
              <a:rPr lang="de-DE" sz="3600">
                <a:solidFill>
                  <a:schemeClr val="bg1"/>
                </a:solidFill>
              </a:rPr>
              <a:t>“; Exit; </a:t>
            </a:r>
            <a:r>
              <a:rPr lang="de-DE" sz="3600" dirty="0">
                <a:solidFill>
                  <a:schemeClr val="bg1"/>
                </a:solidFill>
              </a:rPr>
              <a:t>}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02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66DF9DF-2463-4472-9FF2-5DA6A7947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005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917D29-9325-4003-8B6F-95AC816FD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Name: Christoph Ruf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Job: SCCM </a:t>
            </a:r>
            <a:r>
              <a:rPr lang="de-DE" dirty="0" err="1">
                <a:solidFill>
                  <a:schemeClr val="bg1"/>
                </a:solidFill>
              </a:rPr>
              <a:t>Specialist</a:t>
            </a:r>
            <a:r>
              <a:rPr lang="de-DE" dirty="0">
                <a:solidFill>
                  <a:schemeClr val="bg1"/>
                </a:solidFill>
              </a:rPr>
              <a:t>, System- and Taskautomation, Client Management, Client Security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Employer</a:t>
            </a:r>
            <a:r>
              <a:rPr lang="de-DE" dirty="0">
                <a:solidFill>
                  <a:schemeClr val="bg1"/>
                </a:solidFill>
              </a:rPr>
              <a:t>: Hirschvogel Holding GmbH</a:t>
            </a:r>
          </a:p>
        </p:txBody>
      </p:sp>
    </p:spTree>
    <p:extLst>
      <p:ext uri="{BB962C8B-B14F-4D97-AF65-F5344CB8AC3E}">
        <p14:creationId xmlns:p14="http://schemas.microsoft.com/office/powerpoint/2010/main" val="194694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F993DEB-3069-4A49-9B69-D09F424B0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005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CF7C0-894C-4F50-8C07-7DA3B131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Inline C#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Import DLL in </a:t>
            </a:r>
            <a:r>
              <a:rPr lang="de-DE" dirty="0" err="1">
                <a:solidFill>
                  <a:schemeClr val="bg1"/>
                </a:solidFill>
              </a:rPr>
              <a:t>Powershell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Why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should</a:t>
            </a:r>
            <a:r>
              <a:rPr lang="de-DE" dirty="0">
                <a:solidFill>
                  <a:schemeClr val="bg1"/>
                </a:solidFill>
              </a:rPr>
              <a:t> i do </a:t>
            </a:r>
            <a:r>
              <a:rPr lang="de-DE" dirty="0" err="1">
                <a:solidFill>
                  <a:schemeClr val="bg1"/>
                </a:solidFill>
              </a:rPr>
              <a:t>it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9746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4AEC459-38AF-498D-80F2-3A96877CD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63"/>
            <a:ext cx="12192000" cy="683007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CF7C0-894C-4F50-8C07-7DA3B131D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5" y="1203649"/>
            <a:ext cx="11644604" cy="4973314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What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Inline C#?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Add C# Code </a:t>
            </a:r>
            <a:r>
              <a:rPr lang="de-DE" dirty="0" err="1">
                <a:solidFill>
                  <a:schemeClr val="bg1"/>
                </a:solidFill>
              </a:rPr>
              <a:t>into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your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Powershell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Script</a:t>
            </a:r>
            <a:r>
              <a:rPr lang="de-DE" dirty="0">
                <a:solidFill>
                  <a:schemeClr val="bg1"/>
                </a:solidFill>
              </a:rPr>
              <a:t>/</a:t>
            </a:r>
            <a:r>
              <a:rPr lang="de-DE" dirty="0" err="1">
                <a:solidFill>
                  <a:schemeClr val="bg1"/>
                </a:solidFill>
              </a:rPr>
              <a:t>Console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Who </a:t>
            </a:r>
            <a:r>
              <a:rPr lang="de-DE" dirty="0" err="1">
                <a:solidFill>
                  <a:schemeClr val="bg1"/>
                </a:solidFill>
              </a:rPr>
              <a:t>does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that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works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In </a:t>
            </a:r>
            <a:r>
              <a:rPr lang="de-DE" dirty="0" err="1">
                <a:solidFill>
                  <a:schemeClr val="bg1"/>
                </a:solidFill>
              </a:rPr>
              <a:t>memory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compilation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 err="1">
                <a:solidFill>
                  <a:schemeClr val="bg1"/>
                </a:solidFill>
              </a:rPr>
              <a:t>execution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how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32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4AEC459-38AF-498D-80F2-3A96877CD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63"/>
            <a:ext cx="12192000" cy="683007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CF7C0-894C-4F50-8C07-7DA3B131D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5" y="1203649"/>
            <a:ext cx="11644604" cy="4973314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How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 err="1">
                <a:solidFill>
                  <a:schemeClr val="bg1"/>
                </a:solidFill>
              </a:rPr>
              <a:t>Assem</a:t>
            </a:r>
            <a:r>
              <a:rPr lang="en-US" dirty="0">
                <a:solidFill>
                  <a:schemeClr val="bg1"/>
                </a:solidFill>
              </a:rPr>
              <a:t> = (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...add referenced assemblies here...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   ) 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$Source = @" 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//...add C# source code here...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"@ 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Add-Type -</a:t>
            </a:r>
            <a:r>
              <a:rPr lang="en-US" dirty="0" err="1">
                <a:solidFill>
                  <a:schemeClr val="bg1"/>
                </a:solidFill>
              </a:rPr>
              <a:t>ReferencedAssemblies</a:t>
            </a:r>
            <a:r>
              <a:rPr lang="en-US" dirty="0">
                <a:solidFill>
                  <a:schemeClr val="bg1"/>
                </a:solidFill>
              </a:rPr>
              <a:t> $</a:t>
            </a:r>
            <a:r>
              <a:rPr lang="en-US" dirty="0" err="1">
                <a:solidFill>
                  <a:schemeClr val="bg1"/>
                </a:solidFill>
              </a:rPr>
              <a:t>Assem</a:t>
            </a:r>
            <a:r>
              <a:rPr lang="en-US" dirty="0">
                <a:solidFill>
                  <a:schemeClr val="bg1"/>
                </a:solidFill>
              </a:rPr>
              <a:t> -</a:t>
            </a:r>
            <a:r>
              <a:rPr lang="en-US" dirty="0" err="1">
                <a:solidFill>
                  <a:schemeClr val="bg1"/>
                </a:solidFill>
              </a:rPr>
              <a:t>TypeDefinition</a:t>
            </a:r>
            <a:r>
              <a:rPr lang="en-US" dirty="0">
                <a:solidFill>
                  <a:schemeClr val="bg1"/>
                </a:solidFill>
              </a:rPr>
              <a:t> $Source -Language 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55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35D48C3-0E35-4FF5-B6E6-C6B929D35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63"/>
            <a:ext cx="12192000" cy="683007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CF7C0-894C-4F50-8C07-7DA3B131D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1"/>
            <a:ext cx="10515600" cy="4945322"/>
          </a:xfrm>
        </p:spPr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Starting</a:t>
            </a:r>
            <a:r>
              <a:rPr lang="de-DE" dirty="0">
                <a:solidFill>
                  <a:schemeClr val="bg1"/>
                </a:solidFill>
              </a:rPr>
              <a:t> Demo….</a:t>
            </a:r>
          </a:p>
          <a:p>
            <a:r>
              <a:rPr lang="de-DE" dirty="0">
                <a:solidFill>
                  <a:schemeClr val="bg1"/>
                </a:solidFill>
              </a:rPr>
              <a:t>………</a:t>
            </a:r>
          </a:p>
          <a:p>
            <a:r>
              <a:rPr lang="de-DE" dirty="0">
                <a:solidFill>
                  <a:schemeClr val="bg1"/>
                </a:solidFill>
              </a:rPr>
              <a:t>…….</a:t>
            </a:r>
          </a:p>
          <a:p>
            <a:r>
              <a:rPr lang="de-DE" dirty="0">
                <a:solidFill>
                  <a:schemeClr val="bg1"/>
                </a:solidFill>
              </a:rPr>
              <a:t>….</a:t>
            </a:r>
          </a:p>
          <a:p>
            <a:r>
              <a:rPr lang="de-DE" dirty="0">
                <a:solidFill>
                  <a:schemeClr val="bg1"/>
                </a:solidFill>
              </a:rPr>
              <a:t>Goto Demo Inline C#</a:t>
            </a:r>
          </a:p>
        </p:txBody>
      </p:sp>
    </p:spTree>
    <p:extLst>
      <p:ext uri="{BB962C8B-B14F-4D97-AF65-F5344CB8AC3E}">
        <p14:creationId xmlns:p14="http://schemas.microsoft.com/office/powerpoint/2010/main" val="401334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18BBCCC-14B6-41A7-B90A-84F38B6D8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63"/>
            <a:ext cx="12192000" cy="683007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CF7C0-894C-4F50-8C07-7DA3B131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Import DLL in </a:t>
            </a:r>
            <a:r>
              <a:rPr lang="de-DE" dirty="0" err="1">
                <a:solidFill>
                  <a:schemeClr val="bg1"/>
                </a:solidFill>
              </a:rPr>
              <a:t>Powershell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already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existing</a:t>
            </a:r>
            <a:r>
              <a:rPr lang="de-DE" dirty="0">
                <a:solidFill>
                  <a:schemeClr val="bg1"/>
                </a:solidFill>
              </a:rPr>
              <a:t> DLLs in </a:t>
            </a:r>
            <a:r>
              <a:rPr lang="de-DE" dirty="0" err="1">
                <a:solidFill>
                  <a:schemeClr val="bg1"/>
                </a:solidFill>
              </a:rPr>
              <a:t>Powershell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Use .Net </a:t>
            </a:r>
            <a:r>
              <a:rPr lang="en-US" dirty="0" err="1">
                <a:solidFill>
                  <a:schemeClr val="bg1"/>
                </a:solidFill>
              </a:rPr>
              <a:t>libarys</a:t>
            </a:r>
            <a:r>
              <a:rPr lang="de-DE" dirty="0">
                <a:solidFill>
                  <a:schemeClr val="bg1"/>
                </a:solidFill>
              </a:rPr>
              <a:t> in </a:t>
            </a:r>
            <a:r>
              <a:rPr lang="de-DE" dirty="0" err="1">
                <a:solidFill>
                  <a:schemeClr val="bg1"/>
                </a:solidFill>
              </a:rPr>
              <a:t>Powershell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Static </a:t>
            </a:r>
            <a:r>
              <a:rPr lang="de-DE" dirty="0" err="1">
                <a:solidFill>
                  <a:schemeClr val="bg1"/>
                </a:solidFill>
              </a:rPr>
              <a:t>vs</a:t>
            </a:r>
            <a:r>
              <a:rPr lang="de-DE" dirty="0">
                <a:solidFill>
                  <a:schemeClr val="bg1"/>
                </a:solidFill>
              </a:rPr>
              <a:t> non Static Methods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94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E4AD920-C741-4AB4-8501-C21442822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2" y="13963"/>
            <a:ext cx="12192000" cy="683007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CF7C0-894C-4F50-8C07-7DA3B131D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31" y="1330675"/>
            <a:ext cx="10515600" cy="49656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#Region Way 1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Add-Type -Path $</a:t>
            </a:r>
            <a:r>
              <a:rPr lang="de-DE" dirty="0" err="1">
                <a:solidFill>
                  <a:schemeClr val="bg1"/>
                </a:solidFill>
              </a:rPr>
              <a:t>DLLPath</a:t>
            </a:r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#Endregion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#Region Way 2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[</a:t>
            </a:r>
            <a:r>
              <a:rPr lang="de-DE" dirty="0" err="1">
                <a:solidFill>
                  <a:schemeClr val="bg1"/>
                </a:solidFill>
              </a:rPr>
              <a:t>System.Reflection.Assembly</a:t>
            </a:r>
            <a:r>
              <a:rPr lang="de-DE" dirty="0">
                <a:solidFill>
                  <a:schemeClr val="bg1"/>
                </a:solidFill>
              </a:rPr>
              <a:t>]::</a:t>
            </a:r>
            <a:r>
              <a:rPr lang="de-DE" dirty="0" err="1">
                <a:solidFill>
                  <a:schemeClr val="bg1"/>
                </a:solidFill>
              </a:rPr>
              <a:t>LoadFile</a:t>
            </a:r>
            <a:r>
              <a:rPr lang="de-DE" dirty="0">
                <a:solidFill>
                  <a:schemeClr val="bg1"/>
                </a:solidFill>
              </a:rPr>
              <a:t>($</a:t>
            </a:r>
            <a:r>
              <a:rPr lang="de-DE" dirty="0" err="1">
                <a:solidFill>
                  <a:schemeClr val="bg1"/>
                </a:solidFill>
              </a:rPr>
              <a:t>DLLPath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#Endregion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#Region Way 3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$</a:t>
            </a:r>
            <a:r>
              <a:rPr lang="de-DE" dirty="0" err="1">
                <a:solidFill>
                  <a:schemeClr val="bg1"/>
                </a:solidFill>
              </a:rPr>
              <a:t>bytes</a:t>
            </a:r>
            <a:r>
              <a:rPr lang="de-DE" dirty="0">
                <a:solidFill>
                  <a:schemeClr val="bg1"/>
                </a:solidFill>
              </a:rPr>
              <a:t> = [</a:t>
            </a:r>
            <a:r>
              <a:rPr lang="de-DE" dirty="0" err="1">
                <a:solidFill>
                  <a:schemeClr val="bg1"/>
                </a:solidFill>
              </a:rPr>
              <a:t>System.IO.File</a:t>
            </a:r>
            <a:r>
              <a:rPr lang="de-DE" dirty="0">
                <a:solidFill>
                  <a:schemeClr val="bg1"/>
                </a:solidFill>
              </a:rPr>
              <a:t>]::</a:t>
            </a:r>
            <a:r>
              <a:rPr lang="de-DE" dirty="0" err="1">
                <a:solidFill>
                  <a:schemeClr val="bg1"/>
                </a:solidFill>
              </a:rPr>
              <a:t>ReadAllBytes</a:t>
            </a:r>
            <a:r>
              <a:rPr lang="de-DE" dirty="0">
                <a:solidFill>
                  <a:schemeClr val="bg1"/>
                </a:solidFill>
              </a:rPr>
              <a:t>($</a:t>
            </a:r>
            <a:r>
              <a:rPr lang="de-DE" dirty="0" err="1">
                <a:solidFill>
                  <a:schemeClr val="bg1"/>
                </a:solidFill>
              </a:rPr>
              <a:t>DLLPath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[</a:t>
            </a:r>
            <a:r>
              <a:rPr lang="de-DE" dirty="0" err="1">
                <a:solidFill>
                  <a:schemeClr val="bg1"/>
                </a:solidFill>
              </a:rPr>
              <a:t>System.Reflection.Assembly</a:t>
            </a:r>
            <a:r>
              <a:rPr lang="de-DE" dirty="0">
                <a:solidFill>
                  <a:schemeClr val="bg1"/>
                </a:solidFill>
              </a:rPr>
              <a:t>]::Load($</a:t>
            </a:r>
            <a:r>
              <a:rPr lang="de-DE" dirty="0" err="1">
                <a:solidFill>
                  <a:schemeClr val="bg1"/>
                </a:solidFill>
              </a:rPr>
              <a:t>bytes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#Endregion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31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BDE0B50-CA7C-4021-AC73-A8B386477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63"/>
            <a:ext cx="12192000" cy="683007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CF7C0-894C-4F50-8C07-7DA3B131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Starting</a:t>
            </a:r>
            <a:r>
              <a:rPr lang="de-DE" dirty="0">
                <a:solidFill>
                  <a:schemeClr val="bg1"/>
                </a:solidFill>
              </a:rPr>
              <a:t> Demo….</a:t>
            </a:r>
          </a:p>
          <a:p>
            <a:r>
              <a:rPr lang="de-DE" dirty="0">
                <a:solidFill>
                  <a:schemeClr val="bg1"/>
                </a:solidFill>
              </a:rPr>
              <a:t>………</a:t>
            </a:r>
          </a:p>
          <a:p>
            <a:r>
              <a:rPr lang="de-DE" dirty="0">
                <a:solidFill>
                  <a:schemeClr val="bg1"/>
                </a:solidFill>
              </a:rPr>
              <a:t>…….</a:t>
            </a:r>
          </a:p>
          <a:p>
            <a:r>
              <a:rPr lang="de-DE" dirty="0">
                <a:solidFill>
                  <a:schemeClr val="bg1"/>
                </a:solidFill>
              </a:rPr>
              <a:t>….</a:t>
            </a:r>
          </a:p>
          <a:p>
            <a:r>
              <a:rPr lang="de-DE" dirty="0">
                <a:solidFill>
                  <a:schemeClr val="bg1"/>
                </a:solidFill>
              </a:rPr>
              <a:t>Goto Demo Import DLL in PS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22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Breitbild</PresentationFormat>
  <Paragraphs>78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Powershell love C#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love C#</dc:title>
  <dc:creator>Ruf, Christoph</dc:creator>
  <cp:lastModifiedBy>Ruf, Christoph</cp:lastModifiedBy>
  <cp:revision>2</cp:revision>
  <dcterms:created xsi:type="dcterms:W3CDTF">2018-11-23T13:50:28Z</dcterms:created>
  <dcterms:modified xsi:type="dcterms:W3CDTF">2019-01-29T19:43:48Z</dcterms:modified>
</cp:coreProperties>
</file>