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91" r:id="rId3"/>
    <p:sldId id="292" r:id="rId4"/>
    <p:sldId id="285" r:id="rId5"/>
    <p:sldId id="261" r:id="rId6"/>
    <p:sldId id="272" r:id="rId7"/>
    <p:sldId id="273" r:id="rId8"/>
    <p:sldId id="287" r:id="rId9"/>
    <p:sldId id="290" r:id="rId10"/>
    <p:sldId id="288" r:id="rId11"/>
    <p:sldId id="289" r:id="rId12"/>
    <p:sldId id="280" r:id="rId13"/>
    <p:sldId id="282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73" d="100"/>
          <a:sy n="73" d="100"/>
        </p:scale>
        <p:origin x="175" y="3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3588AE7-0B34-4061-A898-68FE7374E50A}"/>
    <pc:docChg chg="custSel addSld modSld">
      <pc:chgData name="Rob Sewell" userId="c802df42025d5e1f" providerId="LiveId" clId="{53588AE7-0B34-4061-A898-68FE7374E50A}" dt="2017-11-16T18:07:09.433" v="100"/>
      <pc:docMkLst>
        <pc:docMk/>
      </pc:docMkLst>
      <pc:sldChg chg="modSp">
        <pc:chgData name="Rob Sewell" userId="c802df42025d5e1f" providerId="LiveId" clId="{53588AE7-0B34-4061-A898-68FE7374E50A}" dt="2017-09-22T14:03:02.924" v="33" actId="20577"/>
        <pc:sldMkLst>
          <pc:docMk/>
          <pc:sldMk cId="2215894925" sldId="261"/>
        </pc:sldMkLst>
        <pc:spChg chg="mod">
          <ac:chgData name="Rob Sewell" userId="c802df42025d5e1f" providerId="LiveId" clId="{53588AE7-0B34-4061-A898-68FE7374E50A}" dt="2017-09-22T14:03:02.924" v="3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53588AE7-0B34-4061-A898-68FE7374E50A}" dt="2017-09-22T14:04:08.122" v="45" actId="20577"/>
        <pc:sldMkLst>
          <pc:docMk/>
          <pc:sldMk cId="1951099899" sldId="290"/>
        </pc:sldMkLst>
        <pc:spChg chg="mod">
          <ac:chgData name="Rob Sewell" userId="c802df42025d5e1f" providerId="LiveId" clId="{53588AE7-0B34-4061-A898-68FE7374E50A}" dt="2017-09-22T14:04:08.122" v="45" actId="20577"/>
          <ac:spMkLst>
            <pc:docMk/>
            <pc:sldMk cId="1951099899" sldId="290"/>
            <ac:spMk id="3" creationId="{409DA359-F6FA-4005-AB5F-2A823243FB29}"/>
          </ac:spMkLst>
        </pc:spChg>
      </pc:sldChg>
      <pc:sldChg chg="delSp modSp add modTransition delDesignElem">
        <pc:chgData name="Rob Sewell" userId="c802df42025d5e1f" providerId="LiveId" clId="{53588AE7-0B34-4061-A898-68FE7374E50A}" dt="2017-11-16T18:07:05.035" v="99"/>
        <pc:sldMkLst>
          <pc:docMk/>
          <pc:sldMk cId="2872251177" sldId="291"/>
        </pc:sldMkLst>
        <pc:spChg chg="mod">
          <ac:chgData name="Rob Sewell" userId="c802df42025d5e1f" providerId="LiveId" clId="{53588AE7-0B34-4061-A898-68FE7374E50A}" dt="2017-09-22T14:00:12.029" v="10" actId="947"/>
          <ac:spMkLst>
            <pc:docMk/>
            <pc:sldMk cId="2872251177" sldId="291"/>
            <ac:spMk id="8" creationId="{D4ECDF74-6667-45E6-9308-56D796896A5C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0" creationId="{00000000-0000-0000-0000-000000000000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2" creationId="{247AB924-1B87-43FC-B7C7-B112D5C51A0E}"/>
          </ac:spMkLst>
        </pc:spChg>
        <pc:picChg chg="mod">
          <ac:chgData name="Rob Sewell" userId="c802df42025d5e1f" providerId="LiveId" clId="{53588AE7-0B34-4061-A898-68FE7374E50A}" dt="2017-09-22T13:59:15.226" v="8" actId="1076"/>
          <ac:picMkLst>
            <pc:docMk/>
            <pc:sldMk cId="2872251177" sldId="291"/>
            <ac:picMk id="7" creationId="{32A2D8C2-22C2-4275-92B4-3B8681A09CA5}"/>
          </ac:picMkLst>
        </pc:picChg>
        <pc:picChg chg="mod">
          <ac:chgData name="Rob Sewell" userId="c802df42025d5e1f" providerId="LiveId" clId="{53588AE7-0B34-4061-A898-68FE7374E50A}" dt="2017-09-22T13:59:09.050" v="7" actId="1076"/>
          <ac:picMkLst>
            <pc:docMk/>
            <pc:sldMk cId="2872251177" sldId="291"/>
            <ac:picMk id="13" creationId="{3EC2AA5E-5F8E-4EBE-99B1-FD4D0F1204F6}"/>
          </ac:picMkLst>
        </pc:picChg>
        <pc:picChg chg="mod">
          <ac:chgData name="Rob Sewell" userId="c802df42025d5e1f" providerId="LiveId" clId="{53588AE7-0B34-4061-A898-68FE7374E50A}" dt="2017-09-22T13:58:56.748" v="3" actId="1076"/>
          <ac:picMkLst>
            <pc:docMk/>
            <pc:sldMk cId="2872251177" sldId="291"/>
            <ac:picMk id="15" creationId="{C049B826-ABE5-4C0A-890B-7F68B7A240CF}"/>
          </ac:picMkLst>
        </pc:pic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8" creationId="{818DC98F-4057-4645-B948-F604F39A9CF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9" creationId="{DAD2B705-4A9B-408D-AA80-4F41045E09D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30" creationId="{99AE2756-0FC4-4155-83E7-58AAAB63E757}"/>
          </ac:cxnSpMkLst>
        </pc:cxnChg>
      </pc:sldChg>
      <pc:sldChg chg="addSp delSp modSp add modTransition">
        <pc:chgData name="Rob Sewell" userId="c802df42025d5e1f" providerId="LiveId" clId="{53588AE7-0B34-4061-A898-68FE7374E50A}" dt="2017-11-16T18:07:09.433" v="100"/>
        <pc:sldMkLst>
          <pc:docMk/>
          <pc:sldMk cId="4159338192" sldId="292"/>
        </pc:sldMkLst>
        <pc:spChg chg="mod">
          <ac:chgData name="Rob Sewell" userId="c802df42025d5e1f" providerId="LiveId" clId="{53588AE7-0B34-4061-A898-68FE7374E50A}" dt="2017-09-27T08:15:27.507" v="93" actId="27636"/>
          <ac:spMkLst>
            <pc:docMk/>
            <pc:sldMk cId="4159338192" sldId="292"/>
            <ac:spMk id="8" creationId="{D4ECDF74-6667-45E6-9308-56D796896A5C}"/>
          </ac:spMkLst>
        </pc:spChg>
        <pc:picChg chg="add mod">
          <ac:chgData name="Rob Sewell" userId="c802df42025d5e1f" providerId="LiveId" clId="{53588AE7-0B34-4061-A898-68FE7374E50A}" dt="2017-09-27T08:16:02.740" v="96" actId="1076"/>
          <ac:picMkLst>
            <pc:docMk/>
            <pc:sldMk cId="4159338192" sldId="292"/>
            <ac:picMk id="2" creationId="{C90E8351-17AD-4C33-A82E-50645CD2A954}"/>
          </ac:picMkLst>
        </pc:picChg>
        <pc:picChg chg="del">
          <ac:chgData name="Rob Sewell" userId="c802df42025d5e1f" providerId="LiveId" clId="{53588AE7-0B34-4061-A898-68FE7374E50A}" dt="2017-09-27T08:14:53.632" v="49" actId="478"/>
          <ac:picMkLst>
            <pc:docMk/>
            <pc:sldMk cId="4159338192" sldId="292"/>
            <ac:picMk id="7" creationId="{32A2D8C2-22C2-4275-92B4-3B8681A09CA5}"/>
          </ac:picMkLst>
        </pc:picChg>
        <pc:picChg chg="del">
          <ac:chgData name="Rob Sewell" userId="c802df42025d5e1f" providerId="LiveId" clId="{53588AE7-0B34-4061-A898-68FE7374E50A}" dt="2017-09-27T08:14:54.574" v="50" actId="478"/>
          <ac:picMkLst>
            <pc:docMk/>
            <pc:sldMk cId="4159338192" sldId="292"/>
            <ac:picMk id="13" creationId="{3EC2AA5E-5F8E-4EBE-99B1-FD4D0F1204F6}"/>
          </ac:picMkLst>
        </pc:picChg>
        <pc:picChg chg="del">
          <ac:chgData name="Rob Sewell" userId="c802df42025d5e1f" providerId="LiveId" clId="{53588AE7-0B34-4061-A898-68FE7374E50A}" dt="2017-09-27T08:14:52.739" v="48" actId="478"/>
          <ac:picMkLst>
            <pc:docMk/>
            <pc:sldMk cId="4159338192" sldId="292"/>
            <ac:picMk id="15" creationId="{C049B826-ABE5-4C0A-890B-7F68B7A240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visualstudio.com/team-serv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239914"/>
            <a:ext cx="3424717" cy="3424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284984"/>
            <a:ext cx="3432430" cy="1037137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241607"/>
            <a:ext cx="3423024" cy="342302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PowerShell Conference Asia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E8351-17AD-4C33-A82E-50645CD2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1916832"/>
            <a:ext cx="5996839" cy="35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Learn Loads at </a:t>
            </a:r>
            <a:r>
              <a:rPr lang="en-GB" sz="4800" b="1" i="1" dirty="0" err="1">
                <a:latin typeface="AppleStorm" panose="02000603000000000000" pitchFamily="50" charset="0"/>
              </a:rPr>
              <a:t>PSDayUK</a:t>
            </a:r>
            <a:endParaRPr lang="en-GB" sz="4800" b="1" i="1" dirty="0"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1A6A7-E18F-426F-841E-1FF0273E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1484784"/>
            <a:ext cx="3240360" cy="47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4756701" y="1052736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4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2810-8D6D-423D-89DB-C7AF0388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76" y="2132856"/>
            <a:ext cx="66982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>
                <a:solidFill>
                  <a:srgbClr val="00B050"/>
                </a:solidFill>
                <a:latin typeface="AppleStorm" panose="02000603000000000000" pitchFamily="50" charset="0"/>
              </a:rPr>
              <a:t>Centralise </a:t>
            </a: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598</TotalTime>
  <Words>278</Words>
  <Application>Microsoft Office PowerPoint</Application>
  <PresentationFormat>Custom</PresentationFormat>
  <Paragraphs>91</Paragraphs>
  <Slides>14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Thank You To Our Sponsors</vt:lpstr>
      <vt:lpstr>PowerShell Conference Asia</vt:lpstr>
      <vt:lpstr>speaker questionnaire</vt:lpstr>
      <vt:lpstr>TODAY’s TO DO LIST</vt:lpstr>
      <vt:lpstr>What do we need?</vt:lpstr>
      <vt:lpstr>Visual Studio Team Services</vt:lpstr>
      <vt:lpstr>Why Module?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2017-11-16T18:50:01Z</dcterms:modified>
</cp:coreProperties>
</file>