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4" r:id="rId3"/>
    <p:sldId id="257" r:id="rId4"/>
    <p:sldId id="289" r:id="rId5"/>
    <p:sldId id="281" r:id="rId6"/>
    <p:sldId id="282" r:id="rId7"/>
    <p:sldId id="283" r:id="rId8"/>
    <p:sldId id="284" r:id="rId9"/>
    <p:sldId id="279" r:id="rId10"/>
    <p:sldId id="280" r:id="rId11"/>
    <p:sldId id="277" r:id="rId12"/>
    <p:sldId id="285" r:id="rId13"/>
    <p:sldId id="286" r:id="rId14"/>
    <p:sldId id="287" r:id="rId15"/>
    <p:sldId id="278"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E8527-D680-4A17-8008-AF91859D5B46}" v="516" dt="2020-12-08T01:16:26.725"/>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6" autoAdjust="0"/>
    <p:restoredTop sz="88051" autoAdjust="0"/>
  </p:normalViewPr>
  <p:slideViewPr>
    <p:cSldViewPr snapToGrid="0">
      <p:cViewPr varScale="1">
        <p:scale>
          <a:sx n="81" d="100"/>
          <a:sy n="81" d="100"/>
        </p:scale>
        <p:origin x="13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Bhaseen" userId="915dde25618e8deb" providerId="LiveId" clId="{190E8527-D680-4A17-8008-AF91859D5B46}"/>
    <pc:docChg chg="undo custSel addSld modSld sldOrd">
      <pc:chgData name="Varun Bhaseen" userId="915dde25618e8deb" providerId="LiveId" clId="{190E8527-D680-4A17-8008-AF91859D5B46}" dt="2020-12-08T01:16:57.357" v="1728" actId="20577"/>
      <pc:docMkLst>
        <pc:docMk/>
      </pc:docMkLst>
      <pc:sldChg chg="modSp mod modNotesTx">
        <pc:chgData name="Varun Bhaseen" userId="915dde25618e8deb" providerId="LiveId" clId="{190E8527-D680-4A17-8008-AF91859D5B46}" dt="2020-12-08T01:09:48.596" v="1596" actId="20577"/>
        <pc:sldMkLst>
          <pc:docMk/>
          <pc:sldMk cId="1498521224" sldId="257"/>
        </pc:sldMkLst>
        <pc:spChg chg="mod">
          <ac:chgData name="Varun Bhaseen" userId="915dde25618e8deb" providerId="LiveId" clId="{190E8527-D680-4A17-8008-AF91859D5B46}" dt="2020-12-08T01:09:48.596" v="1596" actId="20577"/>
          <ac:spMkLst>
            <pc:docMk/>
            <pc:sldMk cId="1498521224" sldId="257"/>
            <ac:spMk id="11" creationId="{AC3B9336-539A-4634-9377-CADA04DBAB91}"/>
          </ac:spMkLst>
        </pc:spChg>
      </pc:sldChg>
      <pc:sldChg chg="ord">
        <pc:chgData name="Varun Bhaseen" userId="915dde25618e8deb" providerId="LiveId" clId="{190E8527-D680-4A17-8008-AF91859D5B46}" dt="2020-12-08T00:18:14.005" v="266"/>
        <pc:sldMkLst>
          <pc:docMk/>
          <pc:sldMk cId="1560088969" sldId="264"/>
        </pc:sldMkLst>
      </pc:sldChg>
      <pc:sldChg chg="addSp delSp modSp mod modClrScheme chgLayout">
        <pc:chgData name="Varun Bhaseen" userId="915dde25618e8deb" providerId="LiveId" clId="{190E8527-D680-4A17-8008-AF91859D5B46}" dt="2020-12-08T00:42:45.316" v="1162" actId="20577"/>
        <pc:sldMkLst>
          <pc:docMk/>
          <pc:sldMk cId="4047241573" sldId="277"/>
        </pc:sldMkLst>
        <pc:spChg chg="del">
          <ac:chgData name="Varun Bhaseen" userId="915dde25618e8deb" providerId="LiveId" clId="{190E8527-D680-4A17-8008-AF91859D5B46}" dt="2020-12-08T00:42:30.835" v="1160" actId="478"/>
          <ac:spMkLst>
            <pc:docMk/>
            <pc:sldMk cId="4047241573" sldId="277"/>
            <ac:spMk id="2" creationId="{8F7EB6B5-FC37-45A5-998C-4AE0BD7865C5}"/>
          </ac:spMkLst>
        </pc:spChg>
        <pc:spChg chg="add del mod ord">
          <ac:chgData name="Varun Bhaseen" userId="915dde25618e8deb" providerId="LiveId" clId="{190E8527-D680-4A17-8008-AF91859D5B46}" dt="2020-12-08T00:42:08.815" v="1148" actId="700"/>
          <ac:spMkLst>
            <pc:docMk/>
            <pc:sldMk cId="4047241573" sldId="277"/>
            <ac:spMk id="3" creationId="{FDC3C4D3-E01E-4513-AC82-CA5B3B8B3F1E}"/>
          </ac:spMkLst>
        </pc:spChg>
        <pc:spChg chg="add del mod ord">
          <ac:chgData name="Varun Bhaseen" userId="915dde25618e8deb" providerId="LiveId" clId="{190E8527-D680-4A17-8008-AF91859D5B46}" dt="2020-12-08T00:42:18.133" v="1149" actId="700"/>
          <ac:spMkLst>
            <pc:docMk/>
            <pc:sldMk cId="4047241573" sldId="277"/>
            <ac:spMk id="4" creationId="{891CEDD2-606E-4AA0-B846-066C765D89A9}"/>
          </ac:spMkLst>
        </pc:spChg>
        <pc:spChg chg="add del mod ord">
          <ac:chgData name="Varun Bhaseen" userId="915dde25618e8deb" providerId="LiveId" clId="{190E8527-D680-4A17-8008-AF91859D5B46}" dt="2020-12-08T00:42:08.815" v="1148" actId="700"/>
          <ac:spMkLst>
            <pc:docMk/>
            <pc:sldMk cId="4047241573" sldId="277"/>
            <ac:spMk id="5" creationId="{F446DF3D-265C-4227-A055-1DCEB5D60D09}"/>
          </ac:spMkLst>
        </pc:spChg>
        <pc:spChg chg="add del mod ord">
          <ac:chgData name="Varun Bhaseen" userId="915dde25618e8deb" providerId="LiveId" clId="{190E8527-D680-4A17-8008-AF91859D5B46}" dt="2020-12-08T00:42:07.986" v="1147" actId="700"/>
          <ac:spMkLst>
            <pc:docMk/>
            <pc:sldMk cId="4047241573" sldId="277"/>
            <ac:spMk id="7" creationId="{50E97711-47CF-4239-9DA6-3BA944613765}"/>
          </ac:spMkLst>
        </pc:spChg>
        <pc:spChg chg="add del mod ord">
          <ac:chgData name="Varun Bhaseen" userId="915dde25618e8deb" providerId="LiveId" clId="{190E8527-D680-4A17-8008-AF91859D5B46}" dt="2020-12-08T00:42:07.986" v="1147" actId="700"/>
          <ac:spMkLst>
            <pc:docMk/>
            <pc:sldMk cId="4047241573" sldId="277"/>
            <ac:spMk id="8" creationId="{20B0BA41-45E1-429E-A6EC-F81FCFFAD82E}"/>
          </ac:spMkLst>
        </pc:spChg>
        <pc:spChg chg="add del mod ord">
          <ac:chgData name="Varun Bhaseen" userId="915dde25618e8deb" providerId="LiveId" clId="{190E8527-D680-4A17-8008-AF91859D5B46}" dt="2020-12-08T00:42:07.986" v="1147" actId="700"/>
          <ac:spMkLst>
            <pc:docMk/>
            <pc:sldMk cId="4047241573" sldId="277"/>
            <ac:spMk id="9" creationId="{A1AC2EB8-CA39-4A48-A8D3-E15F97B324F8}"/>
          </ac:spMkLst>
        </pc:spChg>
        <pc:spChg chg="add del mod ord">
          <ac:chgData name="Varun Bhaseen" userId="915dde25618e8deb" providerId="LiveId" clId="{190E8527-D680-4A17-8008-AF91859D5B46}" dt="2020-12-08T00:42:07.986" v="1147" actId="700"/>
          <ac:spMkLst>
            <pc:docMk/>
            <pc:sldMk cId="4047241573" sldId="277"/>
            <ac:spMk id="10" creationId="{FCA6C087-DE25-4104-A518-7B7D3EB6A40F}"/>
          </ac:spMkLst>
        </pc:spChg>
        <pc:spChg chg="add del mod ord">
          <ac:chgData name="Varun Bhaseen" userId="915dde25618e8deb" providerId="LiveId" clId="{190E8527-D680-4A17-8008-AF91859D5B46}" dt="2020-12-08T00:42:07.986" v="1147" actId="700"/>
          <ac:spMkLst>
            <pc:docMk/>
            <pc:sldMk cId="4047241573" sldId="277"/>
            <ac:spMk id="11" creationId="{42EF4C63-37BB-4F6E-A270-5FB90A465AD6}"/>
          </ac:spMkLst>
        </pc:spChg>
        <pc:spChg chg="add del mod ord">
          <ac:chgData name="Varun Bhaseen" userId="915dde25618e8deb" providerId="LiveId" clId="{190E8527-D680-4A17-8008-AF91859D5B46}" dt="2020-12-08T00:42:07.986" v="1147" actId="700"/>
          <ac:spMkLst>
            <pc:docMk/>
            <pc:sldMk cId="4047241573" sldId="277"/>
            <ac:spMk id="12" creationId="{D52A1D8C-6E2B-471B-A1AE-B1033C1D9D54}"/>
          </ac:spMkLst>
        </pc:spChg>
        <pc:spChg chg="add del mod ord">
          <ac:chgData name="Varun Bhaseen" userId="915dde25618e8deb" providerId="LiveId" clId="{190E8527-D680-4A17-8008-AF91859D5B46}" dt="2020-12-08T00:42:07.986" v="1147" actId="700"/>
          <ac:spMkLst>
            <pc:docMk/>
            <pc:sldMk cId="4047241573" sldId="277"/>
            <ac:spMk id="13" creationId="{A9B8BF07-D9D2-479B-90D4-247B26DA1109}"/>
          </ac:spMkLst>
        </pc:spChg>
        <pc:spChg chg="add del mod ord">
          <ac:chgData name="Varun Bhaseen" userId="915dde25618e8deb" providerId="LiveId" clId="{190E8527-D680-4A17-8008-AF91859D5B46}" dt="2020-12-08T00:42:07.986" v="1147" actId="700"/>
          <ac:spMkLst>
            <pc:docMk/>
            <pc:sldMk cId="4047241573" sldId="277"/>
            <ac:spMk id="14" creationId="{CAC677D8-9339-4FBF-A4E5-20B142EE0008}"/>
          </ac:spMkLst>
        </pc:spChg>
        <pc:spChg chg="add del mod ord">
          <ac:chgData name="Varun Bhaseen" userId="915dde25618e8deb" providerId="LiveId" clId="{190E8527-D680-4A17-8008-AF91859D5B46}" dt="2020-12-08T00:42:07.986" v="1147" actId="700"/>
          <ac:spMkLst>
            <pc:docMk/>
            <pc:sldMk cId="4047241573" sldId="277"/>
            <ac:spMk id="15" creationId="{36A15003-8FA7-4C13-B99B-D20DAA0B7844}"/>
          </ac:spMkLst>
        </pc:spChg>
        <pc:spChg chg="add del mod ord">
          <ac:chgData name="Varun Bhaseen" userId="915dde25618e8deb" providerId="LiveId" clId="{190E8527-D680-4A17-8008-AF91859D5B46}" dt="2020-12-08T00:42:07.986" v="1147" actId="700"/>
          <ac:spMkLst>
            <pc:docMk/>
            <pc:sldMk cId="4047241573" sldId="277"/>
            <ac:spMk id="16" creationId="{C27BFAFC-8770-42F3-9FE0-50BE286E1680}"/>
          </ac:spMkLst>
        </pc:spChg>
        <pc:spChg chg="add del mod ord">
          <ac:chgData name="Varun Bhaseen" userId="915dde25618e8deb" providerId="LiveId" clId="{190E8527-D680-4A17-8008-AF91859D5B46}" dt="2020-12-08T00:42:07.986" v="1147" actId="700"/>
          <ac:spMkLst>
            <pc:docMk/>
            <pc:sldMk cId="4047241573" sldId="277"/>
            <ac:spMk id="17" creationId="{0C056457-9110-4CA3-A9B3-C96257163B36}"/>
          </ac:spMkLst>
        </pc:spChg>
        <pc:spChg chg="add del mod ord">
          <ac:chgData name="Varun Bhaseen" userId="915dde25618e8deb" providerId="LiveId" clId="{190E8527-D680-4A17-8008-AF91859D5B46}" dt="2020-12-08T00:42:07.986" v="1147" actId="700"/>
          <ac:spMkLst>
            <pc:docMk/>
            <pc:sldMk cId="4047241573" sldId="277"/>
            <ac:spMk id="18" creationId="{F2A6EE00-EC10-4C75-8001-2877ABCAF644}"/>
          </ac:spMkLst>
        </pc:spChg>
        <pc:spChg chg="add del mod ord">
          <ac:chgData name="Varun Bhaseen" userId="915dde25618e8deb" providerId="LiveId" clId="{190E8527-D680-4A17-8008-AF91859D5B46}" dt="2020-12-08T00:42:07.986" v="1147" actId="700"/>
          <ac:spMkLst>
            <pc:docMk/>
            <pc:sldMk cId="4047241573" sldId="277"/>
            <ac:spMk id="19" creationId="{C7C804DA-D164-435F-BA23-7B3817AD125B}"/>
          </ac:spMkLst>
        </pc:spChg>
        <pc:spChg chg="add del mod ord">
          <ac:chgData name="Varun Bhaseen" userId="915dde25618e8deb" providerId="LiveId" clId="{190E8527-D680-4A17-8008-AF91859D5B46}" dt="2020-12-08T00:42:07.986" v="1147" actId="700"/>
          <ac:spMkLst>
            <pc:docMk/>
            <pc:sldMk cId="4047241573" sldId="277"/>
            <ac:spMk id="20" creationId="{8ED0B33A-FD12-4095-82F1-A1A76F254645}"/>
          </ac:spMkLst>
        </pc:spChg>
        <pc:spChg chg="add del mod ord">
          <ac:chgData name="Varun Bhaseen" userId="915dde25618e8deb" providerId="LiveId" clId="{190E8527-D680-4A17-8008-AF91859D5B46}" dt="2020-12-08T00:42:07.986" v="1147" actId="700"/>
          <ac:spMkLst>
            <pc:docMk/>
            <pc:sldMk cId="4047241573" sldId="277"/>
            <ac:spMk id="21" creationId="{DF97BE97-98BC-40FF-A7EF-D9865727E561}"/>
          </ac:spMkLst>
        </pc:spChg>
        <pc:spChg chg="add del mod ord">
          <ac:chgData name="Varun Bhaseen" userId="915dde25618e8deb" providerId="LiveId" clId="{190E8527-D680-4A17-8008-AF91859D5B46}" dt="2020-12-08T00:42:07.193" v="1146" actId="700"/>
          <ac:spMkLst>
            <pc:docMk/>
            <pc:sldMk cId="4047241573" sldId="277"/>
            <ac:spMk id="22" creationId="{138DAD9C-6DB8-478A-A968-6F297C34E96B}"/>
          </ac:spMkLst>
        </pc:spChg>
        <pc:spChg chg="add mod ord">
          <ac:chgData name="Varun Bhaseen" userId="915dde25618e8deb" providerId="LiveId" clId="{190E8527-D680-4A17-8008-AF91859D5B46}" dt="2020-12-08T00:42:41.024" v="1161" actId="700"/>
          <ac:spMkLst>
            <pc:docMk/>
            <pc:sldMk cId="4047241573" sldId="277"/>
            <ac:spMk id="23" creationId="{E03A5053-9AB2-482A-B6AC-0AE2BD4D3447}"/>
          </ac:spMkLst>
        </pc:spChg>
        <pc:graphicFrameChg chg="mod ord">
          <ac:chgData name="Varun Bhaseen" userId="915dde25618e8deb" providerId="LiveId" clId="{190E8527-D680-4A17-8008-AF91859D5B46}" dt="2020-12-08T00:42:45.316" v="1162" actId="20577"/>
          <ac:graphicFrameMkLst>
            <pc:docMk/>
            <pc:sldMk cId="4047241573" sldId="277"/>
            <ac:graphicFrameMk id="6" creationId="{215D1ED2-2276-4F00-AE52-872A08D30321}"/>
          </ac:graphicFrameMkLst>
        </pc:graphicFrameChg>
      </pc:sldChg>
      <pc:sldChg chg="modSp ord modNotesTx">
        <pc:chgData name="Varun Bhaseen" userId="915dde25618e8deb" providerId="LiveId" clId="{190E8527-D680-4A17-8008-AF91859D5B46}" dt="2020-12-08T01:11:05.967" v="1609"/>
        <pc:sldMkLst>
          <pc:docMk/>
          <pc:sldMk cId="3473102551" sldId="279"/>
        </pc:sldMkLst>
        <pc:graphicFrameChg chg="mod">
          <ac:chgData name="Varun Bhaseen" userId="915dde25618e8deb" providerId="LiveId" clId="{190E8527-D680-4A17-8008-AF91859D5B46}" dt="2020-12-08T01:10:21.191" v="1601" actId="12093"/>
          <ac:graphicFrameMkLst>
            <pc:docMk/>
            <pc:sldMk cId="3473102551" sldId="279"/>
            <ac:graphicFrameMk id="6" creationId="{2CD6A1D8-14EE-4A6B-B0BB-ED86240A16A0}"/>
          </ac:graphicFrameMkLst>
        </pc:graphicFrameChg>
      </pc:sldChg>
      <pc:sldChg chg="addSp delSp modSp mod ord">
        <pc:chgData name="Varun Bhaseen" userId="915dde25618e8deb" providerId="LiveId" clId="{190E8527-D680-4A17-8008-AF91859D5B46}" dt="2020-12-08T01:11:07.950" v="1611"/>
        <pc:sldMkLst>
          <pc:docMk/>
          <pc:sldMk cId="1497588716" sldId="280"/>
        </pc:sldMkLst>
        <pc:spChg chg="del mod">
          <ac:chgData name="Varun Bhaseen" userId="915dde25618e8deb" providerId="LiveId" clId="{190E8527-D680-4A17-8008-AF91859D5B46}" dt="2020-12-08T00:24:15.096" v="421" actId="1032"/>
          <ac:spMkLst>
            <pc:docMk/>
            <pc:sldMk cId="1497588716" sldId="280"/>
            <ac:spMk id="3" creationId="{86C8625C-D3DB-461F-B709-1489C53D9ABB}"/>
          </ac:spMkLst>
        </pc:spChg>
        <pc:graphicFrameChg chg="add mod modGraphic">
          <ac:chgData name="Varun Bhaseen" userId="915dde25618e8deb" providerId="LiveId" clId="{190E8527-D680-4A17-8008-AF91859D5B46}" dt="2020-12-08T00:25:05.815" v="428" actId="12093"/>
          <ac:graphicFrameMkLst>
            <pc:docMk/>
            <pc:sldMk cId="1497588716" sldId="280"/>
            <ac:graphicFrameMk id="4" creationId="{5B3A7893-9977-42D9-A591-693197302AFF}"/>
          </ac:graphicFrameMkLst>
        </pc:graphicFrameChg>
      </pc:sldChg>
      <pc:sldChg chg="addSp delSp modSp new mod ord">
        <pc:chgData name="Varun Bhaseen" userId="915dde25618e8deb" providerId="LiveId" clId="{190E8527-D680-4A17-8008-AF91859D5B46}" dt="2020-12-08T00:26:26.099" v="442" actId="20577"/>
        <pc:sldMkLst>
          <pc:docMk/>
          <pc:sldMk cId="3111072064" sldId="281"/>
        </pc:sldMkLst>
        <pc:spChg chg="mod">
          <ac:chgData name="Varun Bhaseen" userId="915dde25618e8deb" providerId="LiveId" clId="{190E8527-D680-4A17-8008-AF91859D5B46}" dt="2020-12-08T00:18:06.596" v="260" actId="20577"/>
          <ac:spMkLst>
            <pc:docMk/>
            <pc:sldMk cId="3111072064" sldId="281"/>
            <ac:spMk id="2" creationId="{E08BC6F4-97D6-4B44-9F61-C640DD20AB48}"/>
          </ac:spMkLst>
        </pc:spChg>
        <pc:spChg chg="del mod">
          <ac:chgData name="Varun Bhaseen" userId="915dde25618e8deb" providerId="LiveId" clId="{190E8527-D680-4A17-8008-AF91859D5B46}" dt="2020-12-08T00:25:45.161" v="430" actId="1032"/>
          <ac:spMkLst>
            <pc:docMk/>
            <pc:sldMk cId="3111072064" sldId="281"/>
            <ac:spMk id="3" creationId="{638FC3CC-E630-45B3-98B2-1A03BCD9DD02}"/>
          </ac:spMkLst>
        </pc:spChg>
        <pc:graphicFrameChg chg="add mod modGraphic">
          <ac:chgData name="Varun Bhaseen" userId="915dde25618e8deb" providerId="LiveId" clId="{190E8527-D680-4A17-8008-AF91859D5B46}" dt="2020-12-08T00:26:26.099" v="442" actId="20577"/>
          <ac:graphicFrameMkLst>
            <pc:docMk/>
            <pc:sldMk cId="3111072064" sldId="281"/>
            <ac:graphicFrameMk id="4" creationId="{56B9C9E7-4291-4752-A9A9-71664E72ECE3}"/>
          </ac:graphicFrameMkLst>
        </pc:graphicFrameChg>
      </pc:sldChg>
      <pc:sldChg chg="addSp delSp modSp new mod ord modClrScheme chgLayout">
        <pc:chgData name="Varun Bhaseen" userId="915dde25618e8deb" providerId="LiveId" clId="{190E8527-D680-4A17-8008-AF91859D5B46}" dt="2020-12-08T01:10:40.917" v="1607"/>
        <pc:sldMkLst>
          <pc:docMk/>
          <pc:sldMk cId="2464431670" sldId="282"/>
        </pc:sldMkLst>
        <pc:spChg chg="del mod ord">
          <ac:chgData name="Varun Bhaseen" userId="915dde25618e8deb" providerId="LiveId" clId="{190E8527-D680-4A17-8008-AF91859D5B46}" dt="2020-12-08T00:26:38.874" v="444" actId="700"/>
          <ac:spMkLst>
            <pc:docMk/>
            <pc:sldMk cId="2464431670" sldId="282"/>
            <ac:spMk id="2" creationId="{91D64AB3-3CA9-4243-A630-15C45F64691E}"/>
          </ac:spMkLst>
        </pc:spChg>
        <pc:spChg chg="del">
          <ac:chgData name="Varun Bhaseen" userId="915dde25618e8deb" providerId="LiveId" clId="{190E8527-D680-4A17-8008-AF91859D5B46}" dt="2020-12-08T00:26:38.874" v="444" actId="700"/>
          <ac:spMkLst>
            <pc:docMk/>
            <pc:sldMk cId="2464431670" sldId="282"/>
            <ac:spMk id="3" creationId="{A77C0661-5E1C-4CDC-88C1-878E4E0DFE0C}"/>
          </ac:spMkLst>
        </pc:spChg>
        <pc:spChg chg="add mod ord">
          <ac:chgData name="Varun Bhaseen" userId="915dde25618e8deb" providerId="LiveId" clId="{190E8527-D680-4A17-8008-AF91859D5B46}" dt="2020-12-08T00:29:15.927" v="607" actId="20577"/>
          <ac:spMkLst>
            <pc:docMk/>
            <pc:sldMk cId="2464431670" sldId="282"/>
            <ac:spMk id="4" creationId="{429816BD-5963-465C-AB66-D24B3F218FCA}"/>
          </ac:spMkLst>
        </pc:spChg>
        <pc:spChg chg="add mod ord">
          <ac:chgData name="Varun Bhaseen" userId="915dde25618e8deb" providerId="LiveId" clId="{190E8527-D680-4A17-8008-AF91859D5B46}" dt="2020-12-08T00:29:24.800" v="632" actId="20577"/>
          <ac:spMkLst>
            <pc:docMk/>
            <pc:sldMk cId="2464431670" sldId="282"/>
            <ac:spMk id="5" creationId="{69DA4E6A-085F-4D12-9C5A-3CA826CA547E}"/>
          </ac:spMkLst>
        </pc:spChg>
      </pc:sldChg>
      <pc:sldChg chg="addSp delSp modSp new mod modClrScheme chgLayout">
        <pc:chgData name="Varun Bhaseen" userId="915dde25618e8deb" providerId="LiveId" clId="{190E8527-D680-4A17-8008-AF91859D5B46}" dt="2020-12-08T01:12:18.294" v="1621" actId="20577"/>
        <pc:sldMkLst>
          <pc:docMk/>
          <pc:sldMk cId="367749637" sldId="283"/>
        </pc:sldMkLst>
        <pc:spChg chg="del">
          <ac:chgData name="Varun Bhaseen" userId="915dde25618e8deb" providerId="LiveId" clId="{190E8527-D680-4A17-8008-AF91859D5B46}" dt="2020-12-08T00:29:33.029" v="634" actId="700"/>
          <ac:spMkLst>
            <pc:docMk/>
            <pc:sldMk cId="367749637" sldId="283"/>
            <ac:spMk id="2" creationId="{1211AC75-F06F-44D2-8B5D-6C0117361805}"/>
          </ac:spMkLst>
        </pc:spChg>
        <pc:spChg chg="del mod ord">
          <ac:chgData name="Varun Bhaseen" userId="915dde25618e8deb" providerId="LiveId" clId="{190E8527-D680-4A17-8008-AF91859D5B46}" dt="2020-12-08T00:29:33.029" v="634" actId="700"/>
          <ac:spMkLst>
            <pc:docMk/>
            <pc:sldMk cId="367749637" sldId="283"/>
            <ac:spMk id="3" creationId="{475D57D2-CACD-4A13-B9E2-89D2B3D7DFDF}"/>
          </ac:spMkLst>
        </pc:spChg>
        <pc:spChg chg="add mod ord">
          <ac:chgData name="Varun Bhaseen" userId="915dde25618e8deb" providerId="LiveId" clId="{190E8527-D680-4A17-8008-AF91859D5B46}" dt="2020-12-08T01:12:18.294" v="1621" actId="20577"/>
          <ac:spMkLst>
            <pc:docMk/>
            <pc:sldMk cId="367749637" sldId="283"/>
            <ac:spMk id="4" creationId="{6826A5E1-0CCC-48C4-9672-2F0BFD07AA8A}"/>
          </ac:spMkLst>
        </pc:spChg>
        <pc:spChg chg="add del mod ord">
          <ac:chgData name="Varun Bhaseen" userId="915dde25618e8deb" providerId="LiveId" clId="{190E8527-D680-4A17-8008-AF91859D5B46}" dt="2020-12-08T00:30:07.447" v="635"/>
          <ac:spMkLst>
            <pc:docMk/>
            <pc:sldMk cId="367749637" sldId="283"/>
            <ac:spMk id="5" creationId="{AB3FDCFB-D26D-4716-A5C8-5603E54CB2BF}"/>
          </ac:spMkLst>
        </pc:spChg>
        <pc:spChg chg="add del mod">
          <ac:chgData name="Varun Bhaseen" userId="915dde25618e8deb" providerId="LiveId" clId="{190E8527-D680-4A17-8008-AF91859D5B46}" dt="2020-12-08T00:30:37.598" v="636" actId="931"/>
          <ac:spMkLst>
            <pc:docMk/>
            <pc:sldMk cId="367749637" sldId="283"/>
            <ac:spMk id="6" creationId="{06B496B3-7F60-424B-BEB5-1363C5973868}"/>
          </ac:spMkLst>
        </pc:spChg>
        <pc:spChg chg="add del mod ord">
          <ac:chgData name="Varun Bhaseen" userId="915dde25618e8deb" providerId="LiveId" clId="{190E8527-D680-4A17-8008-AF91859D5B46}" dt="2020-12-08T00:35:00.661" v="767" actId="700"/>
          <ac:spMkLst>
            <pc:docMk/>
            <pc:sldMk cId="367749637" sldId="283"/>
            <ac:spMk id="9" creationId="{C2102DC1-FF75-4822-93B1-1B00E39F5787}"/>
          </ac:spMkLst>
        </pc:spChg>
        <pc:spChg chg="add del mod ord">
          <ac:chgData name="Varun Bhaseen" userId="915dde25618e8deb" providerId="LiveId" clId="{190E8527-D680-4A17-8008-AF91859D5B46}" dt="2020-12-08T00:32:05.129" v="696"/>
          <ac:spMkLst>
            <pc:docMk/>
            <pc:sldMk cId="367749637" sldId="283"/>
            <ac:spMk id="10" creationId="{30798CC8-7F2D-45C4-BA94-FE8E4567BF2E}"/>
          </ac:spMkLst>
        </pc:spChg>
        <pc:spChg chg="add del mod ord">
          <ac:chgData name="Varun Bhaseen" userId="915dde25618e8deb" providerId="LiveId" clId="{190E8527-D680-4A17-8008-AF91859D5B46}" dt="2020-12-08T00:35:00.661" v="767" actId="700"/>
          <ac:spMkLst>
            <pc:docMk/>
            <pc:sldMk cId="367749637" sldId="283"/>
            <ac:spMk id="11" creationId="{F5B7D6D4-A675-4FC1-870E-355BAB095130}"/>
          </ac:spMkLst>
        </pc:spChg>
        <pc:spChg chg="add del mod">
          <ac:chgData name="Varun Bhaseen" userId="915dde25618e8deb" providerId="LiveId" clId="{190E8527-D680-4A17-8008-AF91859D5B46}" dt="2020-12-08T00:32:43.280" v="698" actId="931"/>
          <ac:spMkLst>
            <pc:docMk/>
            <pc:sldMk cId="367749637" sldId="283"/>
            <ac:spMk id="14" creationId="{3FA7F64F-04D4-4D18-BB82-3F7DF8542D9A}"/>
          </ac:spMkLst>
        </pc:spChg>
        <pc:spChg chg="add del mod">
          <ac:chgData name="Varun Bhaseen" userId="915dde25618e8deb" providerId="LiveId" clId="{190E8527-D680-4A17-8008-AF91859D5B46}" dt="2020-12-08T00:35:00.661" v="767" actId="700"/>
          <ac:spMkLst>
            <pc:docMk/>
            <pc:sldMk cId="367749637" sldId="283"/>
            <ac:spMk id="18" creationId="{E0BACC0E-4AC7-4F5C-B519-AC103A56FAB3}"/>
          </ac:spMkLst>
        </pc:spChg>
        <pc:spChg chg="add mod ord">
          <ac:chgData name="Varun Bhaseen" userId="915dde25618e8deb" providerId="LiveId" clId="{190E8527-D680-4A17-8008-AF91859D5B46}" dt="2020-12-08T00:36:19.785" v="961" actId="20577"/>
          <ac:spMkLst>
            <pc:docMk/>
            <pc:sldMk cId="367749637" sldId="283"/>
            <ac:spMk id="19" creationId="{C4DECFA7-E6D2-4B1F-9B8C-76A047B68E20}"/>
          </ac:spMkLst>
        </pc:spChg>
        <pc:picChg chg="add mod ord">
          <ac:chgData name="Varun Bhaseen" userId="915dde25618e8deb" providerId="LiveId" clId="{190E8527-D680-4A17-8008-AF91859D5B46}" dt="2020-12-08T00:35:21.957" v="779" actId="27636"/>
          <ac:picMkLst>
            <pc:docMk/>
            <pc:sldMk cId="367749637" sldId="283"/>
            <ac:picMk id="8" creationId="{5E34DB90-101B-470C-95EA-D4BBE67C8C2E}"/>
          </ac:picMkLst>
        </pc:picChg>
        <pc:picChg chg="add del mod">
          <ac:chgData name="Varun Bhaseen" userId="915dde25618e8deb" providerId="LiveId" clId="{190E8527-D680-4A17-8008-AF91859D5B46}" dt="2020-12-08T00:32:23.916" v="697" actId="478"/>
          <ac:picMkLst>
            <pc:docMk/>
            <pc:sldMk cId="367749637" sldId="283"/>
            <ac:picMk id="12" creationId="{84624370-C358-406C-841F-89040DF338A3}"/>
          </ac:picMkLst>
        </pc:picChg>
        <pc:picChg chg="add del mod">
          <ac:chgData name="Varun Bhaseen" userId="915dde25618e8deb" providerId="LiveId" clId="{190E8527-D680-4A17-8008-AF91859D5B46}" dt="2020-12-08T00:34:12.253" v="756" actId="21"/>
          <ac:picMkLst>
            <pc:docMk/>
            <pc:sldMk cId="367749637" sldId="283"/>
            <ac:picMk id="16" creationId="{F725743F-B79E-44CB-AEE1-6368462DE673}"/>
          </ac:picMkLst>
        </pc:picChg>
      </pc:sldChg>
      <pc:sldChg chg="addSp delSp modSp new mod modClrScheme chgLayout">
        <pc:chgData name="Varun Bhaseen" userId="915dde25618e8deb" providerId="LiveId" clId="{190E8527-D680-4A17-8008-AF91859D5B46}" dt="2020-12-08T00:41:14.296" v="1114" actId="20577"/>
        <pc:sldMkLst>
          <pc:docMk/>
          <pc:sldMk cId="616932360" sldId="284"/>
        </pc:sldMkLst>
        <pc:spChg chg="del mod ord">
          <ac:chgData name="Varun Bhaseen" userId="915dde25618e8deb" providerId="LiveId" clId="{190E8527-D680-4A17-8008-AF91859D5B46}" dt="2020-12-08T00:34:23.703" v="758" actId="700"/>
          <ac:spMkLst>
            <pc:docMk/>
            <pc:sldMk cId="616932360" sldId="284"/>
            <ac:spMk id="2" creationId="{FC15373C-C03E-41B4-90D0-B50F6C375B32}"/>
          </ac:spMkLst>
        </pc:spChg>
        <pc:spChg chg="del">
          <ac:chgData name="Varun Bhaseen" userId="915dde25618e8deb" providerId="LiveId" clId="{190E8527-D680-4A17-8008-AF91859D5B46}" dt="2020-12-08T00:34:16.332" v="757"/>
          <ac:spMkLst>
            <pc:docMk/>
            <pc:sldMk cId="616932360" sldId="284"/>
            <ac:spMk id="3" creationId="{8B7F9974-373C-4A8E-B3EF-2FD682D0D9E5}"/>
          </ac:spMkLst>
        </pc:spChg>
        <pc:spChg chg="add mod ord">
          <ac:chgData name="Varun Bhaseen" userId="915dde25618e8deb" providerId="LiveId" clId="{190E8527-D680-4A17-8008-AF91859D5B46}" dt="2020-12-08T00:34:36.495" v="762" actId="20577"/>
          <ac:spMkLst>
            <pc:docMk/>
            <pc:sldMk cId="616932360" sldId="284"/>
            <ac:spMk id="5" creationId="{0C55D05C-717C-4256-8C19-3A162F57FD0C}"/>
          </ac:spMkLst>
        </pc:spChg>
        <pc:spChg chg="add mod ord">
          <ac:chgData name="Varun Bhaseen" userId="915dde25618e8deb" providerId="LiveId" clId="{190E8527-D680-4A17-8008-AF91859D5B46}" dt="2020-12-08T00:41:14.296" v="1114" actId="20577"/>
          <ac:spMkLst>
            <pc:docMk/>
            <pc:sldMk cId="616932360" sldId="284"/>
            <ac:spMk id="6" creationId="{D67BFE4F-A0D4-4D41-AF2E-C0A647E45B45}"/>
          </ac:spMkLst>
        </pc:spChg>
        <pc:spChg chg="add mod">
          <ac:chgData name="Varun Bhaseen" userId="915dde25618e8deb" providerId="LiveId" clId="{190E8527-D680-4A17-8008-AF91859D5B46}" dt="2020-12-08T00:36:56.278" v="964" actId="1582"/>
          <ac:spMkLst>
            <pc:docMk/>
            <pc:sldMk cId="616932360" sldId="284"/>
            <ac:spMk id="7" creationId="{92F39675-07DF-4716-85F2-83DF37218784}"/>
          </ac:spMkLst>
        </pc:spChg>
        <pc:spChg chg="add">
          <ac:chgData name="Varun Bhaseen" userId="915dde25618e8deb" providerId="LiveId" clId="{190E8527-D680-4A17-8008-AF91859D5B46}" dt="2020-12-08T00:37:08.383" v="965" actId="11529"/>
          <ac:spMkLst>
            <pc:docMk/>
            <pc:sldMk cId="616932360" sldId="284"/>
            <ac:spMk id="8" creationId="{DB38A6BE-7593-4093-B180-F237970DE530}"/>
          </ac:spMkLst>
        </pc:spChg>
        <pc:picChg chg="add mod ord">
          <ac:chgData name="Varun Bhaseen" userId="915dde25618e8deb" providerId="LiveId" clId="{190E8527-D680-4A17-8008-AF91859D5B46}" dt="2020-12-08T00:34:49.561" v="765"/>
          <ac:picMkLst>
            <pc:docMk/>
            <pc:sldMk cId="616932360" sldId="284"/>
            <ac:picMk id="4" creationId="{7CCA8F38-9779-44FA-ACE6-18B9C62E9176}"/>
          </ac:picMkLst>
        </pc:picChg>
      </pc:sldChg>
      <pc:sldChg chg="addSp delSp modSp new mod">
        <pc:chgData name="Varun Bhaseen" userId="915dde25618e8deb" providerId="LiveId" clId="{190E8527-D680-4A17-8008-AF91859D5B46}" dt="2020-12-08T00:47:43.761" v="1322" actId="1076"/>
        <pc:sldMkLst>
          <pc:docMk/>
          <pc:sldMk cId="1761205809" sldId="285"/>
        </pc:sldMkLst>
        <pc:spChg chg="mod">
          <ac:chgData name="Varun Bhaseen" userId="915dde25618e8deb" providerId="LiveId" clId="{190E8527-D680-4A17-8008-AF91859D5B46}" dt="2020-12-08T00:44:10.624" v="1229" actId="313"/>
          <ac:spMkLst>
            <pc:docMk/>
            <pc:sldMk cId="1761205809" sldId="285"/>
            <ac:spMk id="2" creationId="{24D057D6-3D9C-4C4E-825D-44CC1F8D5D59}"/>
          </ac:spMkLst>
        </pc:spChg>
        <pc:spChg chg="del">
          <ac:chgData name="Varun Bhaseen" userId="915dde25618e8deb" providerId="LiveId" clId="{190E8527-D680-4A17-8008-AF91859D5B46}" dt="2020-12-08T00:43:30.422" v="1164" actId="1032"/>
          <ac:spMkLst>
            <pc:docMk/>
            <pc:sldMk cId="1761205809" sldId="285"/>
            <ac:spMk id="3" creationId="{8C408601-BBCF-4FC7-B166-E03FEAC21E99}"/>
          </ac:spMkLst>
        </pc:spChg>
        <pc:spChg chg="add del mod">
          <ac:chgData name="Varun Bhaseen" userId="915dde25618e8deb" providerId="LiveId" clId="{190E8527-D680-4A17-8008-AF91859D5B46}" dt="2020-12-08T00:45:16.351" v="1252" actId="478"/>
          <ac:spMkLst>
            <pc:docMk/>
            <pc:sldMk cId="1761205809" sldId="285"/>
            <ac:spMk id="5" creationId="{F7731AD5-499A-4271-8258-548EFCF35E71}"/>
          </ac:spMkLst>
        </pc:spChg>
        <pc:spChg chg="add mod">
          <ac:chgData name="Varun Bhaseen" userId="915dde25618e8deb" providerId="LiveId" clId="{190E8527-D680-4A17-8008-AF91859D5B46}" dt="2020-12-08T00:46:28.084" v="1261" actId="3062"/>
          <ac:spMkLst>
            <pc:docMk/>
            <pc:sldMk cId="1761205809" sldId="285"/>
            <ac:spMk id="6" creationId="{9A4C6C14-88B2-4560-9459-31DCAE9A3528}"/>
          </ac:spMkLst>
        </pc:spChg>
        <pc:graphicFrameChg chg="add mod modGraphic">
          <ac:chgData name="Varun Bhaseen" userId="915dde25618e8deb" providerId="LiveId" clId="{190E8527-D680-4A17-8008-AF91859D5B46}" dt="2020-12-08T00:47:43.761" v="1322" actId="1076"/>
          <ac:graphicFrameMkLst>
            <pc:docMk/>
            <pc:sldMk cId="1761205809" sldId="285"/>
            <ac:graphicFrameMk id="4" creationId="{14C42B7B-E664-42A5-A2BE-DD9EFE8223D4}"/>
          </ac:graphicFrameMkLst>
        </pc:graphicFrameChg>
      </pc:sldChg>
      <pc:sldChg chg="addSp delSp modSp new mod chgLayout">
        <pc:chgData name="Varun Bhaseen" userId="915dde25618e8deb" providerId="LiveId" clId="{190E8527-D680-4A17-8008-AF91859D5B46}" dt="2020-12-08T00:55:11.347" v="1379" actId="13822"/>
        <pc:sldMkLst>
          <pc:docMk/>
          <pc:sldMk cId="2568346607" sldId="286"/>
        </pc:sldMkLst>
        <pc:spChg chg="mod ord">
          <ac:chgData name="Varun Bhaseen" userId="915dde25618e8deb" providerId="LiveId" clId="{190E8527-D680-4A17-8008-AF91859D5B46}" dt="2020-12-08T00:50:00.428" v="1338" actId="6264"/>
          <ac:spMkLst>
            <pc:docMk/>
            <pc:sldMk cId="2568346607" sldId="286"/>
            <ac:spMk id="2" creationId="{2883A6B3-011A-4457-8ADA-E5501456D9B6}"/>
          </ac:spMkLst>
        </pc:spChg>
        <pc:spChg chg="add del mod ord">
          <ac:chgData name="Varun Bhaseen" userId="915dde25618e8deb" providerId="LiveId" clId="{190E8527-D680-4A17-8008-AF91859D5B46}" dt="2020-12-08T00:51:21.878" v="1352" actId="1032"/>
          <ac:spMkLst>
            <pc:docMk/>
            <pc:sldMk cId="2568346607" sldId="286"/>
            <ac:spMk id="3" creationId="{776F05F4-BA31-4170-BE4C-2194546F27F3}"/>
          </ac:spMkLst>
        </pc:spChg>
        <pc:spChg chg="add del mod">
          <ac:chgData name="Varun Bhaseen" userId="915dde25618e8deb" providerId="LiveId" clId="{190E8527-D680-4A17-8008-AF91859D5B46}" dt="2020-12-08T00:50:00.428" v="1338" actId="6264"/>
          <ac:spMkLst>
            <pc:docMk/>
            <pc:sldMk cId="2568346607" sldId="286"/>
            <ac:spMk id="4" creationId="{B43F2928-06B2-4DE5-8A8B-7A9468DF185B}"/>
          </ac:spMkLst>
        </pc:spChg>
        <pc:spChg chg="add del mod">
          <ac:chgData name="Varun Bhaseen" userId="915dde25618e8deb" providerId="LiveId" clId="{190E8527-D680-4A17-8008-AF91859D5B46}" dt="2020-12-08T00:50:00.428" v="1338" actId="6264"/>
          <ac:spMkLst>
            <pc:docMk/>
            <pc:sldMk cId="2568346607" sldId="286"/>
            <ac:spMk id="5" creationId="{829A09D4-3AA7-4CAF-A88F-DADE0BCDAE5C}"/>
          </ac:spMkLst>
        </pc:spChg>
        <pc:graphicFrameChg chg="add del mod modGraphic">
          <ac:chgData name="Varun Bhaseen" userId="915dde25618e8deb" providerId="LiveId" clId="{190E8527-D680-4A17-8008-AF91859D5B46}" dt="2020-12-08T00:51:07.627" v="1351" actId="1032"/>
          <ac:graphicFrameMkLst>
            <pc:docMk/>
            <pc:sldMk cId="2568346607" sldId="286"/>
            <ac:graphicFrameMk id="6" creationId="{C08DFE11-FEC2-4E59-BDDD-EA8385B3CCC6}"/>
          </ac:graphicFrameMkLst>
        </pc:graphicFrameChg>
        <pc:graphicFrameChg chg="add mod modGraphic">
          <ac:chgData name="Varun Bhaseen" userId="915dde25618e8deb" providerId="LiveId" clId="{190E8527-D680-4A17-8008-AF91859D5B46}" dt="2020-12-08T00:55:11.347" v="1379" actId="13822"/>
          <ac:graphicFrameMkLst>
            <pc:docMk/>
            <pc:sldMk cId="2568346607" sldId="286"/>
            <ac:graphicFrameMk id="7" creationId="{26992904-A595-40B8-B72E-896F49F2C271}"/>
          </ac:graphicFrameMkLst>
        </pc:graphicFrameChg>
      </pc:sldChg>
      <pc:sldChg chg="addSp delSp modSp new mod">
        <pc:chgData name="Varun Bhaseen" userId="915dde25618e8deb" providerId="LiveId" clId="{190E8527-D680-4A17-8008-AF91859D5B46}" dt="2020-12-08T01:05:21.348" v="1494"/>
        <pc:sldMkLst>
          <pc:docMk/>
          <pc:sldMk cId="3264063009" sldId="287"/>
        </pc:sldMkLst>
        <pc:spChg chg="mod">
          <ac:chgData name="Varun Bhaseen" userId="915dde25618e8deb" providerId="LiveId" clId="{190E8527-D680-4A17-8008-AF91859D5B46}" dt="2020-12-08T00:55:37.184" v="1393" actId="20577"/>
          <ac:spMkLst>
            <pc:docMk/>
            <pc:sldMk cId="3264063009" sldId="287"/>
            <ac:spMk id="2" creationId="{4AB837BF-CB19-4577-8806-557440221AF6}"/>
          </ac:spMkLst>
        </pc:spChg>
        <pc:spChg chg="del">
          <ac:chgData name="Varun Bhaseen" userId="915dde25618e8deb" providerId="LiveId" clId="{190E8527-D680-4A17-8008-AF91859D5B46}" dt="2020-12-08T00:55:58.225" v="1394" actId="1032"/>
          <ac:spMkLst>
            <pc:docMk/>
            <pc:sldMk cId="3264063009" sldId="287"/>
            <ac:spMk id="3" creationId="{8AEE70EE-26B7-4285-98D1-C3ADBB2E7E40}"/>
          </ac:spMkLst>
        </pc:spChg>
        <pc:graphicFrameChg chg="add mod modGraphic">
          <ac:chgData name="Varun Bhaseen" userId="915dde25618e8deb" providerId="LiveId" clId="{190E8527-D680-4A17-8008-AF91859D5B46}" dt="2020-12-08T01:05:21.348" v="1494"/>
          <ac:graphicFrameMkLst>
            <pc:docMk/>
            <pc:sldMk cId="3264063009" sldId="287"/>
            <ac:graphicFrameMk id="4" creationId="{978D22F3-271F-431C-81C2-31CE1CAAD2EA}"/>
          </ac:graphicFrameMkLst>
        </pc:graphicFrameChg>
      </pc:sldChg>
      <pc:sldChg chg="addSp delSp modSp new mod modClrScheme chgLayout">
        <pc:chgData name="Varun Bhaseen" userId="915dde25618e8deb" providerId="LiveId" clId="{190E8527-D680-4A17-8008-AF91859D5B46}" dt="2020-12-08T01:15:15.182" v="1638" actId="6549"/>
        <pc:sldMkLst>
          <pc:docMk/>
          <pc:sldMk cId="3365252075" sldId="288"/>
        </pc:sldMkLst>
        <pc:spChg chg="del">
          <ac:chgData name="Varun Bhaseen" userId="915dde25618e8deb" providerId="LiveId" clId="{190E8527-D680-4A17-8008-AF91859D5B46}" dt="2020-12-08T01:13:38.455" v="1623" actId="700"/>
          <ac:spMkLst>
            <pc:docMk/>
            <pc:sldMk cId="3365252075" sldId="288"/>
            <ac:spMk id="2" creationId="{50006843-39A6-4AF9-8DBF-7D7531189740}"/>
          </ac:spMkLst>
        </pc:spChg>
        <pc:spChg chg="del mod ord">
          <ac:chgData name="Varun Bhaseen" userId="915dde25618e8deb" providerId="LiveId" clId="{190E8527-D680-4A17-8008-AF91859D5B46}" dt="2020-12-08T01:13:38.455" v="1623" actId="700"/>
          <ac:spMkLst>
            <pc:docMk/>
            <pc:sldMk cId="3365252075" sldId="288"/>
            <ac:spMk id="3" creationId="{BA59F8AC-D251-433F-BEE6-351E13DF3083}"/>
          </ac:spMkLst>
        </pc:spChg>
        <pc:spChg chg="add mod ord">
          <ac:chgData name="Varun Bhaseen" userId="915dde25618e8deb" providerId="LiveId" clId="{190E8527-D680-4A17-8008-AF91859D5B46}" dt="2020-12-08T01:13:42.487" v="1633" actId="20577"/>
          <ac:spMkLst>
            <pc:docMk/>
            <pc:sldMk cId="3365252075" sldId="288"/>
            <ac:spMk id="4" creationId="{9663BB55-7F9A-47CF-8CDF-FF985A03EC89}"/>
          </ac:spMkLst>
        </pc:spChg>
        <pc:spChg chg="add mod ord">
          <ac:chgData name="Varun Bhaseen" userId="915dde25618e8deb" providerId="LiveId" clId="{190E8527-D680-4A17-8008-AF91859D5B46}" dt="2020-12-08T01:15:15.182" v="1638" actId="6549"/>
          <ac:spMkLst>
            <pc:docMk/>
            <pc:sldMk cId="3365252075" sldId="288"/>
            <ac:spMk id="5" creationId="{B3A09E25-87B7-41DD-B557-1743ACBB8C80}"/>
          </ac:spMkLst>
        </pc:spChg>
      </pc:sldChg>
      <pc:sldChg chg="addSp delSp modSp new mod ord modClrScheme chgLayout">
        <pc:chgData name="Varun Bhaseen" userId="915dde25618e8deb" providerId="LiveId" clId="{190E8527-D680-4A17-8008-AF91859D5B46}" dt="2020-12-08T01:16:57.357" v="1728" actId="20577"/>
        <pc:sldMkLst>
          <pc:docMk/>
          <pc:sldMk cId="2825620102" sldId="289"/>
        </pc:sldMkLst>
        <pc:spChg chg="mod ord">
          <ac:chgData name="Varun Bhaseen" userId="915dde25618e8deb" providerId="LiveId" clId="{190E8527-D680-4A17-8008-AF91859D5B46}" dt="2020-12-08T01:16:36.011" v="1695" actId="27636"/>
          <ac:spMkLst>
            <pc:docMk/>
            <pc:sldMk cId="2825620102" sldId="289"/>
            <ac:spMk id="2" creationId="{3E7E7320-3EB3-4A5B-A671-9E2953469F5F}"/>
          </ac:spMkLst>
        </pc:spChg>
        <pc:spChg chg="del">
          <ac:chgData name="Varun Bhaseen" userId="915dde25618e8deb" providerId="LiveId" clId="{190E8527-D680-4A17-8008-AF91859D5B46}" dt="2020-12-08T01:16:26.724" v="1691" actId="931"/>
          <ac:spMkLst>
            <pc:docMk/>
            <pc:sldMk cId="2825620102" sldId="289"/>
            <ac:spMk id="3" creationId="{EDD3263D-6336-430E-A684-4221C1262DFE}"/>
          </ac:spMkLst>
        </pc:spChg>
        <pc:spChg chg="add mod ord">
          <ac:chgData name="Varun Bhaseen" userId="915dde25618e8deb" providerId="LiveId" clId="{190E8527-D680-4A17-8008-AF91859D5B46}" dt="2020-12-08T01:16:57.357" v="1728" actId="20577"/>
          <ac:spMkLst>
            <pc:docMk/>
            <pc:sldMk cId="2825620102" sldId="289"/>
            <ac:spMk id="6" creationId="{CC6A3330-15A4-4E54-AF04-F353D2B851F7}"/>
          </ac:spMkLst>
        </pc:spChg>
        <pc:picChg chg="add mod ord">
          <ac:chgData name="Varun Bhaseen" userId="915dde25618e8deb" providerId="LiveId" clId="{190E8527-D680-4A17-8008-AF91859D5B46}" dt="2020-12-08T01:16:35.991" v="1694" actId="700"/>
          <ac:picMkLst>
            <pc:docMk/>
            <pc:sldMk cId="2825620102" sldId="289"/>
            <ac:picMk id="5" creationId="{03AB6F13-0DD3-4842-B4D8-14C85D0FD49C}"/>
          </ac:picMkLst>
        </pc:picChg>
      </pc:sldChg>
    </pc:docChg>
  </pc:docChgLst>
</pc:chgInfo>
</file>

<file path=ppt/diagrams/_rels/data4.xml.rels><?xml version="1.0" encoding="UTF-8" standalone="yes"?>
<Relationships xmlns="http://schemas.openxmlformats.org/package/2006/relationships"><Relationship Id="rId1" Type="http://schemas.openxmlformats.org/officeDocument/2006/relationships/image" Target="../media/image9.jpeg"/></Relationships>
</file>

<file path=ppt/diagrams/_rels/data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1" Type="http://schemas.openxmlformats.org/officeDocument/2006/relationships/image" Target="../media/image9.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02354-F387-4DED-8EC0-ED5E96278A81}" type="doc">
      <dgm:prSet loTypeId="urn:diagrams.loki3.com/VaryingWidthList" loCatId="list" qsTypeId="urn:microsoft.com/office/officeart/2005/8/quickstyle/simple1" qsCatId="simple" csTypeId="urn:microsoft.com/office/officeart/2005/8/colors/accent1_2" csCatId="accent1" phldr="1"/>
      <dgm:spPr/>
      <dgm:t>
        <a:bodyPr/>
        <a:lstStyle/>
        <a:p>
          <a:endParaRPr lang="en-US"/>
        </a:p>
      </dgm:t>
    </dgm:pt>
    <dgm:pt modelId="{2EBC189B-0743-46AA-88A1-EF6908545E3C}">
      <dgm:prSet phldrT="[Text]"/>
      <dgm:spPr/>
      <dgm:t>
        <a:bodyPr/>
        <a:lstStyle/>
        <a:p>
          <a:r>
            <a:rPr lang="en-US" dirty="0"/>
            <a:t>There are often different and sometimes conflicting objectives which we want to optimize for. For example, we may want to recommend videos that users rate highly and share with their friends, in addition to watching</a:t>
          </a:r>
        </a:p>
      </dgm:t>
    </dgm:pt>
    <dgm:pt modelId="{28CE5A0C-EE39-431E-8B34-F46D3DF094E2}" type="parTrans" cxnId="{64599E08-5F7F-46CD-8D4D-508B778D6166}">
      <dgm:prSet/>
      <dgm:spPr/>
      <dgm:t>
        <a:bodyPr/>
        <a:lstStyle/>
        <a:p>
          <a:endParaRPr lang="en-US"/>
        </a:p>
      </dgm:t>
    </dgm:pt>
    <dgm:pt modelId="{01650D03-154F-4689-AE29-250A6B4B8944}" type="sibTrans" cxnId="{64599E08-5F7F-46CD-8D4D-508B778D6166}">
      <dgm:prSet/>
      <dgm:spPr/>
      <dgm:t>
        <a:bodyPr/>
        <a:lstStyle/>
        <a:p>
          <a:endParaRPr lang="en-US"/>
        </a:p>
      </dgm:t>
    </dgm:pt>
    <dgm:pt modelId="{F1AF59BE-E774-4A6E-8D77-6A2BB1EFD6F0}">
      <dgm:prSet/>
      <dgm:spPr/>
      <dgm:t>
        <a:bodyPr/>
        <a:lstStyle/>
        <a:p>
          <a:r>
            <a:rPr lang="en-US" dirty="0"/>
            <a:t>There is often implicit bias in the system. For example, a user might have clicked and watched a video simply because it was being ranked high, not because it was the one that the user liked the most. Therefore, models trained using data generated from the current system will be biased, causing a feedback loop</a:t>
          </a:r>
        </a:p>
      </dgm:t>
    </dgm:pt>
    <dgm:pt modelId="{48DDB929-F711-4971-AD10-6A0FB1889C3A}" type="parTrans" cxnId="{DC6E0566-F825-43DD-9EA5-9ACE9E2AE436}">
      <dgm:prSet/>
      <dgm:spPr/>
      <dgm:t>
        <a:bodyPr/>
        <a:lstStyle/>
        <a:p>
          <a:endParaRPr lang="en-US"/>
        </a:p>
      </dgm:t>
    </dgm:pt>
    <dgm:pt modelId="{12F545FA-A7A8-499D-8C27-B612E712A9CE}" type="sibTrans" cxnId="{DC6E0566-F825-43DD-9EA5-9ACE9E2AE436}">
      <dgm:prSet/>
      <dgm:spPr/>
      <dgm:t>
        <a:bodyPr/>
        <a:lstStyle/>
        <a:p>
          <a:endParaRPr lang="en-US"/>
        </a:p>
      </dgm:t>
    </dgm:pt>
    <dgm:pt modelId="{E248826A-19B3-40F2-96CC-3049714D4389}">
      <dgm:prSet/>
      <dgm:spPr/>
      <dgm:t>
        <a:bodyPr/>
        <a:lstStyle/>
        <a:p>
          <a:r>
            <a:rPr lang="en-US" dirty="0"/>
            <a:t>Another main challenge of recommendation systems is scalability.</a:t>
          </a:r>
        </a:p>
      </dgm:t>
    </dgm:pt>
    <dgm:pt modelId="{5E19C741-FDE0-4EBA-94C2-4F726E96B59B}" type="parTrans" cxnId="{65D8C1B7-45D3-4669-89D1-C0B36406E933}">
      <dgm:prSet/>
      <dgm:spPr/>
      <dgm:t>
        <a:bodyPr/>
        <a:lstStyle/>
        <a:p>
          <a:endParaRPr lang="en-US"/>
        </a:p>
      </dgm:t>
    </dgm:pt>
    <dgm:pt modelId="{A613D7F0-E6B5-42CE-942B-669F4C65A584}" type="sibTrans" cxnId="{65D8C1B7-45D3-4669-89D1-C0B36406E933}">
      <dgm:prSet/>
      <dgm:spPr/>
      <dgm:t>
        <a:bodyPr/>
        <a:lstStyle/>
        <a:p>
          <a:endParaRPr lang="en-US"/>
        </a:p>
      </dgm:t>
    </dgm:pt>
    <dgm:pt modelId="{4F92E6D6-D086-4DB0-ACA2-629749E1833A}" type="pres">
      <dgm:prSet presAssocID="{6DF02354-F387-4DED-8EC0-ED5E96278A81}" presName="Name0" presStyleCnt="0">
        <dgm:presLayoutVars>
          <dgm:resizeHandles/>
        </dgm:presLayoutVars>
      </dgm:prSet>
      <dgm:spPr/>
    </dgm:pt>
    <dgm:pt modelId="{FBE67AA1-0D9C-4276-B3F3-53CD9DEA87EF}" type="pres">
      <dgm:prSet presAssocID="{2EBC189B-0743-46AA-88A1-EF6908545E3C}" presName="text" presStyleLbl="node1" presStyleIdx="0" presStyleCnt="3">
        <dgm:presLayoutVars>
          <dgm:bulletEnabled val="1"/>
        </dgm:presLayoutVars>
      </dgm:prSet>
      <dgm:spPr/>
    </dgm:pt>
    <dgm:pt modelId="{6C9DE2AC-1C0B-487E-A44C-161FC108F650}" type="pres">
      <dgm:prSet presAssocID="{01650D03-154F-4689-AE29-250A6B4B8944}" presName="space" presStyleCnt="0"/>
      <dgm:spPr/>
    </dgm:pt>
    <dgm:pt modelId="{F5CBC94F-2E75-4832-9B5C-454BD68991B0}" type="pres">
      <dgm:prSet presAssocID="{F1AF59BE-E774-4A6E-8D77-6A2BB1EFD6F0}" presName="text" presStyleLbl="node1" presStyleIdx="1" presStyleCnt="3">
        <dgm:presLayoutVars>
          <dgm:bulletEnabled val="1"/>
        </dgm:presLayoutVars>
      </dgm:prSet>
      <dgm:spPr/>
    </dgm:pt>
    <dgm:pt modelId="{2B94939A-164F-41A3-8646-259567714999}" type="pres">
      <dgm:prSet presAssocID="{12F545FA-A7A8-499D-8C27-B612E712A9CE}" presName="space" presStyleCnt="0"/>
      <dgm:spPr/>
    </dgm:pt>
    <dgm:pt modelId="{33B1D1CF-F071-4B31-A648-D569DDE1FE1F}" type="pres">
      <dgm:prSet presAssocID="{E248826A-19B3-40F2-96CC-3049714D4389}" presName="text" presStyleLbl="node1" presStyleIdx="2" presStyleCnt="3">
        <dgm:presLayoutVars>
          <dgm:bulletEnabled val="1"/>
        </dgm:presLayoutVars>
      </dgm:prSet>
      <dgm:spPr/>
    </dgm:pt>
  </dgm:ptLst>
  <dgm:cxnLst>
    <dgm:cxn modelId="{4C542D08-4F2E-4E9F-A4F6-D6DC43180396}" type="presOf" srcId="{2EBC189B-0743-46AA-88A1-EF6908545E3C}" destId="{FBE67AA1-0D9C-4276-B3F3-53CD9DEA87EF}" srcOrd="0" destOrd="0" presId="urn:diagrams.loki3.com/VaryingWidthList"/>
    <dgm:cxn modelId="{64599E08-5F7F-46CD-8D4D-508B778D6166}" srcId="{6DF02354-F387-4DED-8EC0-ED5E96278A81}" destId="{2EBC189B-0743-46AA-88A1-EF6908545E3C}" srcOrd="0" destOrd="0" parTransId="{28CE5A0C-EE39-431E-8B34-F46D3DF094E2}" sibTransId="{01650D03-154F-4689-AE29-250A6B4B8944}"/>
    <dgm:cxn modelId="{B188954E-2C28-4F77-B0AA-4B922EC009EE}" type="presOf" srcId="{F1AF59BE-E774-4A6E-8D77-6A2BB1EFD6F0}" destId="{F5CBC94F-2E75-4832-9B5C-454BD68991B0}" srcOrd="0" destOrd="0" presId="urn:diagrams.loki3.com/VaryingWidthList"/>
    <dgm:cxn modelId="{DC6E0566-F825-43DD-9EA5-9ACE9E2AE436}" srcId="{6DF02354-F387-4DED-8EC0-ED5E96278A81}" destId="{F1AF59BE-E774-4A6E-8D77-6A2BB1EFD6F0}" srcOrd="1" destOrd="0" parTransId="{48DDB929-F711-4971-AD10-6A0FB1889C3A}" sibTransId="{12F545FA-A7A8-499D-8C27-B612E712A9CE}"/>
    <dgm:cxn modelId="{E99C82B7-3DBE-48C7-BDD5-059CB0452EBC}" type="presOf" srcId="{E248826A-19B3-40F2-96CC-3049714D4389}" destId="{33B1D1CF-F071-4B31-A648-D569DDE1FE1F}" srcOrd="0" destOrd="0" presId="urn:diagrams.loki3.com/VaryingWidthList"/>
    <dgm:cxn modelId="{65D8C1B7-45D3-4669-89D1-C0B36406E933}" srcId="{6DF02354-F387-4DED-8EC0-ED5E96278A81}" destId="{E248826A-19B3-40F2-96CC-3049714D4389}" srcOrd="2" destOrd="0" parTransId="{5E19C741-FDE0-4EBA-94C2-4F726E96B59B}" sibTransId="{A613D7F0-E6B5-42CE-942B-669F4C65A584}"/>
    <dgm:cxn modelId="{39DBAAFE-4D50-4AB8-960B-EAE1FFAB03E2}" type="presOf" srcId="{6DF02354-F387-4DED-8EC0-ED5E96278A81}" destId="{4F92E6D6-D086-4DB0-ACA2-629749E1833A}" srcOrd="0" destOrd="0" presId="urn:diagrams.loki3.com/VaryingWidthList"/>
    <dgm:cxn modelId="{AF531F17-413F-47A9-AA08-78DA2A2F7617}" type="presParOf" srcId="{4F92E6D6-D086-4DB0-ACA2-629749E1833A}" destId="{FBE67AA1-0D9C-4276-B3F3-53CD9DEA87EF}" srcOrd="0" destOrd="0" presId="urn:diagrams.loki3.com/VaryingWidthList"/>
    <dgm:cxn modelId="{15FBE688-0608-4E56-A236-C33EA7A8BDD7}" type="presParOf" srcId="{4F92E6D6-D086-4DB0-ACA2-629749E1833A}" destId="{6C9DE2AC-1C0B-487E-A44C-161FC108F650}" srcOrd="1" destOrd="0" presId="urn:diagrams.loki3.com/VaryingWidthList"/>
    <dgm:cxn modelId="{80C88B90-D0AA-44F5-B52B-4A05590AF2C6}" type="presParOf" srcId="{4F92E6D6-D086-4DB0-ACA2-629749E1833A}" destId="{F5CBC94F-2E75-4832-9B5C-454BD68991B0}" srcOrd="2" destOrd="0" presId="urn:diagrams.loki3.com/VaryingWidthList"/>
    <dgm:cxn modelId="{1DEE3193-934C-4F37-998D-42142C59C955}" type="presParOf" srcId="{4F92E6D6-D086-4DB0-ACA2-629749E1833A}" destId="{2B94939A-164F-41A3-8646-259567714999}" srcOrd="3" destOrd="0" presId="urn:diagrams.loki3.com/VaryingWidthList"/>
    <dgm:cxn modelId="{58F8FC93-D236-4D47-BA9E-2D30BA648D08}" type="presParOf" srcId="{4F92E6D6-D086-4DB0-ACA2-629749E1833A}" destId="{33B1D1CF-F071-4B31-A648-D569DDE1FE1F}"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CAA6A5-1688-42AC-8012-406D164F145B}" type="doc">
      <dgm:prSet loTypeId="urn:microsoft.com/office/officeart/2009/3/layout/OpposingIdeas" loCatId="relationship" qsTypeId="urn:microsoft.com/office/officeart/2005/8/quickstyle/simple1" qsCatId="simple" csTypeId="urn:microsoft.com/office/officeart/2005/8/colors/accent1_2" csCatId="accent1" phldr="1"/>
      <dgm:spPr/>
    </dgm:pt>
    <dgm:pt modelId="{31960D48-AF13-4027-B4E8-3D2E7E04D30C}">
      <dgm:prSet phldrT="[Text]"/>
      <dgm:spPr/>
      <dgm:t>
        <a:bodyPr/>
        <a:lstStyle/>
        <a:p>
          <a:r>
            <a:rPr lang="en-US" dirty="0"/>
            <a:t>Candidate List</a:t>
          </a:r>
        </a:p>
      </dgm:t>
    </dgm:pt>
    <dgm:pt modelId="{1E0A197D-9BDF-4064-9EDD-B7242CAC6FFB}" type="parTrans" cxnId="{9479A9EA-0827-4841-BCB1-7931352D2E90}">
      <dgm:prSet/>
      <dgm:spPr/>
      <dgm:t>
        <a:bodyPr/>
        <a:lstStyle/>
        <a:p>
          <a:endParaRPr lang="en-US"/>
        </a:p>
      </dgm:t>
    </dgm:pt>
    <dgm:pt modelId="{F509C6C5-15C1-4698-87C9-FA17D4A8814F}" type="sibTrans" cxnId="{9479A9EA-0827-4841-BCB1-7931352D2E90}">
      <dgm:prSet/>
      <dgm:spPr/>
      <dgm:t>
        <a:bodyPr/>
        <a:lstStyle/>
        <a:p>
          <a:endParaRPr lang="en-US"/>
        </a:p>
      </dgm:t>
    </dgm:pt>
    <dgm:pt modelId="{2F3B9CC7-7671-45EE-B37D-A957E5678082}">
      <dgm:prSet phldrT="[Text]"/>
      <dgm:spPr/>
      <dgm:t>
        <a:bodyPr/>
        <a:lstStyle/>
        <a:p>
          <a:r>
            <a:rPr lang="en-US" dirty="0"/>
            <a:t>Ranking Generation</a:t>
          </a:r>
        </a:p>
      </dgm:t>
    </dgm:pt>
    <dgm:pt modelId="{C8FCB4CA-214B-432E-81BB-CBDD66B5C0B6}" type="parTrans" cxnId="{384FB5F5-5C0B-4F6D-839C-928DF88D89B5}">
      <dgm:prSet/>
      <dgm:spPr/>
      <dgm:t>
        <a:bodyPr/>
        <a:lstStyle/>
        <a:p>
          <a:endParaRPr lang="en-US"/>
        </a:p>
      </dgm:t>
    </dgm:pt>
    <dgm:pt modelId="{FB9410FE-3E70-4F72-8DD5-D567079A5683}" type="sibTrans" cxnId="{384FB5F5-5C0B-4F6D-839C-928DF88D89B5}">
      <dgm:prSet/>
      <dgm:spPr/>
      <dgm:t>
        <a:bodyPr/>
        <a:lstStyle/>
        <a:p>
          <a:endParaRPr lang="en-US"/>
        </a:p>
      </dgm:t>
    </dgm:pt>
    <dgm:pt modelId="{4718CFD1-F3A9-4446-8E47-6D8E34A7480B}">
      <dgm:prSet phldrT="[Text]"/>
      <dgm:spPr/>
    </dgm:pt>
    <dgm:pt modelId="{10BCDAA8-27D1-4CDA-AF30-EBBBC8421061}" type="parTrans" cxnId="{25EBB855-0BF1-4108-BF44-35DE2E68EAD4}">
      <dgm:prSet/>
      <dgm:spPr/>
      <dgm:t>
        <a:bodyPr/>
        <a:lstStyle/>
        <a:p>
          <a:endParaRPr lang="en-US"/>
        </a:p>
      </dgm:t>
    </dgm:pt>
    <dgm:pt modelId="{F95E2C74-8BB3-4F35-8852-3F6CF90677C3}" type="sibTrans" cxnId="{25EBB855-0BF1-4108-BF44-35DE2E68EAD4}">
      <dgm:prSet/>
      <dgm:spPr/>
      <dgm:t>
        <a:bodyPr/>
        <a:lstStyle/>
        <a:p>
          <a:endParaRPr lang="en-US"/>
        </a:p>
      </dgm:t>
    </dgm:pt>
    <dgm:pt modelId="{F3F02CB0-AB06-4097-A629-54AC22F02882}">
      <dgm:prSet phldrT="[Text]"/>
      <dgm:spPr/>
      <dgm:t>
        <a:bodyPr/>
        <a:lstStyle/>
        <a:p>
          <a:r>
            <a:rPr lang="en-US" dirty="0"/>
            <a:t>Potential candidates using Cosine Similarity</a:t>
          </a:r>
        </a:p>
      </dgm:t>
    </dgm:pt>
    <dgm:pt modelId="{DAD08F05-ECC7-488C-BF38-D3C2B167B944}" type="parTrans" cxnId="{D21F6445-F8C7-4AB9-818C-9002177D7D84}">
      <dgm:prSet/>
      <dgm:spPr/>
      <dgm:t>
        <a:bodyPr/>
        <a:lstStyle/>
        <a:p>
          <a:endParaRPr lang="en-US"/>
        </a:p>
      </dgm:t>
    </dgm:pt>
    <dgm:pt modelId="{E86C0D67-2720-4B53-A369-D40843F0610E}" type="sibTrans" cxnId="{D21F6445-F8C7-4AB9-818C-9002177D7D84}">
      <dgm:prSet/>
      <dgm:spPr/>
      <dgm:t>
        <a:bodyPr/>
        <a:lstStyle/>
        <a:p>
          <a:endParaRPr lang="en-US"/>
        </a:p>
      </dgm:t>
    </dgm:pt>
    <dgm:pt modelId="{55955C2D-D8E2-4016-BAFB-155A3777F5E7}">
      <dgm:prSet phldrT="[Text]"/>
      <dgm:spPr/>
      <dgm:t>
        <a:bodyPr/>
        <a:lstStyle/>
        <a:p>
          <a:r>
            <a:rPr lang="en-US" dirty="0"/>
            <a:t>Content Based</a:t>
          </a:r>
        </a:p>
      </dgm:t>
    </dgm:pt>
    <dgm:pt modelId="{5462AF15-9BC1-44F1-A9FB-83C39A829E24}" type="parTrans" cxnId="{7170C683-057C-4279-B680-27E04E41DA89}">
      <dgm:prSet/>
      <dgm:spPr/>
      <dgm:t>
        <a:bodyPr/>
        <a:lstStyle/>
        <a:p>
          <a:endParaRPr lang="en-US"/>
        </a:p>
      </dgm:t>
    </dgm:pt>
    <dgm:pt modelId="{5A403408-FA06-4AF8-BF25-D0A9477E12C7}" type="sibTrans" cxnId="{7170C683-057C-4279-B680-27E04E41DA89}">
      <dgm:prSet/>
      <dgm:spPr/>
      <dgm:t>
        <a:bodyPr/>
        <a:lstStyle/>
        <a:p>
          <a:endParaRPr lang="en-US"/>
        </a:p>
      </dgm:t>
    </dgm:pt>
    <dgm:pt modelId="{1A8526E1-CC99-47D8-B21A-36674F95ECFD}">
      <dgm:prSet phldrT="[Text]"/>
      <dgm:spPr/>
      <dgm:t>
        <a:bodyPr/>
        <a:lstStyle/>
        <a:p>
          <a:r>
            <a:rPr lang="en-US" dirty="0"/>
            <a:t>Query Entered from user</a:t>
          </a:r>
        </a:p>
      </dgm:t>
    </dgm:pt>
    <dgm:pt modelId="{B5348002-0A0E-49D8-A22A-04D59E652EE3}" type="parTrans" cxnId="{52DDFD99-668D-4F16-93FA-5115B1B9CA47}">
      <dgm:prSet/>
      <dgm:spPr/>
      <dgm:t>
        <a:bodyPr/>
        <a:lstStyle/>
        <a:p>
          <a:endParaRPr lang="en-US"/>
        </a:p>
      </dgm:t>
    </dgm:pt>
    <dgm:pt modelId="{ECBF9142-E167-4DD9-91A9-B8AA3A10FB29}" type="sibTrans" cxnId="{52DDFD99-668D-4F16-93FA-5115B1B9CA47}">
      <dgm:prSet/>
      <dgm:spPr/>
      <dgm:t>
        <a:bodyPr/>
        <a:lstStyle/>
        <a:p>
          <a:endParaRPr lang="en-US"/>
        </a:p>
      </dgm:t>
    </dgm:pt>
    <dgm:pt modelId="{767E5DD2-B818-435B-AC1D-6E557F83FD3B}">
      <dgm:prSet phldrT="[Text]"/>
      <dgm:spPr/>
      <dgm:t>
        <a:bodyPr/>
        <a:lstStyle/>
        <a:p>
          <a:r>
            <a:rPr lang="en-US" dirty="0"/>
            <a:t>Using </a:t>
          </a:r>
          <a:r>
            <a:rPr lang="en-US" dirty="0" err="1"/>
            <a:t>MMoE</a:t>
          </a:r>
          <a:r>
            <a:rPr lang="en-US" dirty="0"/>
            <a:t> to support two objectives</a:t>
          </a:r>
        </a:p>
      </dgm:t>
    </dgm:pt>
    <dgm:pt modelId="{BA1B2536-0254-4E04-8C94-8A91A7F0BC10}" type="parTrans" cxnId="{C8FD1921-B44A-4884-B4B9-B9C72C9F4539}">
      <dgm:prSet/>
      <dgm:spPr/>
      <dgm:t>
        <a:bodyPr/>
        <a:lstStyle/>
        <a:p>
          <a:endParaRPr lang="en-US"/>
        </a:p>
      </dgm:t>
    </dgm:pt>
    <dgm:pt modelId="{8A94B6B1-E576-4CA3-B0F9-FD75CD12AF8F}" type="sibTrans" cxnId="{C8FD1921-B44A-4884-B4B9-B9C72C9F4539}">
      <dgm:prSet/>
      <dgm:spPr/>
      <dgm:t>
        <a:bodyPr/>
        <a:lstStyle/>
        <a:p>
          <a:endParaRPr lang="en-US"/>
        </a:p>
      </dgm:t>
    </dgm:pt>
    <dgm:pt modelId="{067B4EB0-BE6C-4338-9676-97F4AAF301E7}">
      <dgm:prSet phldrT="[Text]"/>
      <dgm:spPr/>
      <dgm:t>
        <a:bodyPr/>
        <a:lstStyle/>
        <a:p>
          <a:r>
            <a:rPr lang="en-US" dirty="0"/>
            <a:t>Satisfaction Score</a:t>
          </a:r>
        </a:p>
      </dgm:t>
    </dgm:pt>
    <dgm:pt modelId="{D27436C4-3C18-4851-A16E-E4D7201A5604}" type="parTrans" cxnId="{49D3500A-6676-4C9C-9018-E04331A8DEB9}">
      <dgm:prSet/>
      <dgm:spPr/>
      <dgm:t>
        <a:bodyPr/>
        <a:lstStyle/>
        <a:p>
          <a:endParaRPr lang="en-US"/>
        </a:p>
      </dgm:t>
    </dgm:pt>
    <dgm:pt modelId="{9C646E80-C873-4DE5-B5A1-2160827AE711}" type="sibTrans" cxnId="{49D3500A-6676-4C9C-9018-E04331A8DEB9}">
      <dgm:prSet/>
      <dgm:spPr/>
      <dgm:t>
        <a:bodyPr/>
        <a:lstStyle/>
        <a:p>
          <a:endParaRPr lang="en-US"/>
        </a:p>
      </dgm:t>
    </dgm:pt>
    <dgm:pt modelId="{284B0A6C-1DF7-45DD-957F-D44E23483B9B}">
      <dgm:prSet phldrT="[Text]"/>
      <dgm:spPr/>
      <dgm:t>
        <a:bodyPr/>
        <a:lstStyle/>
        <a:p>
          <a:r>
            <a:rPr lang="en-US" dirty="0"/>
            <a:t>Engagement Score</a:t>
          </a:r>
        </a:p>
      </dgm:t>
    </dgm:pt>
    <dgm:pt modelId="{1E646CA2-541D-4E5F-9C9B-6AA1DE321512}" type="parTrans" cxnId="{0A05AC3C-F076-4B4E-8C28-E0A21FB86165}">
      <dgm:prSet/>
      <dgm:spPr/>
      <dgm:t>
        <a:bodyPr/>
        <a:lstStyle/>
        <a:p>
          <a:endParaRPr lang="en-US"/>
        </a:p>
      </dgm:t>
    </dgm:pt>
    <dgm:pt modelId="{F7C29C31-4AFC-4527-92E4-AD02EDD42536}" type="sibTrans" cxnId="{0A05AC3C-F076-4B4E-8C28-E0A21FB86165}">
      <dgm:prSet/>
      <dgm:spPr/>
      <dgm:t>
        <a:bodyPr/>
        <a:lstStyle/>
        <a:p>
          <a:endParaRPr lang="en-US"/>
        </a:p>
      </dgm:t>
    </dgm:pt>
    <dgm:pt modelId="{BB37DF1E-A051-4526-8136-6232B7F21AFC}" type="pres">
      <dgm:prSet presAssocID="{83CAA6A5-1688-42AC-8012-406D164F145B}" presName="Name0" presStyleCnt="0">
        <dgm:presLayoutVars>
          <dgm:chMax val="2"/>
          <dgm:dir/>
          <dgm:animOne val="branch"/>
          <dgm:animLvl val="lvl"/>
          <dgm:resizeHandles val="exact"/>
        </dgm:presLayoutVars>
      </dgm:prSet>
      <dgm:spPr/>
    </dgm:pt>
    <dgm:pt modelId="{24758F69-71C8-4918-BB6C-F0F044FFF1E5}" type="pres">
      <dgm:prSet presAssocID="{83CAA6A5-1688-42AC-8012-406D164F145B}" presName="Background" presStyleLbl="node1" presStyleIdx="0" presStyleCnt="1"/>
      <dgm:spPr/>
    </dgm:pt>
    <dgm:pt modelId="{7D1EA117-C585-48EE-BD86-09ACAD50F5EF}" type="pres">
      <dgm:prSet presAssocID="{83CAA6A5-1688-42AC-8012-406D164F145B}" presName="Divider" presStyleLbl="callout" presStyleIdx="0" presStyleCnt="1"/>
      <dgm:spPr/>
    </dgm:pt>
    <dgm:pt modelId="{01F95A24-84BC-4076-A267-29F148621049}" type="pres">
      <dgm:prSet presAssocID="{83CAA6A5-1688-42AC-8012-406D164F145B}" presName="ChildText1" presStyleLbl="revTx" presStyleIdx="0" presStyleCnt="0">
        <dgm:presLayoutVars>
          <dgm:chMax val="0"/>
          <dgm:chPref val="0"/>
          <dgm:bulletEnabled val="1"/>
        </dgm:presLayoutVars>
      </dgm:prSet>
      <dgm:spPr/>
    </dgm:pt>
    <dgm:pt modelId="{32D74160-8D21-4232-980F-928E0A0C8E9D}" type="pres">
      <dgm:prSet presAssocID="{83CAA6A5-1688-42AC-8012-406D164F145B}" presName="ChildText2" presStyleLbl="revTx" presStyleIdx="0" presStyleCnt="0">
        <dgm:presLayoutVars>
          <dgm:chMax val="0"/>
          <dgm:chPref val="0"/>
          <dgm:bulletEnabled val="1"/>
        </dgm:presLayoutVars>
      </dgm:prSet>
      <dgm:spPr/>
    </dgm:pt>
    <dgm:pt modelId="{F3BA55DA-4983-4A0A-8357-4CB95DFF2A9C}" type="pres">
      <dgm:prSet presAssocID="{83CAA6A5-1688-42AC-8012-406D164F145B}" presName="ParentText1" presStyleLbl="revTx" presStyleIdx="0" presStyleCnt="0">
        <dgm:presLayoutVars>
          <dgm:chMax val="1"/>
          <dgm:chPref val="1"/>
        </dgm:presLayoutVars>
      </dgm:prSet>
      <dgm:spPr/>
    </dgm:pt>
    <dgm:pt modelId="{8E2C856C-6887-48D7-93AA-F0529F0E8D8F}" type="pres">
      <dgm:prSet presAssocID="{83CAA6A5-1688-42AC-8012-406D164F145B}" presName="ParentShape1" presStyleLbl="alignImgPlace1" presStyleIdx="0" presStyleCnt="2">
        <dgm:presLayoutVars/>
      </dgm:prSet>
      <dgm:spPr/>
    </dgm:pt>
    <dgm:pt modelId="{B525FD1A-F097-4F9A-850F-56D3EEAD5974}" type="pres">
      <dgm:prSet presAssocID="{83CAA6A5-1688-42AC-8012-406D164F145B}" presName="ParentText2" presStyleLbl="revTx" presStyleIdx="0" presStyleCnt="0">
        <dgm:presLayoutVars>
          <dgm:chMax val="1"/>
          <dgm:chPref val="1"/>
        </dgm:presLayoutVars>
      </dgm:prSet>
      <dgm:spPr/>
    </dgm:pt>
    <dgm:pt modelId="{A5B120FF-5226-4E20-AA79-C0801D421C3F}" type="pres">
      <dgm:prSet presAssocID="{83CAA6A5-1688-42AC-8012-406D164F145B}" presName="ParentShape2" presStyleLbl="alignImgPlace1" presStyleIdx="1" presStyleCnt="2">
        <dgm:presLayoutVars/>
      </dgm:prSet>
      <dgm:spPr/>
    </dgm:pt>
  </dgm:ptLst>
  <dgm:cxnLst>
    <dgm:cxn modelId="{C8899D04-EB43-4C99-B42F-E5DDD82A785F}" type="presOf" srcId="{F3F02CB0-AB06-4097-A629-54AC22F02882}" destId="{01F95A24-84BC-4076-A267-29F148621049}" srcOrd="0" destOrd="1" presId="urn:microsoft.com/office/officeart/2009/3/layout/OpposingIdeas"/>
    <dgm:cxn modelId="{49D3500A-6676-4C9C-9018-E04331A8DEB9}" srcId="{2F3B9CC7-7671-45EE-B37D-A957E5678082}" destId="{067B4EB0-BE6C-4338-9676-97F4AAF301E7}" srcOrd="1" destOrd="0" parTransId="{D27436C4-3C18-4851-A16E-E4D7201A5604}" sibTransId="{9C646E80-C873-4DE5-B5A1-2160827AE711}"/>
    <dgm:cxn modelId="{87DD530A-2B4D-454E-A77E-116D3BDC4639}" type="presOf" srcId="{55955C2D-D8E2-4016-BAFB-155A3777F5E7}" destId="{01F95A24-84BC-4076-A267-29F148621049}" srcOrd="0" destOrd="2" presId="urn:microsoft.com/office/officeart/2009/3/layout/OpposingIdeas"/>
    <dgm:cxn modelId="{AD9D6F14-35C6-484D-9FCF-73544B41E73A}" type="presOf" srcId="{1A8526E1-CC99-47D8-B21A-36674F95ECFD}" destId="{01F95A24-84BC-4076-A267-29F148621049}" srcOrd="0" destOrd="0" presId="urn:microsoft.com/office/officeart/2009/3/layout/OpposingIdeas"/>
    <dgm:cxn modelId="{C8FD1921-B44A-4884-B4B9-B9C72C9F4539}" srcId="{2F3B9CC7-7671-45EE-B37D-A957E5678082}" destId="{767E5DD2-B818-435B-AC1D-6E557F83FD3B}" srcOrd="0" destOrd="0" parTransId="{BA1B2536-0254-4E04-8C94-8A91A7F0BC10}" sibTransId="{8A94B6B1-E576-4CA3-B0F9-FD75CD12AF8F}"/>
    <dgm:cxn modelId="{64AE4529-9107-4899-AB5D-851C1CC40DDF}" type="presOf" srcId="{2F3B9CC7-7671-45EE-B37D-A957E5678082}" destId="{B525FD1A-F097-4F9A-850F-56D3EEAD5974}" srcOrd="0" destOrd="0" presId="urn:microsoft.com/office/officeart/2009/3/layout/OpposingIdeas"/>
    <dgm:cxn modelId="{0A05AC3C-F076-4B4E-8C28-E0A21FB86165}" srcId="{2F3B9CC7-7671-45EE-B37D-A957E5678082}" destId="{284B0A6C-1DF7-45DD-957F-D44E23483B9B}" srcOrd="2" destOrd="0" parTransId="{1E646CA2-541D-4E5F-9C9B-6AA1DE321512}" sibTransId="{F7C29C31-4AFC-4527-92E4-AD02EDD42536}"/>
    <dgm:cxn modelId="{D21F6445-F8C7-4AB9-818C-9002177D7D84}" srcId="{31960D48-AF13-4027-B4E8-3D2E7E04D30C}" destId="{F3F02CB0-AB06-4097-A629-54AC22F02882}" srcOrd="1" destOrd="0" parTransId="{DAD08F05-ECC7-488C-BF38-D3C2B167B944}" sibTransId="{E86C0D67-2720-4B53-A369-D40843F0610E}"/>
    <dgm:cxn modelId="{3DCBDF47-FFCE-4278-846F-CB9B187F0FE8}" type="presOf" srcId="{31960D48-AF13-4027-B4E8-3D2E7E04D30C}" destId="{F3BA55DA-4983-4A0A-8357-4CB95DFF2A9C}" srcOrd="0" destOrd="0" presId="urn:microsoft.com/office/officeart/2009/3/layout/OpposingIdeas"/>
    <dgm:cxn modelId="{C8CE3653-1824-4F7F-ABB4-9F1E39875115}" type="presOf" srcId="{767E5DD2-B818-435B-AC1D-6E557F83FD3B}" destId="{32D74160-8D21-4232-980F-928E0A0C8E9D}" srcOrd="0" destOrd="0" presId="urn:microsoft.com/office/officeart/2009/3/layout/OpposingIdeas"/>
    <dgm:cxn modelId="{25EBB855-0BF1-4108-BF44-35DE2E68EAD4}" srcId="{83CAA6A5-1688-42AC-8012-406D164F145B}" destId="{4718CFD1-F3A9-4446-8E47-6D8E34A7480B}" srcOrd="2" destOrd="0" parTransId="{10BCDAA8-27D1-4CDA-AF30-EBBBC8421061}" sibTransId="{F95E2C74-8BB3-4F35-8852-3F6CF90677C3}"/>
    <dgm:cxn modelId="{3DADCB66-BF1B-4572-8423-42F4322A39C6}" type="presOf" srcId="{067B4EB0-BE6C-4338-9676-97F4AAF301E7}" destId="{32D74160-8D21-4232-980F-928E0A0C8E9D}" srcOrd="0" destOrd="1" presId="urn:microsoft.com/office/officeart/2009/3/layout/OpposingIdeas"/>
    <dgm:cxn modelId="{91216975-67C9-47F1-8881-CEFD485094CC}" type="presOf" srcId="{83CAA6A5-1688-42AC-8012-406D164F145B}" destId="{BB37DF1E-A051-4526-8136-6232B7F21AFC}" srcOrd="0" destOrd="0" presId="urn:microsoft.com/office/officeart/2009/3/layout/OpposingIdeas"/>
    <dgm:cxn modelId="{7170C683-057C-4279-B680-27E04E41DA89}" srcId="{31960D48-AF13-4027-B4E8-3D2E7E04D30C}" destId="{55955C2D-D8E2-4016-BAFB-155A3777F5E7}" srcOrd="2" destOrd="0" parTransId="{5462AF15-9BC1-44F1-A9FB-83C39A829E24}" sibTransId="{5A403408-FA06-4AF8-BF25-D0A9477E12C7}"/>
    <dgm:cxn modelId="{52DDFD99-668D-4F16-93FA-5115B1B9CA47}" srcId="{31960D48-AF13-4027-B4E8-3D2E7E04D30C}" destId="{1A8526E1-CC99-47D8-B21A-36674F95ECFD}" srcOrd="0" destOrd="0" parTransId="{B5348002-0A0E-49D8-A22A-04D59E652EE3}" sibTransId="{ECBF9142-E167-4DD9-91A9-B8AA3A10FB29}"/>
    <dgm:cxn modelId="{5C585A9C-53C0-4CBB-A10D-4B73D491E1E7}" type="presOf" srcId="{2F3B9CC7-7671-45EE-B37D-A957E5678082}" destId="{A5B120FF-5226-4E20-AA79-C0801D421C3F}" srcOrd="1" destOrd="0" presId="urn:microsoft.com/office/officeart/2009/3/layout/OpposingIdeas"/>
    <dgm:cxn modelId="{F0A8F0A9-F049-46DD-9631-6903B384BD4C}" type="presOf" srcId="{284B0A6C-1DF7-45DD-957F-D44E23483B9B}" destId="{32D74160-8D21-4232-980F-928E0A0C8E9D}" srcOrd="0" destOrd="2" presId="urn:microsoft.com/office/officeart/2009/3/layout/OpposingIdeas"/>
    <dgm:cxn modelId="{05155CBD-D415-4186-B59D-C36A464E2672}" type="presOf" srcId="{31960D48-AF13-4027-B4E8-3D2E7E04D30C}" destId="{8E2C856C-6887-48D7-93AA-F0529F0E8D8F}" srcOrd="1" destOrd="0" presId="urn:microsoft.com/office/officeart/2009/3/layout/OpposingIdeas"/>
    <dgm:cxn modelId="{9479A9EA-0827-4841-BCB1-7931352D2E90}" srcId="{83CAA6A5-1688-42AC-8012-406D164F145B}" destId="{31960D48-AF13-4027-B4E8-3D2E7E04D30C}" srcOrd="0" destOrd="0" parTransId="{1E0A197D-9BDF-4064-9EDD-B7242CAC6FFB}" sibTransId="{F509C6C5-15C1-4698-87C9-FA17D4A8814F}"/>
    <dgm:cxn modelId="{384FB5F5-5C0B-4F6D-839C-928DF88D89B5}" srcId="{83CAA6A5-1688-42AC-8012-406D164F145B}" destId="{2F3B9CC7-7671-45EE-B37D-A957E5678082}" srcOrd="1" destOrd="0" parTransId="{C8FCB4CA-214B-432E-81BB-CBDD66B5C0B6}" sibTransId="{FB9410FE-3E70-4F72-8DD5-D567079A5683}"/>
    <dgm:cxn modelId="{F5ABD6BC-96D1-43A3-A796-6430110D6EEE}" type="presParOf" srcId="{BB37DF1E-A051-4526-8136-6232B7F21AFC}" destId="{24758F69-71C8-4918-BB6C-F0F044FFF1E5}" srcOrd="0" destOrd="0" presId="urn:microsoft.com/office/officeart/2009/3/layout/OpposingIdeas"/>
    <dgm:cxn modelId="{AD19BA54-377E-4A19-98B2-F5BDD0E6EC5B}" type="presParOf" srcId="{BB37DF1E-A051-4526-8136-6232B7F21AFC}" destId="{7D1EA117-C585-48EE-BD86-09ACAD50F5EF}" srcOrd="1" destOrd="0" presId="urn:microsoft.com/office/officeart/2009/3/layout/OpposingIdeas"/>
    <dgm:cxn modelId="{7E175207-15A4-47D1-865B-87A84CAEC1E1}" type="presParOf" srcId="{BB37DF1E-A051-4526-8136-6232B7F21AFC}" destId="{01F95A24-84BC-4076-A267-29F148621049}" srcOrd="2" destOrd="0" presId="urn:microsoft.com/office/officeart/2009/3/layout/OpposingIdeas"/>
    <dgm:cxn modelId="{459A5E6F-0664-47D4-A218-9F82AB4CCA24}" type="presParOf" srcId="{BB37DF1E-A051-4526-8136-6232B7F21AFC}" destId="{32D74160-8D21-4232-980F-928E0A0C8E9D}" srcOrd="3" destOrd="0" presId="urn:microsoft.com/office/officeart/2009/3/layout/OpposingIdeas"/>
    <dgm:cxn modelId="{C9C86241-B40E-49EF-A6AC-E4A6E9BDD2EF}" type="presParOf" srcId="{BB37DF1E-A051-4526-8136-6232B7F21AFC}" destId="{F3BA55DA-4983-4A0A-8357-4CB95DFF2A9C}" srcOrd="4" destOrd="0" presId="urn:microsoft.com/office/officeart/2009/3/layout/OpposingIdeas"/>
    <dgm:cxn modelId="{CA9F2BE5-9C4E-44A0-BF06-1850B0BA437D}" type="presParOf" srcId="{BB37DF1E-A051-4526-8136-6232B7F21AFC}" destId="{8E2C856C-6887-48D7-93AA-F0529F0E8D8F}" srcOrd="5" destOrd="0" presId="urn:microsoft.com/office/officeart/2009/3/layout/OpposingIdeas"/>
    <dgm:cxn modelId="{17DA3589-B998-48A2-B981-8EA83C3B6DC5}" type="presParOf" srcId="{BB37DF1E-A051-4526-8136-6232B7F21AFC}" destId="{B525FD1A-F097-4F9A-850F-56D3EEAD5974}" srcOrd="6" destOrd="0" presId="urn:microsoft.com/office/officeart/2009/3/layout/OpposingIdeas"/>
    <dgm:cxn modelId="{2EAE156B-5E52-4D81-B3E9-D6CA15CE617A}" type="presParOf" srcId="{BB37DF1E-A051-4526-8136-6232B7F21AFC}" destId="{A5B120FF-5226-4E20-AA79-C0801D421C3F}" srcOrd="7" destOrd="0" presId="urn:microsoft.com/office/officeart/2009/3/layout/OpposingIdea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65AB36-7880-48C6-9645-DBAA4A29610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0E58DCE-F943-420F-A0DC-323BAC156F63}">
      <dgm:prSet/>
      <dgm:spPr/>
      <dgm:t>
        <a:bodyPr/>
        <a:lstStyle/>
        <a:p>
          <a:r>
            <a:rPr lang="en-US" dirty="0"/>
            <a:t>Using Cosine Similarity to generate candidate list</a:t>
          </a:r>
        </a:p>
      </dgm:t>
    </dgm:pt>
    <dgm:pt modelId="{ECFDACF1-79E7-452A-A8C2-DD698C98A24E}" type="parTrans" cxnId="{317EE939-F837-452E-A155-5F69670B609C}">
      <dgm:prSet/>
      <dgm:spPr/>
      <dgm:t>
        <a:bodyPr/>
        <a:lstStyle/>
        <a:p>
          <a:endParaRPr lang="en-US"/>
        </a:p>
      </dgm:t>
    </dgm:pt>
    <dgm:pt modelId="{ED0F2354-7A56-4A28-87A6-19AEB9779800}" type="sibTrans" cxnId="{317EE939-F837-452E-A155-5F69670B609C}">
      <dgm:prSet/>
      <dgm:spPr/>
      <dgm:t>
        <a:bodyPr/>
        <a:lstStyle/>
        <a:p>
          <a:endParaRPr lang="en-US"/>
        </a:p>
      </dgm:t>
    </dgm:pt>
    <dgm:pt modelId="{F79DD0DF-336C-448F-9DA8-8509464F6872}">
      <dgm:prSet/>
      <dgm:spPr/>
      <dgm:t>
        <a:bodyPr/>
        <a:lstStyle/>
        <a:p>
          <a:r>
            <a:rPr lang="en-US" dirty="0"/>
            <a:t>At the candidate generation stage, we retrieve a few hundred candidates from a huge corpus. Our ranking system provides a score for each candidate and generates the final ranked list. </a:t>
          </a:r>
        </a:p>
      </dgm:t>
    </dgm:pt>
    <dgm:pt modelId="{CA99834D-4DDA-4BA3-906C-86AA77771361}" type="parTrans" cxnId="{1F444D67-DE00-4BA6-BD86-89B010735147}">
      <dgm:prSet/>
      <dgm:spPr/>
      <dgm:t>
        <a:bodyPr/>
        <a:lstStyle/>
        <a:p>
          <a:endParaRPr lang="en-US"/>
        </a:p>
      </dgm:t>
    </dgm:pt>
    <dgm:pt modelId="{2ACCFD4B-BD00-4BAF-A756-826714BD1868}" type="sibTrans" cxnId="{1F444D67-DE00-4BA6-BD86-89B010735147}">
      <dgm:prSet/>
      <dgm:spPr/>
      <dgm:t>
        <a:bodyPr/>
        <a:lstStyle/>
        <a:p>
          <a:endParaRPr lang="en-US"/>
        </a:p>
      </dgm:t>
    </dgm:pt>
    <dgm:pt modelId="{ADD30961-592B-4BFB-88F2-42AA79CC2D99}">
      <dgm:prSet/>
      <dgm:spPr/>
      <dgm:t>
        <a:bodyPr/>
        <a:lstStyle/>
        <a:p>
          <a:r>
            <a:rPr lang="en-US" dirty="0"/>
            <a:t>At the end, all candidates are pooled into a set and subsequently scored by the ranking system. </a:t>
          </a:r>
        </a:p>
      </dgm:t>
    </dgm:pt>
    <dgm:pt modelId="{E605FEFD-5B8C-4F97-A18B-5F635D5572D1}" type="parTrans" cxnId="{0AF0B66B-A4A4-428D-A24D-797BC3BD7858}">
      <dgm:prSet/>
      <dgm:spPr/>
      <dgm:t>
        <a:bodyPr/>
        <a:lstStyle/>
        <a:p>
          <a:endParaRPr lang="en-US"/>
        </a:p>
      </dgm:t>
    </dgm:pt>
    <dgm:pt modelId="{19CB0BCB-4D9F-42E6-94E6-3B6145E1EB7C}" type="sibTrans" cxnId="{0AF0B66B-A4A4-428D-A24D-797BC3BD7858}">
      <dgm:prSet/>
      <dgm:spPr/>
      <dgm:t>
        <a:bodyPr/>
        <a:lstStyle/>
        <a:p>
          <a:endParaRPr lang="en-US"/>
        </a:p>
      </dgm:t>
    </dgm:pt>
    <dgm:pt modelId="{086CB3DE-BDFF-49AC-8EE7-B6BBEA03416A}" type="pres">
      <dgm:prSet presAssocID="{E265AB36-7880-48C6-9645-DBAA4A29610E}" presName="Name0" presStyleCnt="0">
        <dgm:presLayoutVars>
          <dgm:chMax val="7"/>
          <dgm:chPref val="7"/>
          <dgm:dir/>
        </dgm:presLayoutVars>
      </dgm:prSet>
      <dgm:spPr/>
    </dgm:pt>
    <dgm:pt modelId="{52A119AE-DC34-442E-9903-1DE4433C4AF1}" type="pres">
      <dgm:prSet presAssocID="{E265AB36-7880-48C6-9645-DBAA4A29610E}" presName="Name1" presStyleCnt="0"/>
      <dgm:spPr/>
    </dgm:pt>
    <dgm:pt modelId="{3F09FBF7-FC44-49C9-9779-387E3CB887CF}" type="pres">
      <dgm:prSet presAssocID="{E265AB36-7880-48C6-9645-DBAA4A29610E}" presName="cycle" presStyleCnt="0"/>
      <dgm:spPr/>
    </dgm:pt>
    <dgm:pt modelId="{6186AB3E-60F5-4154-B113-79294561724C}" type="pres">
      <dgm:prSet presAssocID="{E265AB36-7880-48C6-9645-DBAA4A29610E}" presName="srcNode" presStyleLbl="node1" presStyleIdx="0" presStyleCnt="3"/>
      <dgm:spPr/>
    </dgm:pt>
    <dgm:pt modelId="{FF7E28C3-BAE1-42A2-A2F4-6608659D3218}" type="pres">
      <dgm:prSet presAssocID="{E265AB36-7880-48C6-9645-DBAA4A29610E}" presName="conn" presStyleLbl="parChTrans1D2" presStyleIdx="0" presStyleCnt="1"/>
      <dgm:spPr/>
    </dgm:pt>
    <dgm:pt modelId="{7D709F1A-9E3D-47CB-A7BD-C32405D69F9E}" type="pres">
      <dgm:prSet presAssocID="{E265AB36-7880-48C6-9645-DBAA4A29610E}" presName="extraNode" presStyleLbl="node1" presStyleIdx="0" presStyleCnt="3"/>
      <dgm:spPr/>
    </dgm:pt>
    <dgm:pt modelId="{F4DDCE65-23A4-4951-9E44-6E2F369189D5}" type="pres">
      <dgm:prSet presAssocID="{E265AB36-7880-48C6-9645-DBAA4A29610E}" presName="dstNode" presStyleLbl="node1" presStyleIdx="0" presStyleCnt="3"/>
      <dgm:spPr/>
    </dgm:pt>
    <dgm:pt modelId="{163603F7-7CC4-407B-849C-DDB95E6D975B}" type="pres">
      <dgm:prSet presAssocID="{D0E58DCE-F943-420F-A0DC-323BAC156F63}" presName="text_1" presStyleLbl="node1" presStyleIdx="0" presStyleCnt="3">
        <dgm:presLayoutVars>
          <dgm:bulletEnabled val="1"/>
        </dgm:presLayoutVars>
      </dgm:prSet>
      <dgm:spPr/>
    </dgm:pt>
    <dgm:pt modelId="{3AA5C9E7-B5FD-4CFA-B1F9-523256C7AA68}" type="pres">
      <dgm:prSet presAssocID="{D0E58DCE-F943-420F-A0DC-323BAC156F63}" presName="accent_1" presStyleCnt="0"/>
      <dgm:spPr/>
    </dgm:pt>
    <dgm:pt modelId="{ECD08103-03A0-4776-92A6-2D358ADED3D0}" type="pres">
      <dgm:prSet presAssocID="{D0E58DCE-F943-420F-A0DC-323BAC156F63}" presName="accentRepeatNode" presStyleLbl="solidFgAcc1" presStyleIdx="0" presStyleCnt="3"/>
      <dgm:spPr/>
    </dgm:pt>
    <dgm:pt modelId="{6D949B6C-8363-4F6F-81F9-C5CFF5718FC0}" type="pres">
      <dgm:prSet presAssocID="{F79DD0DF-336C-448F-9DA8-8509464F6872}" presName="text_2" presStyleLbl="node1" presStyleIdx="1" presStyleCnt="3">
        <dgm:presLayoutVars>
          <dgm:bulletEnabled val="1"/>
        </dgm:presLayoutVars>
      </dgm:prSet>
      <dgm:spPr/>
    </dgm:pt>
    <dgm:pt modelId="{425DBC5A-3603-42F0-949F-9AD5E28045E8}" type="pres">
      <dgm:prSet presAssocID="{F79DD0DF-336C-448F-9DA8-8509464F6872}" presName="accent_2" presStyleCnt="0"/>
      <dgm:spPr/>
    </dgm:pt>
    <dgm:pt modelId="{AA751892-F1E7-45E0-92DA-D9152C64BB06}" type="pres">
      <dgm:prSet presAssocID="{F79DD0DF-336C-448F-9DA8-8509464F6872}" presName="accentRepeatNode" presStyleLbl="solidFgAcc1" presStyleIdx="1" presStyleCnt="3"/>
      <dgm:spPr/>
    </dgm:pt>
    <dgm:pt modelId="{4EFE3F8E-F709-42FC-BEBF-0C9F99C17DB2}" type="pres">
      <dgm:prSet presAssocID="{ADD30961-592B-4BFB-88F2-42AA79CC2D99}" presName="text_3" presStyleLbl="node1" presStyleIdx="2" presStyleCnt="3">
        <dgm:presLayoutVars>
          <dgm:bulletEnabled val="1"/>
        </dgm:presLayoutVars>
      </dgm:prSet>
      <dgm:spPr/>
    </dgm:pt>
    <dgm:pt modelId="{EECBCB09-1BD1-4949-9F13-E74E07993B0D}" type="pres">
      <dgm:prSet presAssocID="{ADD30961-592B-4BFB-88F2-42AA79CC2D99}" presName="accent_3" presStyleCnt="0"/>
      <dgm:spPr/>
    </dgm:pt>
    <dgm:pt modelId="{6B7BB60F-5B43-4356-A472-31030F978F28}" type="pres">
      <dgm:prSet presAssocID="{ADD30961-592B-4BFB-88F2-42AA79CC2D99}" presName="accentRepeatNode" presStyleLbl="solidFgAcc1" presStyleIdx="2" presStyleCnt="3"/>
      <dgm:spPr/>
    </dgm:pt>
  </dgm:ptLst>
  <dgm:cxnLst>
    <dgm:cxn modelId="{317EE939-F837-452E-A155-5F69670B609C}" srcId="{E265AB36-7880-48C6-9645-DBAA4A29610E}" destId="{D0E58DCE-F943-420F-A0DC-323BAC156F63}" srcOrd="0" destOrd="0" parTransId="{ECFDACF1-79E7-452A-A8C2-DD698C98A24E}" sibTransId="{ED0F2354-7A56-4A28-87A6-19AEB9779800}"/>
    <dgm:cxn modelId="{B666394F-405C-480C-AADC-97701387BDAA}" type="presOf" srcId="{ED0F2354-7A56-4A28-87A6-19AEB9779800}" destId="{FF7E28C3-BAE1-42A2-A2F4-6608659D3218}" srcOrd="0" destOrd="0" presId="urn:microsoft.com/office/officeart/2008/layout/VerticalCurvedList"/>
    <dgm:cxn modelId="{18C8AD5C-E24B-42AD-919D-0653217F4383}" type="presOf" srcId="{ADD30961-592B-4BFB-88F2-42AA79CC2D99}" destId="{4EFE3F8E-F709-42FC-BEBF-0C9F99C17DB2}" srcOrd="0" destOrd="0" presId="urn:microsoft.com/office/officeart/2008/layout/VerticalCurvedList"/>
    <dgm:cxn modelId="{1F444D67-DE00-4BA6-BD86-89B010735147}" srcId="{E265AB36-7880-48C6-9645-DBAA4A29610E}" destId="{F79DD0DF-336C-448F-9DA8-8509464F6872}" srcOrd="1" destOrd="0" parTransId="{CA99834D-4DDA-4BA3-906C-86AA77771361}" sibTransId="{2ACCFD4B-BD00-4BAF-A756-826714BD1868}"/>
    <dgm:cxn modelId="{0AF0B66B-A4A4-428D-A24D-797BC3BD7858}" srcId="{E265AB36-7880-48C6-9645-DBAA4A29610E}" destId="{ADD30961-592B-4BFB-88F2-42AA79CC2D99}" srcOrd="2" destOrd="0" parTransId="{E605FEFD-5B8C-4F97-A18B-5F635D5572D1}" sibTransId="{19CB0BCB-4D9F-42E6-94E6-3B6145E1EB7C}"/>
    <dgm:cxn modelId="{92F7B985-E612-4CF0-9161-8868430866EA}" type="presOf" srcId="{E265AB36-7880-48C6-9645-DBAA4A29610E}" destId="{086CB3DE-BDFF-49AC-8EE7-B6BBEA03416A}" srcOrd="0" destOrd="0" presId="urn:microsoft.com/office/officeart/2008/layout/VerticalCurvedList"/>
    <dgm:cxn modelId="{CD202DA7-DD1E-4EE3-9DC2-DBFBF3D808BA}" type="presOf" srcId="{F79DD0DF-336C-448F-9DA8-8509464F6872}" destId="{6D949B6C-8363-4F6F-81F9-C5CFF5718FC0}" srcOrd="0" destOrd="0" presId="urn:microsoft.com/office/officeart/2008/layout/VerticalCurvedList"/>
    <dgm:cxn modelId="{40F14FB2-5191-4207-8854-AF3B5BFC5DE0}" type="presOf" srcId="{D0E58DCE-F943-420F-A0DC-323BAC156F63}" destId="{163603F7-7CC4-407B-849C-DDB95E6D975B}" srcOrd="0" destOrd="0" presId="urn:microsoft.com/office/officeart/2008/layout/VerticalCurvedList"/>
    <dgm:cxn modelId="{2C04304E-86AE-43FB-A1A5-80CD190E0646}" type="presParOf" srcId="{086CB3DE-BDFF-49AC-8EE7-B6BBEA03416A}" destId="{52A119AE-DC34-442E-9903-1DE4433C4AF1}" srcOrd="0" destOrd="0" presId="urn:microsoft.com/office/officeart/2008/layout/VerticalCurvedList"/>
    <dgm:cxn modelId="{5A8DBBB3-5334-42F1-BBE8-CD7A52B0BB6F}" type="presParOf" srcId="{52A119AE-DC34-442E-9903-1DE4433C4AF1}" destId="{3F09FBF7-FC44-49C9-9779-387E3CB887CF}" srcOrd="0" destOrd="0" presId="urn:microsoft.com/office/officeart/2008/layout/VerticalCurvedList"/>
    <dgm:cxn modelId="{F1237A13-A917-4BFD-8EFF-FFBFD33B184D}" type="presParOf" srcId="{3F09FBF7-FC44-49C9-9779-387E3CB887CF}" destId="{6186AB3E-60F5-4154-B113-79294561724C}" srcOrd="0" destOrd="0" presId="urn:microsoft.com/office/officeart/2008/layout/VerticalCurvedList"/>
    <dgm:cxn modelId="{80844121-D679-49B8-B6F2-233DB1192868}" type="presParOf" srcId="{3F09FBF7-FC44-49C9-9779-387E3CB887CF}" destId="{FF7E28C3-BAE1-42A2-A2F4-6608659D3218}" srcOrd="1" destOrd="0" presId="urn:microsoft.com/office/officeart/2008/layout/VerticalCurvedList"/>
    <dgm:cxn modelId="{4A16F6EF-6759-49DF-A9B4-AD71E167243E}" type="presParOf" srcId="{3F09FBF7-FC44-49C9-9779-387E3CB887CF}" destId="{7D709F1A-9E3D-47CB-A7BD-C32405D69F9E}" srcOrd="2" destOrd="0" presId="urn:microsoft.com/office/officeart/2008/layout/VerticalCurvedList"/>
    <dgm:cxn modelId="{4F221297-3D23-43AE-A318-AF8302611AFC}" type="presParOf" srcId="{3F09FBF7-FC44-49C9-9779-387E3CB887CF}" destId="{F4DDCE65-23A4-4951-9E44-6E2F369189D5}" srcOrd="3" destOrd="0" presId="urn:microsoft.com/office/officeart/2008/layout/VerticalCurvedList"/>
    <dgm:cxn modelId="{07881E99-F2E1-402C-97A3-51446F04A6C4}" type="presParOf" srcId="{52A119AE-DC34-442E-9903-1DE4433C4AF1}" destId="{163603F7-7CC4-407B-849C-DDB95E6D975B}" srcOrd="1" destOrd="0" presId="urn:microsoft.com/office/officeart/2008/layout/VerticalCurvedList"/>
    <dgm:cxn modelId="{7D86BA1B-2391-4404-9CFF-BD928259BDC3}" type="presParOf" srcId="{52A119AE-DC34-442E-9903-1DE4433C4AF1}" destId="{3AA5C9E7-B5FD-4CFA-B1F9-523256C7AA68}" srcOrd="2" destOrd="0" presId="urn:microsoft.com/office/officeart/2008/layout/VerticalCurvedList"/>
    <dgm:cxn modelId="{FA977025-C471-4CAC-85FD-05A672D8F852}" type="presParOf" srcId="{3AA5C9E7-B5FD-4CFA-B1F9-523256C7AA68}" destId="{ECD08103-03A0-4776-92A6-2D358ADED3D0}" srcOrd="0" destOrd="0" presId="urn:microsoft.com/office/officeart/2008/layout/VerticalCurvedList"/>
    <dgm:cxn modelId="{BB07FF24-F5FF-41A9-B2D6-B65CED8A5071}" type="presParOf" srcId="{52A119AE-DC34-442E-9903-1DE4433C4AF1}" destId="{6D949B6C-8363-4F6F-81F9-C5CFF5718FC0}" srcOrd="3" destOrd="0" presId="urn:microsoft.com/office/officeart/2008/layout/VerticalCurvedList"/>
    <dgm:cxn modelId="{CE5074FD-BC11-411B-A465-14EC2E32FCA3}" type="presParOf" srcId="{52A119AE-DC34-442E-9903-1DE4433C4AF1}" destId="{425DBC5A-3603-42F0-949F-9AD5E28045E8}" srcOrd="4" destOrd="0" presId="urn:microsoft.com/office/officeart/2008/layout/VerticalCurvedList"/>
    <dgm:cxn modelId="{93570837-57E6-40A8-BCE5-603C240BF210}" type="presParOf" srcId="{425DBC5A-3603-42F0-949F-9AD5E28045E8}" destId="{AA751892-F1E7-45E0-92DA-D9152C64BB06}" srcOrd="0" destOrd="0" presId="urn:microsoft.com/office/officeart/2008/layout/VerticalCurvedList"/>
    <dgm:cxn modelId="{73C6B430-443C-483A-A7B1-FCE67055E359}" type="presParOf" srcId="{52A119AE-DC34-442E-9903-1DE4433C4AF1}" destId="{4EFE3F8E-F709-42FC-BEBF-0C9F99C17DB2}" srcOrd="5" destOrd="0" presId="urn:microsoft.com/office/officeart/2008/layout/VerticalCurvedList"/>
    <dgm:cxn modelId="{80CFD981-4403-4A57-A968-BB1C4A5B2F20}" type="presParOf" srcId="{52A119AE-DC34-442E-9903-1DE4433C4AF1}" destId="{EECBCB09-1BD1-4949-9F13-E74E07993B0D}" srcOrd="6" destOrd="0" presId="urn:microsoft.com/office/officeart/2008/layout/VerticalCurvedList"/>
    <dgm:cxn modelId="{80FEAFFB-B7A1-4F1A-A39A-0157FC09B5FE}" type="presParOf" srcId="{EECBCB09-1BD1-4949-9F13-E74E07993B0D}" destId="{6B7BB60F-5B43-4356-A472-31030F978F2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4902C1-9F89-4FA8-BC84-A42AF03D806E}" type="doc">
      <dgm:prSet loTypeId="urn:microsoft.com/office/officeart/2011/layout/ThemePictureAccent" loCatId="picture" qsTypeId="urn:microsoft.com/office/officeart/2005/8/quickstyle/simple1" qsCatId="simple" csTypeId="urn:microsoft.com/office/officeart/2005/8/colors/accent1_2" csCatId="accent1" phldr="1"/>
      <dgm:spPr/>
      <dgm:t>
        <a:bodyPr/>
        <a:lstStyle/>
        <a:p>
          <a:endParaRPr lang="en-US"/>
        </a:p>
      </dgm:t>
    </dgm:pt>
    <dgm:pt modelId="{B6A31BB4-4D0B-4555-AA2F-EEA963410E8C}">
      <dgm:prSet phldrT="[Text]"/>
      <dgm:spPr/>
      <dgm:t>
        <a:bodyPr/>
        <a:lstStyle/>
        <a:p>
          <a:endParaRPr lang="en-US" dirty="0">
            <a:solidFill>
              <a:schemeClr val="accent4">
                <a:lumMod val="75000"/>
              </a:schemeClr>
            </a:solidFill>
          </a:endParaRPr>
        </a:p>
      </dgm:t>
    </dgm:pt>
    <dgm:pt modelId="{AB87C030-FA7D-4A54-B044-728E9DAF2735}" type="parTrans" cxnId="{D2CFE5C0-2DE2-4113-BBAE-0D723CBF0667}">
      <dgm:prSet/>
      <dgm:spPr/>
      <dgm:t>
        <a:bodyPr/>
        <a:lstStyle/>
        <a:p>
          <a:endParaRPr lang="en-US"/>
        </a:p>
      </dgm:t>
    </dgm:pt>
    <dgm:pt modelId="{62141438-16C1-415D-B19E-283860C1DDDB}" type="sibTrans" cxnId="{D2CFE5C0-2DE2-4113-BBAE-0D723CBF0667}">
      <dgm:prSet/>
      <dgm:spPr/>
      <dgm:t>
        <a:bodyPr/>
        <a:lstStyle/>
        <a:p>
          <a:endParaRPr lang="en-US"/>
        </a:p>
      </dgm:t>
    </dgm:pt>
    <dgm:pt modelId="{69651E03-6C40-4789-BAB0-7F0C2E184968}">
      <dgm:prSet phldrT="[Text]" phldr="1"/>
      <dgm:spPr/>
      <dgm:t>
        <a:bodyPr/>
        <a:lstStyle/>
        <a:p>
          <a:endParaRPr lang="en-US"/>
        </a:p>
      </dgm:t>
    </dgm:pt>
    <dgm:pt modelId="{3FF07C0F-6177-4C9B-AE3A-410B5BF552A9}" type="parTrans" cxnId="{AADDFB16-A880-4235-967F-7092BAD0F8AB}">
      <dgm:prSet/>
      <dgm:spPr/>
      <dgm:t>
        <a:bodyPr/>
        <a:lstStyle/>
        <a:p>
          <a:endParaRPr lang="en-US"/>
        </a:p>
      </dgm:t>
    </dgm:pt>
    <dgm:pt modelId="{F21C212B-17F6-4839-BCE0-556230823CD9}" type="sibTrans" cxnId="{AADDFB16-A880-4235-967F-7092BAD0F8AB}">
      <dgm:prSet/>
      <dgm:spPr/>
      <dgm:t>
        <a:bodyPr/>
        <a:lstStyle/>
        <a:p>
          <a:endParaRPr lang="en-US"/>
        </a:p>
      </dgm:t>
    </dgm:pt>
    <dgm:pt modelId="{03CD8226-6DC4-44C1-B5CE-C425788EED3D}">
      <dgm:prSet phldrT="[Text]" phldr="1"/>
      <dgm:spPr/>
      <dgm:t>
        <a:bodyPr/>
        <a:lstStyle/>
        <a:p>
          <a:endParaRPr lang="en-US"/>
        </a:p>
      </dgm:t>
    </dgm:pt>
    <dgm:pt modelId="{E48F40A5-410B-4010-91C2-AA001B3AF2A4}" type="parTrans" cxnId="{6CDE8E43-664D-41BE-8287-63278E8E4EF4}">
      <dgm:prSet/>
      <dgm:spPr/>
      <dgm:t>
        <a:bodyPr/>
        <a:lstStyle/>
        <a:p>
          <a:endParaRPr lang="en-US"/>
        </a:p>
      </dgm:t>
    </dgm:pt>
    <dgm:pt modelId="{04B2D8B9-ECEB-4FB2-B9A2-4334969F48E6}" type="sibTrans" cxnId="{6CDE8E43-664D-41BE-8287-63278E8E4EF4}">
      <dgm:prSet/>
      <dgm:spPr/>
      <dgm:t>
        <a:bodyPr/>
        <a:lstStyle/>
        <a:p>
          <a:endParaRPr lang="en-US"/>
        </a:p>
      </dgm:t>
    </dgm:pt>
    <dgm:pt modelId="{29D47016-C9A2-4AE3-9F10-0DC5BDA4DCA9}">
      <dgm:prSet phldrT="[Text]" phldr="1"/>
      <dgm:spPr/>
      <dgm:t>
        <a:bodyPr/>
        <a:lstStyle/>
        <a:p>
          <a:endParaRPr lang="en-US"/>
        </a:p>
      </dgm:t>
    </dgm:pt>
    <dgm:pt modelId="{87D2490F-DD56-40E7-9FDC-A170E884D82A}" type="parTrans" cxnId="{07760F17-0F10-4786-B8B5-799086FB33F9}">
      <dgm:prSet/>
      <dgm:spPr/>
      <dgm:t>
        <a:bodyPr/>
        <a:lstStyle/>
        <a:p>
          <a:endParaRPr lang="en-US"/>
        </a:p>
      </dgm:t>
    </dgm:pt>
    <dgm:pt modelId="{5E1B1793-A4B3-4C24-B9F1-5C691D05E1EA}" type="sibTrans" cxnId="{07760F17-0F10-4786-B8B5-799086FB33F9}">
      <dgm:prSet/>
      <dgm:spPr/>
      <dgm:t>
        <a:bodyPr/>
        <a:lstStyle/>
        <a:p>
          <a:endParaRPr lang="en-US"/>
        </a:p>
      </dgm:t>
    </dgm:pt>
    <dgm:pt modelId="{F6597BD8-AF1C-4C5E-A9EE-94420FCB4AC2}">
      <dgm:prSet phldrT="[Text]" phldr="1"/>
      <dgm:spPr/>
      <dgm:t>
        <a:bodyPr/>
        <a:lstStyle/>
        <a:p>
          <a:endParaRPr lang="en-US"/>
        </a:p>
      </dgm:t>
    </dgm:pt>
    <dgm:pt modelId="{C087025C-DB20-42B3-A5D9-FDE81989B50A}" type="parTrans" cxnId="{06EF49DA-FC02-4C79-8100-7069C814D25D}">
      <dgm:prSet/>
      <dgm:spPr/>
      <dgm:t>
        <a:bodyPr/>
        <a:lstStyle/>
        <a:p>
          <a:endParaRPr lang="en-US"/>
        </a:p>
      </dgm:t>
    </dgm:pt>
    <dgm:pt modelId="{E399BDD0-30BC-4ABA-A537-C57134CF0841}" type="sibTrans" cxnId="{06EF49DA-FC02-4C79-8100-7069C814D25D}">
      <dgm:prSet/>
      <dgm:spPr/>
      <dgm:t>
        <a:bodyPr/>
        <a:lstStyle/>
        <a:p>
          <a:endParaRPr lang="en-US"/>
        </a:p>
      </dgm:t>
    </dgm:pt>
    <dgm:pt modelId="{DF2F3269-CEAF-4C28-A41F-29E1065C375B}">
      <dgm:prSet phldrT="[Text]" phldr="1"/>
      <dgm:spPr/>
      <dgm:t>
        <a:bodyPr/>
        <a:lstStyle/>
        <a:p>
          <a:endParaRPr lang="en-US"/>
        </a:p>
      </dgm:t>
    </dgm:pt>
    <dgm:pt modelId="{6DB97D77-124E-42E0-9813-E14E8761F469}" type="parTrans" cxnId="{D4850322-F682-4C64-BC20-387DA204AD04}">
      <dgm:prSet/>
      <dgm:spPr/>
      <dgm:t>
        <a:bodyPr/>
        <a:lstStyle/>
        <a:p>
          <a:endParaRPr lang="en-US"/>
        </a:p>
      </dgm:t>
    </dgm:pt>
    <dgm:pt modelId="{F4097FF0-6E8F-49C3-B523-5D31FF142CDF}" type="sibTrans" cxnId="{D4850322-F682-4C64-BC20-387DA204AD04}">
      <dgm:prSet/>
      <dgm:spPr/>
      <dgm:t>
        <a:bodyPr/>
        <a:lstStyle/>
        <a:p>
          <a:endParaRPr lang="en-US"/>
        </a:p>
      </dgm:t>
    </dgm:pt>
    <dgm:pt modelId="{B22EBBF9-CE6B-41EA-82CC-64A8D31CE128}" type="pres">
      <dgm:prSet presAssocID="{C14902C1-9F89-4FA8-BC84-A42AF03D806E}" presName="Name0" presStyleCnt="0">
        <dgm:presLayoutVars>
          <dgm:chMax val="6"/>
          <dgm:chPref val="6"/>
          <dgm:dir/>
        </dgm:presLayoutVars>
      </dgm:prSet>
      <dgm:spPr/>
    </dgm:pt>
    <dgm:pt modelId="{22AFA299-D4B7-4D83-9E8C-CBDBE7322BE4}" type="pres">
      <dgm:prSet presAssocID="{B6A31BB4-4D0B-4555-AA2F-EEA963410E8C}" presName="Image1" presStyleCnt="0"/>
      <dgm:spPr/>
    </dgm:pt>
    <dgm:pt modelId="{4A4BEF94-9FDA-4EAA-8DF2-B7488459C7C4}" type="pres">
      <dgm:prSet presAssocID="{B6A31BB4-4D0B-4555-AA2F-EEA963410E8C}" presName="Image" presStyleLbl="alignImgPlace1" presStyleIdx="0" presStyleCnt="6" custScaleX="91633" custScaleY="81927"/>
      <dgm:spPr>
        <a:blipFill>
          <a:blip xmlns:r="http://schemas.openxmlformats.org/officeDocument/2006/relationships"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l="-16000" r="-16000"/>
          </a:stretch>
        </a:blipFill>
      </dgm:spPr>
    </dgm:pt>
    <dgm:pt modelId="{F14528D5-D4CB-4128-9CF7-53722882999B}" type="pres">
      <dgm:prSet presAssocID="{B6A31BB4-4D0B-4555-AA2F-EEA963410E8C}" presName="Accent1" presStyleCnt="0"/>
      <dgm:spPr/>
    </dgm:pt>
    <dgm:pt modelId="{57D6F4A1-7A84-44D8-8EF0-1CE9CA1DA116}" type="pres">
      <dgm:prSet presAssocID="{B6A31BB4-4D0B-4555-AA2F-EEA963410E8C}" presName="Accent" presStyleLbl="parChTrans1D1" presStyleIdx="0" presStyleCnt="6"/>
      <dgm:spPr/>
    </dgm:pt>
    <dgm:pt modelId="{5281BCA3-4A46-43EB-8783-0317182A6EBF}" type="pres">
      <dgm:prSet presAssocID="{B6A31BB4-4D0B-4555-AA2F-EEA963410E8C}" presName="Text1" presStyleLbl="alignImgPlace1" presStyleIdx="0" presStyleCnt="6">
        <dgm:presLayoutVars>
          <dgm:chMax val="0"/>
          <dgm:chPref val="0"/>
          <dgm:bulletEnabled val="1"/>
        </dgm:presLayoutVars>
      </dgm:prSet>
      <dgm:spPr/>
    </dgm:pt>
    <dgm:pt modelId="{E6FD8711-0435-4320-A0AD-699A02A7BA51}" type="pres">
      <dgm:prSet presAssocID="{69651E03-6C40-4789-BAB0-7F0C2E184968}" presName="Image2" presStyleCnt="0"/>
      <dgm:spPr/>
    </dgm:pt>
    <dgm:pt modelId="{2E904478-BDA2-4D83-8F4A-5A43281B27E3}" type="pres">
      <dgm:prSet presAssocID="{69651E03-6C40-4789-BAB0-7F0C2E184968}" presName="Image" presStyleLbl="alignImgPlace1" presStyleIdx="1" presStyleCnt="6"/>
      <dgm:spPr/>
    </dgm:pt>
    <dgm:pt modelId="{2E00C446-50B1-4291-A9FE-86554B66ACD1}" type="pres">
      <dgm:prSet presAssocID="{69651E03-6C40-4789-BAB0-7F0C2E184968}" presName="Accent2" presStyleCnt="0"/>
      <dgm:spPr/>
    </dgm:pt>
    <dgm:pt modelId="{3482578E-B9D6-474E-90DA-BF104A16D743}" type="pres">
      <dgm:prSet presAssocID="{69651E03-6C40-4789-BAB0-7F0C2E184968}" presName="Accent" presStyleLbl="parChTrans1D1" presStyleIdx="1" presStyleCnt="6"/>
      <dgm:spPr/>
    </dgm:pt>
    <dgm:pt modelId="{D73D6237-B257-4ECC-9330-4B242FA0B938}" type="pres">
      <dgm:prSet presAssocID="{69651E03-6C40-4789-BAB0-7F0C2E184968}" presName="Text2" presStyleLbl="alignImgPlace1" presStyleIdx="1" presStyleCnt="6">
        <dgm:presLayoutVars>
          <dgm:chMax val="0"/>
          <dgm:chPref val="0"/>
          <dgm:bulletEnabled val="1"/>
        </dgm:presLayoutVars>
      </dgm:prSet>
      <dgm:spPr/>
    </dgm:pt>
    <dgm:pt modelId="{EE594D99-92A3-495A-A400-3A89760465DB}" type="pres">
      <dgm:prSet presAssocID="{03CD8226-6DC4-44C1-B5CE-C425788EED3D}" presName="Image3" presStyleCnt="0"/>
      <dgm:spPr/>
    </dgm:pt>
    <dgm:pt modelId="{6E7E2033-7D80-430F-842E-90BDB0E5CFC8}" type="pres">
      <dgm:prSet presAssocID="{03CD8226-6DC4-44C1-B5CE-C425788EED3D}" presName="Image" presStyleLbl="alignImgPlace1" presStyleIdx="2" presStyleCnt="6"/>
      <dgm:spPr/>
    </dgm:pt>
    <dgm:pt modelId="{524C0C6B-59E5-4232-8E50-4B556B543EF0}" type="pres">
      <dgm:prSet presAssocID="{03CD8226-6DC4-44C1-B5CE-C425788EED3D}" presName="Accent3" presStyleCnt="0"/>
      <dgm:spPr/>
    </dgm:pt>
    <dgm:pt modelId="{66AC0755-52AE-4630-9E79-18815921C37D}" type="pres">
      <dgm:prSet presAssocID="{03CD8226-6DC4-44C1-B5CE-C425788EED3D}" presName="Accent" presStyleLbl="parChTrans1D1" presStyleIdx="2" presStyleCnt="6"/>
      <dgm:spPr/>
    </dgm:pt>
    <dgm:pt modelId="{1E761036-852A-40C7-88FB-F94CD271CF11}" type="pres">
      <dgm:prSet presAssocID="{03CD8226-6DC4-44C1-B5CE-C425788EED3D}" presName="Text3" presStyleLbl="alignImgPlace1" presStyleIdx="2" presStyleCnt="6">
        <dgm:presLayoutVars>
          <dgm:chMax val="0"/>
          <dgm:chPref val="0"/>
          <dgm:bulletEnabled val="1"/>
        </dgm:presLayoutVars>
      </dgm:prSet>
      <dgm:spPr/>
    </dgm:pt>
    <dgm:pt modelId="{F4B32594-1FB0-49BD-A867-0E75D78732EB}" type="pres">
      <dgm:prSet presAssocID="{29D47016-C9A2-4AE3-9F10-0DC5BDA4DCA9}" presName="Image4" presStyleCnt="0"/>
      <dgm:spPr/>
    </dgm:pt>
    <dgm:pt modelId="{490084CA-7CAF-48AA-8AAA-E5559DA3D44E}" type="pres">
      <dgm:prSet presAssocID="{29D47016-C9A2-4AE3-9F10-0DC5BDA4DCA9}" presName="Image" presStyleLbl="alignImgPlace1" presStyleIdx="3" presStyleCnt="6"/>
      <dgm:spPr/>
    </dgm:pt>
    <dgm:pt modelId="{D22A016E-6EF8-4836-A1A3-54F7B7C48B7A}" type="pres">
      <dgm:prSet presAssocID="{29D47016-C9A2-4AE3-9F10-0DC5BDA4DCA9}" presName="Accent4" presStyleCnt="0"/>
      <dgm:spPr/>
    </dgm:pt>
    <dgm:pt modelId="{F5C8F5B9-94FE-4A2D-9D57-80C09B307897}" type="pres">
      <dgm:prSet presAssocID="{29D47016-C9A2-4AE3-9F10-0DC5BDA4DCA9}" presName="Accent" presStyleLbl="parChTrans1D1" presStyleIdx="3" presStyleCnt="6"/>
      <dgm:spPr/>
    </dgm:pt>
    <dgm:pt modelId="{BB65F4F3-C638-49E8-8926-C11F55A9EA1B}" type="pres">
      <dgm:prSet presAssocID="{29D47016-C9A2-4AE3-9F10-0DC5BDA4DCA9}" presName="Text4" presStyleLbl="alignImgPlace1" presStyleIdx="3" presStyleCnt="6">
        <dgm:presLayoutVars>
          <dgm:chMax val="0"/>
          <dgm:chPref val="0"/>
          <dgm:bulletEnabled val="1"/>
        </dgm:presLayoutVars>
      </dgm:prSet>
      <dgm:spPr/>
    </dgm:pt>
    <dgm:pt modelId="{CF0AF829-EB91-4F98-A77F-C75FA7E59E32}" type="pres">
      <dgm:prSet presAssocID="{F6597BD8-AF1C-4C5E-A9EE-94420FCB4AC2}" presName="Image5" presStyleCnt="0"/>
      <dgm:spPr/>
    </dgm:pt>
    <dgm:pt modelId="{09407C83-1BAA-4FB0-A3A2-122E9A13FAB6}" type="pres">
      <dgm:prSet presAssocID="{F6597BD8-AF1C-4C5E-A9EE-94420FCB4AC2}" presName="Image" presStyleLbl="alignImgPlace1" presStyleIdx="4" presStyleCnt="6"/>
      <dgm:spPr/>
    </dgm:pt>
    <dgm:pt modelId="{0FC241A5-6090-4631-85B8-505A55EDF80E}" type="pres">
      <dgm:prSet presAssocID="{F6597BD8-AF1C-4C5E-A9EE-94420FCB4AC2}" presName="Accent5" presStyleCnt="0"/>
      <dgm:spPr/>
    </dgm:pt>
    <dgm:pt modelId="{059A2BE2-77CE-459A-A74E-1EE174BF0DC1}" type="pres">
      <dgm:prSet presAssocID="{F6597BD8-AF1C-4C5E-A9EE-94420FCB4AC2}" presName="Accent" presStyleLbl="parChTrans1D1" presStyleIdx="4" presStyleCnt="6"/>
      <dgm:spPr/>
    </dgm:pt>
    <dgm:pt modelId="{15BC6621-9ADD-4580-861F-DF7B6BBD31EA}" type="pres">
      <dgm:prSet presAssocID="{F6597BD8-AF1C-4C5E-A9EE-94420FCB4AC2}" presName="Text5" presStyleLbl="alignImgPlace1" presStyleIdx="4" presStyleCnt="6">
        <dgm:presLayoutVars>
          <dgm:chMax val="0"/>
          <dgm:chPref val="0"/>
          <dgm:bulletEnabled val="1"/>
        </dgm:presLayoutVars>
      </dgm:prSet>
      <dgm:spPr/>
    </dgm:pt>
    <dgm:pt modelId="{3A02AD69-D0DF-4460-B319-1DB9EEA66E80}" type="pres">
      <dgm:prSet presAssocID="{DF2F3269-CEAF-4C28-A41F-29E1065C375B}" presName="Image6" presStyleCnt="0"/>
      <dgm:spPr/>
    </dgm:pt>
    <dgm:pt modelId="{0E1F5EF2-BE93-4D28-8ED0-C49EC3DF19F5}" type="pres">
      <dgm:prSet presAssocID="{DF2F3269-CEAF-4C28-A41F-29E1065C375B}" presName="Image" presStyleLbl="alignImgPlace1" presStyleIdx="5" presStyleCnt="6"/>
      <dgm:spPr/>
    </dgm:pt>
    <dgm:pt modelId="{68C81293-4271-42BA-9737-8BCB750CB551}" type="pres">
      <dgm:prSet presAssocID="{DF2F3269-CEAF-4C28-A41F-29E1065C375B}" presName="Accent6" presStyleCnt="0"/>
      <dgm:spPr/>
    </dgm:pt>
    <dgm:pt modelId="{798EA4C4-5D02-479C-8F91-8476A5A27CD1}" type="pres">
      <dgm:prSet presAssocID="{DF2F3269-CEAF-4C28-A41F-29E1065C375B}" presName="Accent" presStyleLbl="parChTrans1D1" presStyleIdx="5" presStyleCnt="6"/>
      <dgm:spPr/>
    </dgm:pt>
    <dgm:pt modelId="{1427AF9A-72B5-44F9-A447-A11CF8A99DDF}" type="pres">
      <dgm:prSet presAssocID="{DF2F3269-CEAF-4C28-A41F-29E1065C375B}" presName="Text6" presStyleLbl="alignImgPlace1" presStyleIdx="5" presStyleCnt="6">
        <dgm:presLayoutVars>
          <dgm:chMax val="0"/>
          <dgm:chPref val="0"/>
          <dgm:bulletEnabled val="1"/>
        </dgm:presLayoutVars>
      </dgm:prSet>
      <dgm:spPr/>
    </dgm:pt>
  </dgm:ptLst>
  <dgm:cxnLst>
    <dgm:cxn modelId="{AADDFB16-A880-4235-967F-7092BAD0F8AB}" srcId="{C14902C1-9F89-4FA8-BC84-A42AF03D806E}" destId="{69651E03-6C40-4789-BAB0-7F0C2E184968}" srcOrd="1" destOrd="0" parTransId="{3FF07C0F-6177-4C9B-AE3A-410B5BF552A9}" sibTransId="{F21C212B-17F6-4839-BCE0-556230823CD9}"/>
    <dgm:cxn modelId="{07760F17-0F10-4786-B8B5-799086FB33F9}" srcId="{C14902C1-9F89-4FA8-BC84-A42AF03D806E}" destId="{29D47016-C9A2-4AE3-9F10-0DC5BDA4DCA9}" srcOrd="3" destOrd="0" parTransId="{87D2490F-DD56-40E7-9FDC-A170E884D82A}" sibTransId="{5E1B1793-A4B3-4C24-B9F1-5C691D05E1EA}"/>
    <dgm:cxn modelId="{D4850322-F682-4C64-BC20-387DA204AD04}" srcId="{C14902C1-9F89-4FA8-BC84-A42AF03D806E}" destId="{DF2F3269-CEAF-4C28-A41F-29E1065C375B}" srcOrd="5" destOrd="0" parTransId="{6DB97D77-124E-42E0-9813-E14E8761F469}" sibTransId="{F4097FF0-6E8F-49C3-B523-5D31FF142CDF}"/>
    <dgm:cxn modelId="{BC32633B-A08C-4D10-89B9-6A45CE22AC73}" type="presOf" srcId="{C14902C1-9F89-4FA8-BC84-A42AF03D806E}" destId="{B22EBBF9-CE6B-41EA-82CC-64A8D31CE128}" srcOrd="0" destOrd="0" presId="urn:microsoft.com/office/officeart/2011/layout/ThemePictureAccent"/>
    <dgm:cxn modelId="{12D31A3D-D7A2-49F5-8D9E-74081361AF54}" type="presOf" srcId="{03CD8226-6DC4-44C1-B5CE-C425788EED3D}" destId="{1E761036-852A-40C7-88FB-F94CD271CF11}" srcOrd="0" destOrd="0" presId="urn:microsoft.com/office/officeart/2011/layout/ThemePictureAccent"/>
    <dgm:cxn modelId="{FED47B42-10AE-45AB-A0E4-232E66529710}" type="presOf" srcId="{29D47016-C9A2-4AE3-9F10-0DC5BDA4DCA9}" destId="{BB65F4F3-C638-49E8-8926-C11F55A9EA1B}" srcOrd="0" destOrd="0" presId="urn:microsoft.com/office/officeart/2011/layout/ThemePictureAccent"/>
    <dgm:cxn modelId="{6CDE8E43-664D-41BE-8287-63278E8E4EF4}" srcId="{C14902C1-9F89-4FA8-BC84-A42AF03D806E}" destId="{03CD8226-6DC4-44C1-B5CE-C425788EED3D}" srcOrd="2" destOrd="0" parTransId="{E48F40A5-410B-4010-91C2-AA001B3AF2A4}" sibTransId="{04B2D8B9-ECEB-4FB2-B9A2-4334969F48E6}"/>
    <dgm:cxn modelId="{48EA867C-9281-4FA6-9F3C-7D8C343F7271}" type="presOf" srcId="{69651E03-6C40-4789-BAB0-7F0C2E184968}" destId="{D73D6237-B257-4ECC-9330-4B242FA0B938}" srcOrd="0" destOrd="0" presId="urn:microsoft.com/office/officeart/2011/layout/ThemePictureAccent"/>
    <dgm:cxn modelId="{D2CFE5C0-2DE2-4113-BBAE-0D723CBF0667}" srcId="{C14902C1-9F89-4FA8-BC84-A42AF03D806E}" destId="{B6A31BB4-4D0B-4555-AA2F-EEA963410E8C}" srcOrd="0" destOrd="0" parTransId="{AB87C030-FA7D-4A54-B044-728E9DAF2735}" sibTransId="{62141438-16C1-415D-B19E-283860C1DDDB}"/>
    <dgm:cxn modelId="{8EBF3EC8-591C-4591-9379-FF56316E039C}" type="presOf" srcId="{B6A31BB4-4D0B-4555-AA2F-EEA963410E8C}" destId="{5281BCA3-4A46-43EB-8783-0317182A6EBF}" srcOrd="0" destOrd="0" presId="urn:microsoft.com/office/officeart/2011/layout/ThemePictureAccent"/>
    <dgm:cxn modelId="{1E3CF0D6-2962-4E6B-8DCB-7E4548A76705}" type="presOf" srcId="{F6597BD8-AF1C-4C5E-A9EE-94420FCB4AC2}" destId="{15BC6621-9ADD-4580-861F-DF7B6BBD31EA}" srcOrd="0" destOrd="0" presId="urn:microsoft.com/office/officeart/2011/layout/ThemePictureAccent"/>
    <dgm:cxn modelId="{06EF49DA-FC02-4C79-8100-7069C814D25D}" srcId="{C14902C1-9F89-4FA8-BC84-A42AF03D806E}" destId="{F6597BD8-AF1C-4C5E-A9EE-94420FCB4AC2}" srcOrd="4" destOrd="0" parTransId="{C087025C-DB20-42B3-A5D9-FDE81989B50A}" sibTransId="{E399BDD0-30BC-4ABA-A537-C57134CF0841}"/>
    <dgm:cxn modelId="{0C4661FA-1032-490A-8207-6E93C3ABF124}" type="presOf" srcId="{DF2F3269-CEAF-4C28-A41F-29E1065C375B}" destId="{1427AF9A-72B5-44F9-A447-A11CF8A99DDF}" srcOrd="0" destOrd="0" presId="urn:microsoft.com/office/officeart/2011/layout/ThemePictureAccent"/>
    <dgm:cxn modelId="{601ABB72-3B61-4546-81A2-14480FB90B65}" type="presParOf" srcId="{B22EBBF9-CE6B-41EA-82CC-64A8D31CE128}" destId="{22AFA299-D4B7-4D83-9E8C-CBDBE7322BE4}" srcOrd="0" destOrd="0" presId="urn:microsoft.com/office/officeart/2011/layout/ThemePictureAccent"/>
    <dgm:cxn modelId="{8CE6CD0F-4172-4C31-879A-FDF47792C8C0}" type="presParOf" srcId="{22AFA299-D4B7-4D83-9E8C-CBDBE7322BE4}" destId="{4A4BEF94-9FDA-4EAA-8DF2-B7488459C7C4}" srcOrd="0" destOrd="0" presId="urn:microsoft.com/office/officeart/2011/layout/ThemePictureAccent"/>
    <dgm:cxn modelId="{E4EE4F0D-38EE-4443-AF0C-4167B4AD0E2A}" type="presParOf" srcId="{B22EBBF9-CE6B-41EA-82CC-64A8D31CE128}" destId="{F14528D5-D4CB-4128-9CF7-53722882999B}" srcOrd="1" destOrd="0" presId="urn:microsoft.com/office/officeart/2011/layout/ThemePictureAccent"/>
    <dgm:cxn modelId="{1699018C-E8EC-49DE-BF76-E3BD62AD490E}" type="presParOf" srcId="{F14528D5-D4CB-4128-9CF7-53722882999B}" destId="{57D6F4A1-7A84-44D8-8EF0-1CE9CA1DA116}" srcOrd="0" destOrd="0" presId="urn:microsoft.com/office/officeart/2011/layout/ThemePictureAccent"/>
    <dgm:cxn modelId="{D8AFEE12-DCCF-4BF0-8C8C-A2F266DE5636}" type="presParOf" srcId="{B22EBBF9-CE6B-41EA-82CC-64A8D31CE128}" destId="{5281BCA3-4A46-43EB-8783-0317182A6EBF}" srcOrd="2" destOrd="0" presId="urn:microsoft.com/office/officeart/2011/layout/ThemePictureAccent"/>
    <dgm:cxn modelId="{8D53777E-469F-44F3-A746-B8680820AAF4}" type="presParOf" srcId="{B22EBBF9-CE6B-41EA-82CC-64A8D31CE128}" destId="{E6FD8711-0435-4320-A0AD-699A02A7BA51}" srcOrd="3" destOrd="0" presId="urn:microsoft.com/office/officeart/2011/layout/ThemePictureAccent"/>
    <dgm:cxn modelId="{5E5B8CFA-8A51-4751-A54C-9F4FA7267A57}" type="presParOf" srcId="{E6FD8711-0435-4320-A0AD-699A02A7BA51}" destId="{2E904478-BDA2-4D83-8F4A-5A43281B27E3}" srcOrd="0" destOrd="0" presId="urn:microsoft.com/office/officeart/2011/layout/ThemePictureAccent"/>
    <dgm:cxn modelId="{B8C1F2E6-E7B2-4832-B617-97F6BECE7989}" type="presParOf" srcId="{B22EBBF9-CE6B-41EA-82CC-64A8D31CE128}" destId="{2E00C446-50B1-4291-A9FE-86554B66ACD1}" srcOrd="4" destOrd="0" presId="urn:microsoft.com/office/officeart/2011/layout/ThemePictureAccent"/>
    <dgm:cxn modelId="{B576303D-50A2-4EA8-87C2-AA9CDF03034C}" type="presParOf" srcId="{2E00C446-50B1-4291-A9FE-86554B66ACD1}" destId="{3482578E-B9D6-474E-90DA-BF104A16D743}" srcOrd="0" destOrd="0" presId="urn:microsoft.com/office/officeart/2011/layout/ThemePictureAccent"/>
    <dgm:cxn modelId="{7281D324-575E-4BF9-9F63-A7D971361319}" type="presParOf" srcId="{B22EBBF9-CE6B-41EA-82CC-64A8D31CE128}" destId="{D73D6237-B257-4ECC-9330-4B242FA0B938}" srcOrd="5" destOrd="0" presId="urn:microsoft.com/office/officeart/2011/layout/ThemePictureAccent"/>
    <dgm:cxn modelId="{DCA2D08D-0498-4AF6-937A-8626FA2CB3A2}" type="presParOf" srcId="{B22EBBF9-CE6B-41EA-82CC-64A8D31CE128}" destId="{EE594D99-92A3-495A-A400-3A89760465DB}" srcOrd="6" destOrd="0" presId="urn:microsoft.com/office/officeart/2011/layout/ThemePictureAccent"/>
    <dgm:cxn modelId="{267600A6-87AD-434A-92AB-D5757EEDE5DD}" type="presParOf" srcId="{EE594D99-92A3-495A-A400-3A89760465DB}" destId="{6E7E2033-7D80-430F-842E-90BDB0E5CFC8}" srcOrd="0" destOrd="0" presId="urn:microsoft.com/office/officeart/2011/layout/ThemePictureAccent"/>
    <dgm:cxn modelId="{A29A60CC-F402-4A62-9A5A-5D43637BE5E1}" type="presParOf" srcId="{B22EBBF9-CE6B-41EA-82CC-64A8D31CE128}" destId="{524C0C6B-59E5-4232-8E50-4B556B543EF0}" srcOrd="7" destOrd="0" presId="urn:microsoft.com/office/officeart/2011/layout/ThemePictureAccent"/>
    <dgm:cxn modelId="{830D68C3-468A-4F14-9D16-5CF8942C8F06}" type="presParOf" srcId="{524C0C6B-59E5-4232-8E50-4B556B543EF0}" destId="{66AC0755-52AE-4630-9E79-18815921C37D}" srcOrd="0" destOrd="0" presId="urn:microsoft.com/office/officeart/2011/layout/ThemePictureAccent"/>
    <dgm:cxn modelId="{E93BDC60-4591-475D-8328-0FE8B2AD8C5B}" type="presParOf" srcId="{B22EBBF9-CE6B-41EA-82CC-64A8D31CE128}" destId="{1E761036-852A-40C7-88FB-F94CD271CF11}" srcOrd="8" destOrd="0" presId="urn:microsoft.com/office/officeart/2011/layout/ThemePictureAccent"/>
    <dgm:cxn modelId="{D4935BF0-57A7-4FD0-8AD0-9F6CBE5869B8}" type="presParOf" srcId="{B22EBBF9-CE6B-41EA-82CC-64A8D31CE128}" destId="{F4B32594-1FB0-49BD-A867-0E75D78732EB}" srcOrd="9" destOrd="0" presId="urn:microsoft.com/office/officeart/2011/layout/ThemePictureAccent"/>
    <dgm:cxn modelId="{23C6DEF5-A3D9-46DC-93A9-61A7B1B6EE3F}" type="presParOf" srcId="{F4B32594-1FB0-49BD-A867-0E75D78732EB}" destId="{490084CA-7CAF-48AA-8AAA-E5559DA3D44E}" srcOrd="0" destOrd="0" presId="urn:microsoft.com/office/officeart/2011/layout/ThemePictureAccent"/>
    <dgm:cxn modelId="{31E45918-4513-4A15-941A-0330A04F70BC}" type="presParOf" srcId="{B22EBBF9-CE6B-41EA-82CC-64A8D31CE128}" destId="{D22A016E-6EF8-4836-A1A3-54F7B7C48B7A}" srcOrd="10" destOrd="0" presId="urn:microsoft.com/office/officeart/2011/layout/ThemePictureAccent"/>
    <dgm:cxn modelId="{0B53DAF3-E767-4385-A1FB-639F7D1448B6}" type="presParOf" srcId="{D22A016E-6EF8-4836-A1A3-54F7B7C48B7A}" destId="{F5C8F5B9-94FE-4A2D-9D57-80C09B307897}" srcOrd="0" destOrd="0" presId="urn:microsoft.com/office/officeart/2011/layout/ThemePictureAccent"/>
    <dgm:cxn modelId="{181FB6B8-CA99-44CC-AC40-F30D6643F263}" type="presParOf" srcId="{B22EBBF9-CE6B-41EA-82CC-64A8D31CE128}" destId="{BB65F4F3-C638-49E8-8926-C11F55A9EA1B}" srcOrd="11" destOrd="0" presId="urn:microsoft.com/office/officeart/2011/layout/ThemePictureAccent"/>
    <dgm:cxn modelId="{19F1C137-209C-4D8A-B528-A8FEEC41F37C}" type="presParOf" srcId="{B22EBBF9-CE6B-41EA-82CC-64A8D31CE128}" destId="{CF0AF829-EB91-4F98-A77F-C75FA7E59E32}" srcOrd="12" destOrd="0" presId="urn:microsoft.com/office/officeart/2011/layout/ThemePictureAccent"/>
    <dgm:cxn modelId="{9371141E-949B-4DF1-86C5-A0E44B5DBB97}" type="presParOf" srcId="{CF0AF829-EB91-4F98-A77F-C75FA7E59E32}" destId="{09407C83-1BAA-4FB0-A3A2-122E9A13FAB6}" srcOrd="0" destOrd="0" presId="urn:microsoft.com/office/officeart/2011/layout/ThemePictureAccent"/>
    <dgm:cxn modelId="{BB1C4E49-153A-4B49-985C-E12E40C32C1C}" type="presParOf" srcId="{B22EBBF9-CE6B-41EA-82CC-64A8D31CE128}" destId="{0FC241A5-6090-4631-85B8-505A55EDF80E}" srcOrd="13" destOrd="0" presId="urn:microsoft.com/office/officeart/2011/layout/ThemePictureAccent"/>
    <dgm:cxn modelId="{3F6D3313-6D68-465B-8F2E-F23F553B6186}" type="presParOf" srcId="{0FC241A5-6090-4631-85B8-505A55EDF80E}" destId="{059A2BE2-77CE-459A-A74E-1EE174BF0DC1}" srcOrd="0" destOrd="0" presId="urn:microsoft.com/office/officeart/2011/layout/ThemePictureAccent"/>
    <dgm:cxn modelId="{AE413A7D-FB12-4D80-BB7F-5CADF7F3477B}" type="presParOf" srcId="{B22EBBF9-CE6B-41EA-82CC-64A8D31CE128}" destId="{15BC6621-9ADD-4580-861F-DF7B6BBD31EA}" srcOrd="14" destOrd="0" presId="urn:microsoft.com/office/officeart/2011/layout/ThemePictureAccent"/>
    <dgm:cxn modelId="{4085DB44-A093-43B7-852E-8E0E157D0BBE}" type="presParOf" srcId="{B22EBBF9-CE6B-41EA-82CC-64A8D31CE128}" destId="{3A02AD69-D0DF-4460-B319-1DB9EEA66E80}" srcOrd="15" destOrd="0" presId="urn:microsoft.com/office/officeart/2011/layout/ThemePictureAccent"/>
    <dgm:cxn modelId="{FBC0531E-47F8-410E-B21C-6D5FDB1D9E1A}" type="presParOf" srcId="{3A02AD69-D0DF-4460-B319-1DB9EEA66E80}" destId="{0E1F5EF2-BE93-4D28-8ED0-C49EC3DF19F5}" srcOrd="0" destOrd="0" presId="urn:microsoft.com/office/officeart/2011/layout/ThemePictureAccent"/>
    <dgm:cxn modelId="{DCB5D6E0-AA1D-45BF-8260-92BCBEE76FE1}" type="presParOf" srcId="{B22EBBF9-CE6B-41EA-82CC-64A8D31CE128}" destId="{68C81293-4271-42BA-9737-8BCB750CB551}" srcOrd="16" destOrd="0" presId="urn:microsoft.com/office/officeart/2011/layout/ThemePictureAccent"/>
    <dgm:cxn modelId="{9588483D-901B-4EBB-81E3-34F539A6CBCC}" type="presParOf" srcId="{68C81293-4271-42BA-9737-8BCB750CB551}" destId="{798EA4C4-5D02-479C-8F91-8476A5A27CD1}" srcOrd="0" destOrd="0" presId="urn:microsoft.com/office/officeart/2011/layout/ThemePictureAccent"/>
    <dgm:cxn modelId="{C4E36B53-7752-49CF-92AD-278457379B44}" type="presParOf" srcId="{B22EBBF9-CE6B-41EA-82CC-64A8D31CE128}" destId="{1427AF9A-72B5-44F9-A447-A11CF8A99DDF}" srcOrd="17" destOrd="0" presId="urn:microsoft.com/office/officeart/2011/layout/ThemePictureAccen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AE5ED3-AFFF-4BD1-93E2-E87B4FA728A2}"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CA7299C8-9F81-4F10-81A8-9F2DF0FCD232}">
      <dgm:prSet phldrT="[Text]"/>
      <dgm:spPr/>
      <dgm:t>
        <a:bodyPr/>
        <a:lstStyle/>
        <a:p>
          <a:r>
            <a:rPr lang="en-US" dirty="0"/>
            <a:t>Model Deployment</a:t>
          </a:r>
        </a:p>
      </dgm:t>
    </dgm:pt>
    <dgm:pt modelId="{0C22562E-8364-4C8B-8987-A915A6FCC277}" type="parTrans" cxnId="{9B3C7DC4-3F31-4FAF-81E8-3055960EB1B6}">
      <dgm:prSet/>
      <dgm:spPr/>
      <dgm:t>
        <a:bodyPr/>
        <a:lstStyle/>
        <a:p>
          <a:endParaRPr lang="en-US"/>
        </a:p>
      </dgm:t>
    </dgm:pt>
    <dgm:pt modelId="{8F82F581-E748-4CB7-BE3C-44BEF4E8AA9E}" type="sibTrans" cxnId="{9B3C7DC4-3F31-4FAF-81E8-3055960EB1B6}">
      <dgm:prSet/>
      <dgm:spPr/>
      <dgm:t>
        <a:bodyPr/>
        <a:lstStyle/>
        <a:p>
          <a:endParaRPr lang="en-US"/>
        </a:p>
      </dgm:t>
    </dgm:pt>
    <dgm:pt modelId="{7C6CFCC0-2AFA-4CF4-AAB7-C6CA00A0F4E9}">
      <dgm:prSet phldrT="[Text]"/>
      <dgm:spPr/>
      <dgm:t>
        <a:bodyPr/>
        <a:lstStyle/>
        <a:p>
          <a:r>
            <a:rPr lang="en-US" dirty="0"/>
            <a:t>Web Application</a:t>
          </a:r>
        </a:p>
      </dgm:t>
    </dgm:pt>
    <dgm:pt modelId="{B7934271-4D25-4C63-A0BC-FE7DDCC143A8}" type="parTrans" cxnId="{C912F356-3DC3-4086-9EB4-F8690B36F4C0}">
      <dgm:prSet/>
      <dgm:spPr/>
      <dgm:t>
        <a:bodyPr/>
        <a:lstStyle/>
        <a:p>
          <a:endParaRPr lang="en-US"/>
        </a:p>
      </dgm:t>
    </dgm:pt>
    <dgm:pt modelId="{C95A41D4-3077-48FC-A89A-B7EEADABBBBC}" type="sibTrans" cxnId="{C912F356-3DC3-4086-9EB4-F8690B36F4C0}">
      <dgm:prSet/>
      <dgm:spPr/>
      <dgm:t>
        <a:bodyPr/>
        <a:lstStyle/>
        <a:p>
          <a:endParaRPr lang="en-US"/>
        </a:p>
      </dgm:t>
    </dgm:pt>
    <dgm:pt modelId="{27236BF3-F3A1-4E41-B9CF-60CAAB66D164}">
      <dgm:prSet phldrT="[Text]"/>
      <dgm:spPr/>
      <dgm:t>
        <a:bodyPr/>
        <a:lstStyle/>
        <a:p>
          <a:r>
            <a:rPr lang="en-US" dirty="0"/>
            <a:t>Challenge: Bad Data</a:t>
          </a:r>
        </a:p>
      </dgm:t>
    </dgm:pt>
    <dgm:pt modelId="{BB06C7E3-E959-40FD-BA2F-DFE2FB7EA12F}" type="parTrans" cxnId="{6FB82CBF-DAE6-4DB2-8547-30948DC00F24}">
      <dgm:prSet/>
      <dgm:spPr/>
      <dgm:t>
        <a:bodyPr/>
        <a:lstStyle/>
        <a:p>
          <a:endParaRPr lang="en-US"/>
        </a:p>
      </dgm:t>
    </dgm:pt>
    <dgm:pt modelId="{621E3D31-3C34-4860-94EA-5F293F535828}" type="sibTrans" cxnId="{6FB82CBF-DAE6-4DB2-8547-30948DC00F24}">
      <dgm:prSet/>
      <dgm:spPr/>
      <dgm:t>
        <a:bodyPr/>
        <a:lstStyle/>
        <a:p>
          <a:endParaRPr lang="en-US"/>
        </a:p>
      </dgm:t>
    </dgm:pt>
    <dgm:pt modelId="{1FAF946F-BC3B-453B-8F0F-A43D081885A6}">
      <dgm:prSet phldrT="[Text]"/>
      <dgm:spPr/>
      <dgm:t>
        <a:bodyPr/>
        <a:lstStyle/>
        <a:p>
          <a:r>
            <a:rPr lang="en-US" dirty="0"/>
            <a:t>Challenge: Cold Start</a:t>
          </a:r>
        </a:p>
      </dgm:t>
    </dgm:pt>
    <dgm:pt modelId="{33CC9AAD-129F-49DE-B77A-C08F84C66FAC}" type="parTrans" cxnId="{FA558F78-C3E9-4EEE-8B72-99A6F2A1E502}">
      <dgm:prSet/>
      <dgm:spPr/>
      <dgm:t>
        <a:bodyPr/>
        <a:lstStyle/>
        <a:p>
          <a:endParaRPr lang="en-US"/>
        </a:p>
      </dgm:t>
    </dgm:pt>
    <dgm:pt modelId="{69AD7EA2-DAEE-4FC9-A443-7BC1CFB1B492}" type="sibTrans" cxnId="{FA558F78-C3E9-4EEE-8B72-99A6F2A1E502}">
      <dgm:prSet/>
      <dgm:spPr/>
      <dgm:t>
        <a:bodyPr/>
        <a:lstStyle/>
        <a:p>
          <a:endParaRPr lang="en-US"/>
        </a:p>
      </dgm:t>
    </dgm:pt>
    <dgm:pt modelId="{212A095B-465C-43E0-B5B3-89471461347E}" type="pres">
      <dgm:prSet presAssocID="{52AE5ED3-AFFF-4BD1-93E2-E87B4FA728A2}" presName="compositeShape" presStyleCnt="0">
        <dgm:presLayoutVars>
          <dgm:chMax val="2"/>
          <dgm:dir/>
          <dgm:resizeHandles val="exact"/>
        </dgm:presLayoutVars>
      </dgm:prSet>
      <dgm:spPr/>
    </dgm:pt>
    <dgm:pt modelId="{227CA214-63D4-47DA-938E-7751C997C36A}" type="pres">
      <dgm:prSet presAssocID="{52AE5ED3-AFFF-4BD1-93E2-E87B4FA728A2}" presName="divider" presStyleLbl="fgShp" presStyleIdx="0" presStyleCnt="1"/>
      <dgm:spPr/>
    </dgm:pt>
    <dgm:pt modelId="{4944822D-828C-43FF-8CF7-E843BFD79E3D}" type="pres">
      <dgm:prSet presAssocID="{CA7299C8-9F81-4F10-81A8-9F2DF0FCD232}" presName="downArrow" presStyleLbl="node1" presStyleIdx="0" presStyleCnt="2"/>
      <dgm:spPr/>
    </dgm:pt>
    <dgm:pt modelId="{4193E9F0-E5CC-4450-9517-FAB91C5D19F2}" type="pres">
      <dgm:prSet presAssocID="{CA7299C8-9F81-4F10-81A8-9F2DF0FCD232}" presName="downArrowText" presStyleLbl="revTx" presStyleIdx="0" presStyleCnt="2">
        <dgm:presLayoutVars>
          <dgm:bulletEnabled val="1"/>
        </dgm:presLayoutVars>
      </dgm:prSet>
      <dgm:spPr/>
    </dgm:pt>
    <dgm:pt modelId="{E48118C8-42B4-4C5B-B006-1CFD4A0C4A76}" type="pres">
      <dgm:prSet presAssocID="{7C6CFCC0-2AFA-4CF4-AAB7-C6CA00A0F4E9}" presName="upArrow" presStyleLbl="node1" presStyleIdx="1" presStyleCnt="2"/>
      <dgm:spPr/>
    </dgm:pt>
    <dgm:pt modelId="{54393DA4-2100-4F1B-B52E-A4CEC43A3A93}" type="pres">
      <dgm:prSet presAssocID="{7C6CFCC0-2AFA-4CF4-AAB7-C6CA00A0F4E9}" presName="upArrowText" presStyleLbl="revTx" presStyleIdx="1" presStyleCnt="2">
        <dgm:presLayoutVars>
          <dgm:bulletEnabled val="1"/>
        </dgm:presLayoutVars>
      </dgm:prSet>
      <dgm:spPr/>
    </dgm:pt>
  </dgm:ptLst>
  <dgm:cxnLst>
    <dgm:cxn modelId="{18F5320A-DC80-4C19-903C-C82F3673915C}" type="presOf" srcId="{27236BF3-F3A1-4E41-B9CF-60CAAB66D164}" destId="{4193E9F0-E5CC-4450-9517-FAB91C5D19F2}" srcOrd="0" destOrd="1" presId="urn:microsoft.com/office/officeart/2005/8/layout/arrow3"/>
    <dgm:cxn modelId="{C912F356-3DC3-4086-9EB4-F8690B36F4C0}" srcId="{52AE5ED3-AFFF-4BD1-93E2-E87B4FA728A2}" destId="{7C6CFCC0-2AFA-4CF4-AAB7-C6CA00A0F4E9}" srcOrd="1" destOrd="0" parTransId="{B7934271-4D25-4C63-A0BC-FE7DDCC143A8}" sibTransId="{C95A41D4-3077-48FC-A89A-B7EEADABBBBC}"/>
    <dgm:cxn modelId="{FA558F78-C3E9-4EEE-8B72-99A6F2A1E502}" srcId="{7C6CFCC0-2AFA-4CF4-AAB7-C6CA00A0F4E9}" destId="{1FAF946F-BC3B-453B-8F0F-A43D081885A6}" srcOrd="0" destOrd="0" parTransId="{33CC9AAD-129F-49DE-B77A-C08F84C66FAC}" sibTransId="{69AD7EA2-DAEE-4FC9-A443-7BC1CFB1B492}"/>
    <dgm:cxn modelId="{2231B693-CC31-4A9B-8917-9CEDDCE5913B}" type="presOf" srcId="{CA7299C8-9F81-4F10-81A8-9F2DF0FCD232}" destId="{4193E9F0-E5CC-4450-9517-FAB91C5D19F2}" srcOrd="0" destOrd="0" presId="urn:microsoft.com/office/officeart/2005/8/layout/arrow3"/>
    <dgm:cxn modelId="{755C83A6-335B-4398-A9DD-839CD0754961}" type="presOf" srcId="{7C6CFCC0-2AFA-4CF4-AAB7-C6CA00A0F4E9}" destId="{54393DA4-2100-4F1B-B52E-A4CEC43A3A93}" srcOrd="0" destOrd="0" presId="urn:microsoft.com/office/officeart/2005/8/layout/arrow3"/>
    <dgm:cxn modelId="{1A040AB3-4036-402D-9DF6-1351B683285A}" type="presOf" srcId="{52AE5ED3-AFFF-4BD1-93E2-E87B4FA728A2}" destId="{212A095B-465C-43E0-B5B3-89471461347E}" srcOrd="0" destOrd="0" presId="urn:microsoft.com/office/officeart/2005/8/layout/arrow3"/>
    <dgm:cxn modelId="{A4A27DBC-D441-4C65-BDFC-B6282979C3BC}" type="presOf" srcId="{1FAF946F-BC3B-453B-8F0F-A43D081885A6}" destId="{54393DA4-2100-4F1B-B52E-A4CEC43A3A93}" srcOrd="0" destOrd="1" presId="urn:microsoft.com/office/officeart/2005/8/layout/arrow3"/>
    <dgm:cxn modelId="{6FB82CBF-DAE6-4DB2-8547-30948DC00F24}" srcId="{CA7299C8-9F81-4F10-81A8-9F2DF0FCD232}" destId="{27236BF3-F3A1-4E41-B9CF-60CAAB66D164}" srcOrd="0" destOrd="0" parTransId="{BB06C7E3-E959-40FD-BA2F-DFE2FB7EA12F}" sibTransId="{621E3D31-3C34-4860-94EA-5F293F535828}"/>
    <dgm:cxn modelId="{9B3C7DC4-3F31-4FAF-81E8-3055960EB1B6}" srcId="{52AE5ED3-AFFF-4BD1-93E2-E87B4FA728A2}" destId="{CA7299C8-9F81-4F10-81A8-9F2DF0FCD232}" srcOrd="0" destOrd="0" parTransId="{0C22562E-8364-4C8B-8987-A915A6FCC277}" sibTransId="{8F82F581-E748-4CB7-BE3C-44BEF4E8AA9E}"/>
    <dgm:cxn modelId="{14EC767E-85BE-45F3-B3B6-6BE9A561F298}" type="presParOf" srcId="{212A095B-465C-43E0-B5B3-89471461347E}" destId="{227CA214-63D4-47DA-938E-7751C997C36A}" srcOrd="0" destOrd="0" presId="urn:microsoft.com/office/officeart/2005/8/layout/arrow3"/>
    <dgm:cxn modelId="{3BCBC78B-CEF7-4F5C-AA97-EFAF2FFE8D55}" type="presParOf" srcId="{212A095B-465C-43E0-B5B3-89471461347E}" destId="{4944822D-828C-43FF-8CF7-E843BFD79E3D}" srcOrd="1" destOrd="0" presId="urn:microsoft.com/office/officeart/2005/8/layout/arrow3"/>
    <dgm:cxn modelId="{3C97CC67-F2AA-4AE7-8BB3-89AE80486F7F}" type="presParOf" srcId="{212A095B-465C-43E0-B5B3-89471461347E}" destId="{4193E9F0-E5CC-4450-9517-FAB91C5D19F2}" srcOrd="2" destOrd="0" presId="urn:microsoft.com/office/officeart/2005/8/layout/arrow3"/>
    <dgm:cxn modelId="{BA2B77A6-938D-4A3B-ADCA-49C30714415B}" type="presParOf" srcId="{212A095B-465C-43E0-B5B3-89471461347E}" destId="{E48118C8-42B4-4C5B-B006-1CFD4A0C4A76}" srcOrd="3" destOrd="0" presId="urn:microsoft.com/office/officeart/2005/8/layout/arrow3"/>
    <dgm:cxn modelId="{61816189-2572-41FF-B36C-93FBC2F7784E}" type="presParOf" srcId="{212A095B-465C-43E0-B5B3-89471461347E}" destId="{54393DA4-2100-4F1B-B52E-A4CEC43A3A93}"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B1EF91-D16C-4EAA-B46B-B077EF6B124E}" type="doc">
      <dgm:prSet loTypeId="urn:microsoft.com/office/officeart/2005/8/layout/process5" loCatId="process" qsTypeId="urn:microsoft.com/office/officeart/2005/8/quickstyle/simple1" qsCatId="simple" csTypeId="urn:microsoft.com/office/officeart/2005/8/colors/accent1_2" csCatId="accent1" phldr="1"/>
      <dgm:spPr/>
    </dgm:pt>
    <dgm:pt modelId="{665A6904-77C9-47D3-AD87-4BDB0D44DFAA}">
      <dgm:prSet phldrT="[Text]">
        <dgm:style>
          <a:lnRef idx="0">
            <a:schemeClr val="accent4"/>
          </a:lnRef>
          <a:fillRef idx="3">
            <a:schemeClr val="accent4"/>
          </a:fillRef>
          <a:effectRef idx="3">
            <a:schemeClr val="accent4"/>
          </a:effectRef>
          <a:fontRef idx="minor">
            <a:schemeClr val="lt1"/>
          </a:fontRef>
        </dgm:style>
      </dgm:prSet>
      <dgm:spPr/>
      <dgm:t>
        <a:bodyPr/>
        <a:lstStyle/>
        <a:p>
          <a:r>
            <a:rPr lang="en-US" dirty="0" err="1"/>
            <a:t>ExampleGen</a:t>
          </a:r>
          <a:r>
            <a:rPr lang="en-US" dirty="0"/>
            <a:t> ingests and splits the input dataset.</a:t>
          </a:r>
        </a:p>
      </dgm:t>
    </dgm:pt>
    <dgm:pt modelId="{A2576108-4E96-49A6-A0CE-9D6E3920024B}" type="parTrans" cxnId="{92C31456-9CD0-4267-8BD0-298F2268CE1E}">
      <dgm:prSet/>
      <dgm:spPr/>
      <dgm:t>
        <a:bodyPr/>
        <a:lstStyle/>
        <a:p>
          <a:endParaRPr lang="en-US"/>
        </a:p>
      </dgm:t>
    </dgm:pt>
    <dgm:pt modelId="{6ADEE36E-E2D0-4888-B9E6-E289D0E2FF41}" type="sibTrans" cxnId="{92C31456-9CD0-4267-8BD0-298F2268CE1E}">
      <dgm:prSet/>
      <dgm:spPr/>
      <dgm:t>
        <a:bodyPr/>
        <a:lstStyle/>
        <a:p>
          <a:endParaRPr lang="en-US"/>
        </a:p>
      </dgm:t>
    </dgm:pt>
    <dgm:pt modelId="{7ED6B41E-2592-4D5A-B3E1-B9D9A90D9646}">
      <dgm:prSet>
        <dgm:style>
          <a:lnRef idx="0">
            <a:schemeClr val="accent4"/>
          </a:lnRef>
          <a:fillRef idx="3">
            <a:schemeClr val="accent4"/>
          </a:fillRef>
          <a:effectRef idx="3">
            <a:schemeClr val="accent4"/>
          </a:effectRef>
          <a:fontRef idx="minor">
            <a:schemeClr val="lt1"/>
          </a:fontRef>
        </dgm:style>
      </dgm:prSet>
      <dgm:spPr/>
      <dgm:t>
        <a:bodyPr/>
        <a:lstStyle/>
        <a:p>
          <a:r>
            <a:rPr lang="en-US" dirty="0" err="1"/>
            <a:t>StatisticsGen</a:t>
          </a:r>
          <a:r>
            <a:rPr lang="en-US" dirty="0"/>
            <a:t> calculates statistics for the dataset.</a:t>
          </a:r>
        </a:p>
      </dgm:t>
    </dgm:pt>
    <dgm:pt modelId="{05691D99-E62B-45D5-ABCB-610E340225A9}" type="parTrans" cxnId="{B98BD8D0-2AD7-4FE4-93FB-DFD3BF78646D}">
      <dgm:prSet/>
      <dgm:spPr/>
      <dgm:t>
        <a:bodyPr/>
        <a:lstStyle/>
        <a:p>
          <a:endParaRPr lang="en-US"/>
        </a:p>
      </dgm:t>
    </dgm:pt>
    <dgm:pt modelId="{907773B6-6C2F-427F-94C7-69DDFC9A9A56}" type="sibTrans" cxnId="{B98BD8D0-2AD7-4FE4-93FB-DFD3BF78646D}">
      <dgm:prSet/>
      <dgm:spPr/>
      <dgm:t>
        <a:bodyPr/>
        <a:lstStyle/>
        <a:p>
          <a:endParaRPr lang="en-US"/>
        </a:p>
      </dgm:t>
    </dgm:pt>
    <dgm:pt modelId="{EE70979D-5F12-4B94-894D-82590C85C030}">
      <dgm:prSet>
        <dgm:style>
          <a:lnRef idx="0">
            <a:schemeClr val="accent4"/>
          </a:lnRef>
          <a:fillRef idx="3">
            <a:schemeClr val="accent4"/>
          </a:fillRef>
          <a:effectRef idx="3">
            <a:schemeClr val="accent4"/>
          </a:effectRef>
          <a:fontRef idx="minor">
            <a:schemeClr val="lt1"/>
          </a:fontRef>
        </dgm:style>
      </dgm:prSet>
      <dgm:spPr/>
      <dgm:t>
        <a:bodyPr/>
        <a:lstStyle/>
        <a:p>
          <a:r>
            <a:rPr lang="en-US" dirty="0" err="1"/>
            <a:t>SchemaGen</a:t>
          </a:r>
          <a:r>
            <a:rPr lang="en-US" dirty="0"/>
            <a:t> examines the statistics and creates a data schema.</a:t>
          </a:r>
        </a:p>
      </dgm:t>
    </dgm:pt>
    <dgm:pt modelId="{104CA1D4-3CAA-45C9-9768-30415FC167CF}" type="parTrans" cxnId="{83A71212-70EB-43DE-9B33-D7128433D0F9}">
      <dgm:prSet/>
      <dgm:spPr/>
      <dgm:t>
        <a:bodyPr/>
        <a:lstStyle/>
        <a:p>
          <a:endParaRPr lang="en-US"/>
        </a:p>
      </dgm:t>
    </dgm:pt>
    <dgm:pt modelId="{A613418E-63AB-4CC0-A629-67711FD2A242}" type="sibTrans" cxnId="{83A71212-70EB-43DE-9B33-D7128433D0F9}">
      <dgm:prSet/>
      <dgm:spPr/>
      <dgm:t>
        <a:bodyPr/>
        <a:lstStyle/>
        <a:p>
          <a:endParaRPr lang="en-US"/>
        </a:p>
      </dgm:t>
    </dgm:pt>
    <dgm:pt modelId="{2618D17C-3DFD-4258-8297-0A5517CAF580}">
      <dgm:prSet>
        <dgm:style>
          <a:lnRef idx="0">
            <a:schemeClr val="accent4"/>
          </a:lnRef>
          <a:fillRef idx="3">
            <a:schemeClr val="accent4"/>
          </a:fillRef>
          <a:effectRef idx="3">
            <a:schemeClr val="accent4"/>
          </a:effectRef>
          <a:fontRef idx="minor">
            <a:schemeClr val="lt1"/>
          </a:fontRef>
        </dgm:style>
      </dgm:prSet>
      <dgm:spPr/>
      <dgm:t>
        <a:bodyPr/>
        <a:lstStyle/>
        <a:p>
          <a:r>
            <a:rPr lang="en-US" dirty="0"/>
            <a:t>ExampleValidator looks for anomalies and missing values in the dataset.</a:t>
          </a:r>
        </a:p>
      </dgm:t>
    </dgm:pt>
    <dgm:pt modelId="{7BFEA55D-0454-4418-BA00-256F34AF38C7}" type="parTrans" cxnId="{57BF25C5-7207-4ADE-952B-F87831AE6874}">
      <dgm:prSet/>
      <dgm:spPr/>
      <dgm:t>
        <a:bodyPr/>
        <a:lstStyle/>
        <a:p>
          <a:endParaRPr lang="en-US"/>
        </a:p>
      </dgm:t>
    </dgm:pt>
    <dgm:pt modelId="{DD554D57-0B84-4BC2-8297-DBA9E5162B0D}" type="sibTrans" cxnId="{57BF25C5-7207-4ADE-952B-F87831AE6874}">
      <dgm:prSet/>
      <dgm:spPr/>
      <dgm:t>
        <a:bodyPr/>
        <a:lstStyle/>
        <a:p>
          <a:endParaRPr lang="en-US"/>
        </a:p>
      </dgm:t>
    </dgm:pt>
    <dgm:pt modelId="{C39F3E0F-CE8D-4D23-8F86-0E81EEDAAB0F}">
      <dgm:prSet/>
      <dgm:spPr/>
      <dgm:t>
        <a:bodyPr/>
        <a:lstStyle/>
        <a:p>
          <a:r>
            <a:rPr lang="en-US" dirty="0"/>
            <a:t>Transform performs feature engineering on the dataset.</a:t>
          </a:r>
        </a:p>
      </dgm:t>
    </dgm:pt>
    <dgm:pt modelId="{16C29C0C-055D-4356-B42B-848AE217A0E0}" type="parTrans" cxnId="{D6E816F6-F0BE-446C-9FE2-D5B4DBBF53D5}">
      <dgm:prSet/>
      <dgm:spPr/>
      <dgm:t>
        <a:bodyPr/>
        <a:lstStyle/>
        <a:p>
          <a:endParaRPr lang="en-US"/>
        </a:p>
      </dgm:t>
    </dgm:pt>
    <dgm:pt modelId="{C578BB4A-792E-4D56-939D-4FF81DF6E252}" type="sibTrans" cxnId="{D6E816F6-F0BE-446C-9FE2-D5B4DBBF53D5}">
      <dgm:prSet/>
      <dgm:spPr/>
      <dgm:t>
        <a:bodyPr/>
        <a:lstStyle/>
        <a:p>
          <a:endParaRPr lang="en-US"/>
        </a:p>
      </dgm:t>
    </dgm:pt>
    <dgm:pt modelId="{0FC8CC48-E5E2-47E4-B7E3-604D5950919C}">
      <dgm:prSet/>
      <dgm:spPr/>
      <dgm:t>
        <a:bodyPr/>
        <a:lstStyle/>
        <a:p>
          <a:r>
            <a:rPr lang="en-US" dirty="0"/>
            <a:t>Trainer trains the model using TensorFlow Estimators or Keras.</a:t>
          </a:r>
        </a:p>
      </dgm:t>
    </dgm:pt>
    <dgm:pt modelId="{F9118DEA-6033-4B7D-A351-7A27578E7CF6}" type="parTrans" cxnId="{91DCCD60-98AB-446B-9BB9-34673EF8AAEB}">
      <dgm:prSet/>
      <dgm:spPr/>
      <dgm:t>
        <a:bodyPr/>
        <a:lstStyle/>
        <a:p>
          <a:endParaRPr lang="en-US"/>
        </a:p>
      </dgm:t>
    </dgm:pt>
    <dgm:pt modelId="{A2ABAB42-114F-4936-A71D-67F77D4D7547}" type="sibTrans" cxnId="{91DCCD60-98AB-446B-9BB9-34673EF8AAEB}">
      <dgm:prSet/>
      <dgm:spPr/>
      <dgm:t>
        <a:bodyPr/>
        <a:lstStyle/>
        <a:p>
          <a:endParaRPr lang="en-US"/>
        </a:p>
      </dgm:t>
    </dgm:pt>
    <dgm:pt modelId="{907AA103-7BB1-4F59-96FB-B6A95EA8FDBB}">
      <dgm:prSet/>
      <dgm:spPr/>
      <dgm:t>
        <a:bodyPr/>
        <a:lstStyle/>
        <a:p>
          <a:r>
            <a:rPr lang="en-US" dirty="0"/>
            <a:t>Evaluator performs deep analysis of the training results.</a:t>
          </a:r>
        </a:p>
      </dgm:t>
    </dgm:pt>
    <dgm:pt modelId="{B56E50E2-48BC-49D5-9A15-2106089C1341}" type="parTrans" cxnId="{95D3122D-9591-49C1-9E48-DECA338D1254}">
      <dgm:prSet/>
      <dgm:spPr/>
      <dgm:t>
        <a:bodyPr/>
        <a:lstStyle/>
        <a:p>
          <a:endParaRPr lang="en-US"/>
        </a:p>
      </dgm:t>
    </dgm:pt>
    <dgm:pt modelId="{ED94CCD5-66C5-4A04-A923-24CEB2DE15E8}" type="sibTrans" cxnId="{95D3122D-9591-49C1-9E48-DECA338D1254}">
      <dgm:prSet/>
      <dgm:spPr/>
      <dgm:t>
        <a:bodyPr/>
        <a:lstStyle/>
        <a:p>
          <a:endParaRPr lang="en-US"/>
        </a:p>
      </dgm:t>
    </dgm:pt>
    <dgm:pt modelId="{32FB30BD-EE5B-480F-A300-E2CE500B6494}">
      <dgm:prSet/>
      <dgm:spPr/>
      <dgm:t>
        <a:bodyPr/>
        <a:lstStyle/>
        <a:p>
          <a:r>
            <a:rPr lang="en-US" dirty="0" err="1"/>
            <a:t>InfraValidator</a:t>
          </a:r>
          <a:r>
            <a:rPr lang="en-US" dirty="0"/>
            <a:t> checks the model is actually servable from the infrastructure, and prevents bad model from being pushed.</a:t>
          </a:r>
        </a:p>
      </dgm:t>
    </dgm:pt>
    <dgm:pt modelId="{A36FA0AE-1887-4CBE-BDB3-508AC204FBE0}" type="parTrans" cxnId="{FB7460F9-2466-4596-A0D0-BCE7A625F491}">
      <dgm:prSet/>
      <dgm:spPr/>
      <dgm:t>
        <a:bodyPr/>
        <a:lstStyle/>
        <a:p>
          <a:endParaRPr lang="en-US"/>
        </a:p>
      </dgm:t>
    </dgm:pt>
    <dgm:pt modelId="{0B7BE7AF-B0BC-4712-8684-6950B3495936}" type="sibTrans" cxnId="{FB7460F9-2466-4596-A0D0-BCE7A625F491}">
      <dgm:prSet/>
      <dgm:spPr/>
      <dgm:t>
        <a:bodyPr/>
        <a:lstStyle/>
        <a:p>
          <a:endParaRPr lang="en-US"/>
        </a:p>
      </dgm:t>
    </dgm:pt>
    <dgm:pt modelId="{21D825C6-F54E-466F-B0B8-6372C5306A7A}">
      <dgm:prSet/>
      <dgm:spPr/>
      <dgm:t>
        <a:bodyPr/>
        <a:lstStyle/>
        <a:p>
          <a:r>
            <a:rPr lang="en-US" dirty="0"/>
            <a:t>Pusher deploys the model to a serving infrastructure.</a:t>
          </a:r>
        </a:p>
      </dgm:t>
    </dgm:pt>
    <dgm:pt modelId="{F60465E0-7353-4326-8F13-3585670F857F}" type="parTrans" cxnId="{8BD26655-295C-4A0B-B3B6-288AAC37D41F}">
      <dgm:prSet/>
      <dgm:spPr/>
      <dgm:t>
        <a:bodyPr/>
        <a:lstStyle/>
        <a:p>
          <a:endParaRPr lang="en-US"/>
        </a:p>
      </dgm:t>
    </dgm:pt>
    <dgm:pt modelId="{02035B47-A95C-458D-BDAC-38A39B902428}" type="sibTrans" cxnId="{8BD26655-295C-4A0B-B3B6-288AAC37D41F}">
      <dgm:prSet/>
      <dgm:spPr/>
      <dgm:t>
        <a:bodyPr/>
        <a:lstStyle/>
        <a:p>
          <a:endParaRPr lang="en-US"/>
        </a:p>
      </dgm:t>
    </dgm:pt>
    <dgm:pt modelId="{956C9427-7FDF-44CA-96C4-2C7F6A94D5EC}">
      <dgm:prSet/>
      <dgm:spPr/>
      <dgm:t>
        <a:bodyPr/>
        <a:lstStyle/>
        <a:p>
          <a:r>
            <a:rPr lang="en-US" dirty="0" err="1"/>
            <a:t>BulkInferrer</a:t>
          </a:r>
          <a:r>
            <a:rPr lang="en-US" dirty="0"/>
            <a:t> batch inference on the model with </a:t>
          </a:r>
          <a:r>
            <a:rPr lang="en-US" dirty="0" err="1"/>
            <a:t>unlabelled</a:t>
          </a:r>
          <a:r>
            <a:rPr lang="en-US" dirty="0"/>
            <a:t> examples.</a:t>
          </a:r>
        </a:p>
      </dgm:t>
    </dgm:pt>
    <dgm:pt modelId="{E6E988E4-B01F-483D-8F94-9F9A1232E90B}" type="parTrans" cxnId="{01843747-C6B0-480F-8DBC-425C38577E63}">
      <dgm:prSet/>
      <dgm:spPr/>
      <dgm:t>
        <a:bodyPr/>
        <a:lstStyle/>
        <a:p>
          <a:endParaRPr lang="en-US"/>
        </a:p>
      </dgm:t>
    </dgm:pt>
    <dgm:pt modelId="{E3328244-5993-4AB0-839E-62E44C911E8B}" type="sibTrans" cxnId="{01843747-C6B0-480F-8DBC-425C38577E63}">
      <dgm:prSet/>
      <dgm:spPr/>
      <dgm:t>
        <a:bodyPr/>
        <a:lstStyle/>
        <a:p>
          <a:endParaRPr lang="en-US"/>
        </a:p>
      </dgm:t>
    </dgm:pt>
    <dgm:pt modelId="{8102712E-7696-47C1-A007-6C67C940504A}">
      <dgm:prSet/>
      <dgm:spPr/>
      <dgm:t>
        <a:bodyPr/>
        <a:lstStyle/>
        <a:p>
          <a:r>
            <a:rPr lang="en-US" dirty="0"/>
            <a:t>TensorFlow Serving for serving.</a:t>
          </a:r>
        </a:p>
      </dgm:t>
    </dgm:pt>
    <dgm:pt modelId="{A939EECA-1590-4CD2-8DA4-C7ECE8A8AD51}" type="parTrans" cxnId="{A6802AFA-D72E-4C43-A8DD-F26527F7CE5F}">
      <dgm:prSet/>
      <dgm:spPr/>
      <dgm:t>
        <a:bodyPr/>
        <a:lstStyle/>
        <a:p>
          <a:endParaRPr lang="en-US"/>
        </a:p>
      </dgm:t>
    </dgm:pt>
    <dgm:pt modelId="{79349FDD-9271-4A82-AD09-6811B5C36B4A}" type="sibTrans" cxnId="{A6802AFA-D72E-4C43-A8DD-F26527F7CE5F}">
      <dgm:prSet/>
      <dgm:spPr/>
      <dgm:t>
        <a:bodyPr/>
        <a:lstStyle/>
        <a:p>
          <a:endParaRPr lang="en-US"/>
        </a:p>
      </dgm:t>
    </dgm:pt>
    <dgm:pt modelId="{CA46583A-BB9E-4328-82DC-7C3BAB926CED}" type="pres">
      <dgm:prSet presAssocID="{06B1EF91-D16C-4EAA-B46B-B077EF6B124E}" presName="diagram" presStyleCnt="0">
        <dgm:presLayoutVars>
          <dgm:dir/>
          <dgm:resizeHandles val="exact"/>
        </dgm:presLayoutVars>
      </dgm:prSet>
      <dgm:spPr/>
    </dgm:pt>
    <dgm:pt modelId="{4D3B146E-CCA0-4408-A6BF-B1792D01D5D4}" type="pres">
      <dgm:prSet presAssocID="{665A6904-77C9-47D3-AD87-4BDB0D44DFAA}" presName="node" presStyleLbl="node1" presStyleIdx="0" presStyleCnt="11">
        <dgm:presLayoutVars>
          <dgm:bulletEnabled val="1"/>
        </dgm:presLayoutVars>
      </dgm:prSet>
      <dgm:spPr/>
    </dgm:pt>
    <dgm:pt modelId="{D4825868-152C-4634-8AB9-5925390E5DB8}" type="pres">
      <dgm:prSet presAssocID="{6ADEE36E-E2D0-4888-B9E6-E289D0E2FF41}" presName="sibTrans" presStyleLbl="sibTrans2D1" presStyleIdx="0" presStyleCnt="10"/>
      <dgm:spPr/>
    </dgm:pt>
    <dgm:pt modelId="{8AFF05F4-E31E-476F-91F3-B8EC6AC1F0D8}" type="pres">
      <dgm:prSet presAssocID="{6ADEE36E-E2D0-4888-B9E6-E289D0E2FF41}" presName="connectorText" presStyleLbl="sibTrans2D1" presStyleIdx="0" presStyleCnt="10"/>
      <dgm:spPr/>
    </dgm:pt>
    <dgm:pt modelId="{5E238F9F-9C48-4E14-B7B5-E758BD68DFBA}" type="pres">
      <dgm:prSet presAssocID="{7ED6B41E-2592-4D5A-B3E1-B9D9A90D9646}" presName="node" presStyleLbl="node1" presStyleIdx="1" presStyleCnt="11">
        <dgm:presLayoutVars>
          <dgm:bulletEnabled val="1"/>
        </dgm:presLayoutVars>
      </dgm:prSet>
      <dgm:spPr/>
    </dgm:pt>
    <dgm:pt modelId="{2AF9AFE5-5F2F-447D-A038-791E602EF8E5}" type="pres">
      <dgm:prSet presAssocID="{907773B6-6C2F-427F-94C7-69DDFC9A9A56}" presName="sibTrans" presStyleLbl="sibTrans2D1" presStyleIdx="1" presStyleCnt="10"/>
      <dgm:spPr/>
    </dgm:pt>
    <dgm:pt modelId="{A5F2C29B-4B79-41AD-8D6B-ADF52C4AE937}" type="pres">
      <dgm:prSet presAssocID="{907773B6-6C2F-427F-94C7-69DDFC9A9A56}" presName="connectorText" presStyleLbl="sibTrans2D1" presStyleIdx="1" presStyleCnt="10"/>
      <dgm:spPr/>
    </dgm:pt>
    <dgm:pt modelId="{8A447CD4-47CC-432F-BF87-535F5A522C62}" type="pres">
      <dgm:prSet presAssocID="{EE70979D-5F12-4B94-894D-82590C85C030}" presName="node" presStyleLbl="node1" presStyleIdx="2" presStyleCnt="11">
        <dgm:presLayoutVars>
          <dgm:bulletEnabled val="1"/>
        </dgm:presLayoutVars>
      </dgm:prSet>
      <dgm:spPr/>
    </dgm:pt>
    <dgm:pt modelId="{AD51B0B5-DEE4-4D5B-A47A-0AA0D80B6BF8}" type="pres">
      <dgm:prSet presAssocID="{A613418E-63AB-4CC0-A629-67711FD2A242}" presName="sibTrans" presStyleLbl="sibTrans2D1" presStyleIdx="2" presStyleCnt="10"/>
      <dgm:spPr/>
    </dgm:pt>
    <dgm:pt modelId="{FFDAD128-3FF0-4B42-B0DD-32A5EA9EC726}" type="pres">
      <dgm:prSet presAssocID="{A613418E-63AB-4CC0-A629-67711FD2A242}" presName="connectorText" presStyleLbl="sibTrans2D1" presStyleIdx="2" presStyleCnt="10"/>
      <dgm:spPr/>
    </dgm:pt>
    <dgm:pt modelId="{FF460EC0-C6B1-4513-B995-2DA5C8570A21}" type="pres">
      <dgm:prSet presAssocID="{2618D17C-3DFD-4258-8297-0A5517CAF580}" presName="node" presStyleLbl="node1" presStyleIdx="3" presStyleCnt="11">
        <dgm:presLayoutVars>
          <dgm:bulletEnabled val="1"/>
        </dgm:presLayoutVars>
      </dgm:prSet>
      <dgm:spPr/>
    </dgm:pt>
    <dgm:pt modelId="{8F5CBD40-C20B-47E2-9709-C7161FD716AA}" type="pres">
      <dgm:prSet presAssocID="{DD554D57-0B84-4BC2-8297-DBA9E5162B0D}" presName="sibTrans" presStyleLbl="sibTrans2D1" presStyleIdx="3" presStyleCnt="10"/>
      <dgm:spPr/>
    </dgm:pt>
    <dgm:pt modelId="{67E21BBF-937A-447B-B7AE-4277D4D91B26}" type="pres">
      <dgm:prSet presAssocID="{DD554D57-0B84-4BC2-8297-DBA9E5162B0D}" presName="connectorText" presStyleLbl="sibTrans2D1" presStyleIdx="3" presStyleCnt="10"/>
      <dgm:spPr/>
    </dgm:pt>
    <dgm:pt modelId="{8CE655FD-55E4-435A-9645-D4453B6E25D9}" type="pres">
      <dgm:prSet presAssocID="{C39F3E0F-CE8D-4D23-8F86-0E81EEDAAB0F}" presName="node" presStyleLbl="node1" presStyleIdx="4" presStyleCnt="11">
        <dgm:presLayoutVars>
          <dgm:bulletEnabled val="1"/>
        </dgm:presLayoutVars>
      </dgm:prSet>
      <dgm:spPr/>
    </dgm:pt>
    <dgm:pt modelId="{BC90DEED-B3B6-4DD2-9EB3-07E30D6FC111}" type="pres">
      <dgm:prSet presAssocID="{C578BB4A-792E-4D56-939D-4FF81DF6E252}" presName="sibTrans" presStyleLbl="sibTrans2D1" presStyleIdx="4" presStyleCnt="10"/>
      <dgm:spPr/>
    </dgm:pt>
    <dgm:pt modelId="{59006605-4B9A-46B8-9E25-FA654032E73D}" type="pres">
      <dgm:prSet presAssocID="{C578BB4A-792E-4D56-939D-4FF81DF6E252}" presName="connectorText" presStyleLbl="sibTrans2D1" presStyleIdx="4" presStyleCnt="10"/>
      <dgm:spPr/>
    </dgm:pt>
    <dgm:pt modelId="{8C49973B-6A85-49A8-B349-129BF0EBF890}" type="pres">
      <dgm:prSet presAssocID="{0FC8CC48-E5E2-47E4-B7E3-604D5950919C}" presName="node" presStyleLbl="node1" presStyleIdx="5" presStyleCnt="11">
        <dgm:presLayoutVars>
          <dgm:bulletEnabled val="1"/>
        </dgm:presLayoutVars>
      </dgm:prSet>
      <dgm:spPr/>
    </dgm:pt>
    <dgm:pt modelId="{32C40727-C8B6-429F-9BF9-BF5C9FFB5DDF}" type="pres">
      <dgm:prSet presAssocID="{A2ABAB42-114F-4936-A71D-67F77D4D7547}" presName="sibTrans" presStyleLbl="sibTrans2D1" presStyleIdx="5" presStyleCnt="10"/>
      <dgm:spPr/>
    </dgm:pt>
    <dgm:pt modelId="{C2965FBC-AAAD-46A6-8B41-30AEBA350930}" type="pres">
      <dgm:prSet presAssocID="{A2ABAB42-114F-4936-A71D-67F77D4D7547}" presName="connectorText" presStyleLbl="sibTrans2D1" presStyleIdx="5" presStyleCnt="10"/>
      <dgm:spPr/>
    </dgm:pt>
    <dgm:pt modelId="{70AFE845-7C19-4701-9E7B-D5CAF5B0D4C0}" type="pres">
      <dgm:prSet presAssocID="{907AA103-7BB1-4F59-96FB-B6A95EA8FDBB}" presName="node" presStyleLbl="node1" presStyleIdx="6" presStyleCnt="11">
        <dgm:presLayoutVars>
          <dgm:bulletEnabled val="1"/>
        </dgm:presLayoutVars>
      </dgm:prSet>
      <dgm:spPr/>
    </dgm:pt>
    <dgm:pt modelId="{B20B917E-A359-48EA-BA48-0E14A1FEE3E6}" type="pres">
      <dgm:prSet presAssocID="{ED94CCD5-66C5-4A04-A923-24CEB2DE15E8}" presName="sibTrans" presStyleLbl="sibTrans2D1" presStyleIdx="6" presStyleCnt="10"/>
      <dgm:spPr/>
    </dgm:pt>
    <dgm:pt modelId="{12B5B2C9-0C50-4405-94ED-B584585417B5}" type="pres">
      <dgm:prSet presAssocID="{ED94CCD5-66C5-4A04-A923-24CEB2DE15E8}" presName="connectorText" presStyleLbl="sibTrans2D1" presStyleIdx="6" presStyleCnt="10"/>
      <dgm:spPr/>
    </dgm:pt>
    <dgm:pt modelId="{2A9A88EC-AAAF-458E-BB33-123E4C0A6F88}" type="pres">
      <dgm:prSet presAssocID="{32FB30BD-EE5B-480F-A300-E2CE500B6494}" presName="node" presStyleLbl="node1" presStyleIdx="7" presStyleCnt="11">
        <dgm:presLayoutVars>
          <dgm:bulletEnabled val="1"/>
        </dgm:presLayoutVars>
      </dgm:prSet>
      <dgm:spPr/>
    </dgm:pt>
    <dgm:pt modelId="{21006C4A-4943-495C-AE19-77B9C6B164FE}" type="pres">
      <dgm:prSet presAssocID="{0B7BE7AF-B0BC-4712-8684-6950B3495936}" presName="sibTrans" presStyleLbl="sibTrans2D1" presStyleIdx="7" presStyleCnt="10"/>
      <dgm:spPr/>
    </dgm:pt>
    <dgm:pt modelId="{7E59CBC3-3488-4E2D-BD0B-BB20E81F0289}" type="pres">
      <dgm:prSet presAssocID="{0B7BE7AF-B0BC-4712-8684-6950B3495936}" presName="connectorText" presStyleLbl="sibTrans2D1" presStyleIdx="7" presStyleCnt="10"/>
      <dgm:spPr/>
    </dgm:pt>
    <dgm:pt modelId="{655025BB-99FA-4331-9420-F9A6D1C70C1D}" type="pres">
      <dgm:prSet presAssocID="{21D825C6-F54E-466F-B0B8-6372C5306A7A}" presName="node" presStyleLbl="node1" presStyleIdx="8" presStyleCnt="11">
        <dgm:presLayoutVars>
          <dgm:bulletEnabled val="1"/>
        </dgm:presLayoutVars>
      </dgm:prSet>
      <dgm:spPr/>
    </dgm:pt>
    <dgm:pt modelId="{495F8F67-61A1-4959-9BC5-859C575B8806}" type="pres">
      <dgm:prSet presAssocID="{02035B47-A95C-458D-BDAC-38A39B902428}" presName="sibTrans" presStyleLbl="sibTrans2D1" presStyleIdx="8" presStyleCnt="10"/>
      <dgm:spPr/>
    </dgm:pt>
    <dgm:pt modelId="{70A2A172-3AB0-4DB7-A5C7-B170973A8D23}" type="pres">
      <dgm:prSet presAssocID="{02035B47-A95C-458D-BDAC-38A39B902428}" presName="connectorText" presStyleLbl="sibTrans2D1" presStyleIdx="8" presStyleCnt="10"/>
      <dgm:spPr/>
    </dgm:pt>
    <dgm:pt modelId="{E9A1C187-1738-4008-BFD7-CCA246DEC9EC}" type="pres">
      <dgm:prSet presAssocID="{956C9427-7FDF-44CA-96C4-2C7F6A94D5EC}" presName="node" presStyleLbl="node1" presStyleIdx="9" presStyleCnt="11">
        <dgm:presLayoutVars>
          <dgm:bulletEnabled val="1"/>
        </dgm:presLayoutVars>
      </dgm:prSet>
      <dgm:spPr/>
    </dgm:pt>
    <dgm:pt modelId="{5EF5CB8B-2581-4367-99CA-2C7DBAA210DE}" type="pres">
      <dgm:prSet presAssocID="{E3328244-5993-4AB0-839E-62E44C911E8B}" presName="sibTrans" presStyleLbl="sibTrans2D1" presStyleIdx="9" presStyleCnt="10"/>
      <dgm:spPr/>
    </dgm:pt>
    <dgm:pt modelId="{08BC0C85-80F0-4FE7-B3D9-434B1D2D5B63}" type="pres">
      <dgm:prSet presAssocID="{E3328244-5993-4AB0-839E-62E44C911E8B}" presName="connectorText" presStyleLbl="sibTrans2D1" presStyleIdx="9" presStyleCnt="10"/>
      <dgm:spPr/>
    </dgm:pt>
    <dgm:pt modelId="{7F9B7C43-BBE6-4DF9-AB7B-0981BC06FEAE}" type="pres">
      <dgm:prSet presAssocID="{8102712E-7696-47C1-A007-6C67C940504A}" presName="node" presStyleLbl="node1" presStyleIdx="10" presStyleCnt="11">
        <dgm:presLayoutVars>
          <dgm:bulletEnabled val="1"/>
        </dgm:presLayoutVars>
      </dgm:prSet>
      <dgm:spPr/>
    </dgm:pt>
  </dgm:ptLst>
  <dgm:cxnLst>
    <dgm:cxn modelId="{4187AD06-2819-4C10-BAB4-C50931BB826C}" type="presOf" srcId="{ED94CCD5-66C5-4A04-A923-24CEB2DE15E8}" destId="{12B5B2C9-0C50-4405-94ED-B584585417B5}" srcOrd="1" destOrd="0" presId="urn:microsoft.com/office/officeart/2005/8/layout/process5"/>
    <dgm:cxn modelId="{5483F807-8613-4669-A53E-FE07DBAA0115}" type="presOf" srcId="{DD554D57-0B84-4BC2-8297-DBA9E5162B0D}" destId="{67E21BBF-937A-447B-B7AE-4277D4D91B26}" srcOrd="1" destOrd="0" presId="urn:microsoft.com/office/officeart/2005/8/layout/process5"/>
    <dgm:cxn modelId="{83A71212-70EB-43DE-9B33-D7128433D0F9}" srcId="{06B1EF91-D16C-4EAA-B46B-B077EF6B124E}" destId="{EE70979D-5F12-4B94-894D-82590C85C030}" srcOrd="2" destOrd="0" parTransId="{104CA1D4-3CAA-45C9-9768-30415FC167CF}" sibTransId="{A613418E-63AB-4CC0-A629-67711FD2A242}"/>
    <dgm:cxn modelId="{D5A0B113-39C2-457D-8442-7061A51C1120}" type="presOf" srcId="{A613418E-63AB-4CC0-A629-67711FD2A242}" destId="{AD51B0B5-DEE4-4D5B-A47A-0AA0D80B6BF8}" srcOrd="0" destOrd="0" presId="urn:microsoft.com/office/officeart/2005/8/layout/process5"/>
    <dgm:cxn modelId="{0248CA1E-3DE1-49C5-AE61-0918D48F8AAE}" type="presOf" srcId="{32FB30BD-EE5B-480F-A300-E2CE500B6494}" destId="{2A9A88EC-AAAF-458E-BB33-123E4C0A6F88}" srcOrd="0" destOrd="0" presId="urn:microsoft.com/office/officeart/2005/8/layout/process5"/>
    <dgm:cxn modelId="{3EF8FE29-AABF-431F-BDD4-6E14B1899547}" type="presOf" srcId="{6ADEE36E-E2D0-4888-B9E6-E289D0E2FF41}" destId="{8AFF05F4-E31E-476F-91F3-B8EC6AC1F0D8}" srcOrd="1" destOrd="0" presId="urn:microsoft.com/office/officeart/2005/8/layout/process5"/>
    <dgm:cxn modelId="{95D3122D-9591-49C1-9E48-DECA338D1254}" srcId="{06B1EF91-D16C-4EAA-B46B-B077EF6B124E}" destId="{907AA103-7BB1-4F59-96FB-B6A95EA8FDBB}" srcOrd="6" destOrd="0" parTransId="{B56E50E2-48BC-49D5-9A15-2106089C1341}" sibTransId="{ED94CCD5-66C5-4A04-A923-24CEB2DE15E8}"/>
    <dgm:cxn modelId="{0AC3DB37-D899-4C68-B690-BF8DA3B73D2D}" type="presOf" srcId="{02035B47-A95C-458D-BDAC-38A39B902428}" destId="{70A2A172-3AB0-4DB7-A5C7-B170973A8D23}" srcOrd="1" destOrd="0" presId="urn:microsoft.com/office/officeart/2005/8/layout/process5"/>
    <dgm:cxn modelId="{C5E87E44-EA86-48C0-A0A6-39B6644608F7}" type="presOf" srcId="{907AA103-7BB1-4F59-96FB-B6A95EA8FDBB}" destId="{70AFE845-7C19-4701-9E7B-D5CAF5B0D4C0}" srcOrd="0" destOrd="0" presId="urn:microsoft.com/office/officeart/2005/8/layout/process5"/>
    <dgm:cxn modelId="{01843747-C6B0-480F-8DBC-425C38577E63}" srcId="{06B1EF91-D16C-4EAA-B46B-B077EF6B124E}" destId="{956C9427-7FDF-44CA-96C4-2C7F6A94D5EC}" srcOrd="9" destOrd="0" parTransId="{E6E988E4-B01F-483D-8F94-9F9A1232E90B}" sibTransId="{E3328244-5993-4AB0-839E-62E44C911E8B}"/>
    <dgm:cxn modelId="{8BD26655-295C-4A0B-B3B6-288AAC37D41F}" srcId="{06B1EF91-D16C-4EAA-B46B-B077EF6B124E}" destId="{21D825C6-F54E-466F-B0B8-6372C5306A7A}" srcOrd="8" destOrd="0" parTransId="{F60465E0-7353-4326-8F13-3585670F857F}" sibTransId="{02035B47-A95C-458D-BDAC-38A39B902428}"/>
    <dgm:cxn modelId="{92C31456-9CD0-4267-8BD0-298F2268CE1E}" srcId="{06B1EF91-D16C-4EAA-B46B-B077EF6B124E}" destId="{665A6904-77C9-47D3-AD87-4BDB0D44DFAA}" srcOrd="0" destOrd="0" parTransId="{A2576108-4E96-49A6-A0CE-9D6E3920024B}" sibTransId="{6ADEE36E-E2D0-4888-B9E6-E289D0E2FF41}"/>
    <dgm:cxn modelId="{6487885A-2EF7-493F-9B01-7011C6A76FD2}" type="presOf" srcId="{A2ABAB42-114F-4936-A71D-67F77D4D7547}" destId="{C2965FBC-AAAD-46A6-8B41-30AEBA350930}" srcOrd="1" destOrd="0" presId="urn:microsoft.com/office/officeart/2005/8/layout/process5"/>
    <dgm:cxn modelId="{B87D385C-69B1-46A2-9D63-F157C3F231DB}" type="presOf" srcId="{C578BB4A-792E-4D56-939D-4FF81DF6E252}" destId="{59006605-4B9A-46B8-9E25-FA654032E73D}" srcOrd="1" destOrd="0" presId="urn:microsoft.com/office/officeart/2005/8/layout/process5"/>
    <dgm:cxn modelId="{91DCCD60-98AB-446B-9BB9-34673EF8AAEB}" srcId="{06B1EF91-D16C-4EAA-B46B-B077EF6B124E}" destId="{0FC8CC48-E5E2-47E4-B7E3-604D5950919C}" srcOrd="5" destOrd="0" parTransId="{F9118DEA-6033-4B7D-A351-7A27578E7CF6}" sibTransId="{A2ABAB42-114F-4936-A71D-67F77D4D7547}"/>
    <dgm:cxn modelId="{18728574-D7B9-497F-82C9-4AF91946A75E}" type="presOf" srcId="{02035B47-A95C-458D-BDAC-38A39B902428}" destId="{495F8F67-61A1-4959-9BC5-859C575B8806}" srcOrd="0" destOrd="0" presId="urn:microsoft.com/office/officeart/2005/8/layout/process5"/>
    <dgm:cxn modelId="{78184783-213F-4D07-B7C2-40FC0F020987}" type="presOf" srcId="{6ADEE36E-E2D0-4888-B9E6-E289D0E2FF41}" destId="{D4825868-152C-4634-8AB9-5925390E5DB8}" srcOrd="0" destOrd="0" presId="urn:microsoft.com/office/officeart/2005/8/layout/process5"/>
    <dgm:cxn modelId="{10FD0285-6AA7-40F8-BEBC-76A16AC3F589}" type="presOf" srcId="{907773B6-6C2F-427F-94C7-69DDFC9A9A56}" destId="{2AF9AFE5-5F2F-447D-A038-791E602EF8E5}" srcOrd="0" destOrd="0" presId="urn:microsoft.com/office/officeart/2005/8/layout/process5"/>
    <dgm:cxn modelId="{2B187485-086B-4209-8F29-B75EC7574785}" type="presOf" srcId="{0FC8CC48-E5E2-47E4-B7E3-604D5950919C}" destId="{8C49973B-6A85-49A8-B349-129BF0EBF890}" srcOrd="0" destOrd="0" presId="urn:microsoft.com/office/officeart/2005/8/layout/process5"/>
    <dgm:cxn modelId="{CE339E87-25B5-4854-8A45-346132BEB7FE}" type="presOf" srcId="{DD554D57-0B84-4BC2-8297-DBA9E5162B0D}" destId="{8F5CBD40-C20B-47E2-9709-C7161FD716AA}" srcOrd="0" destOrd="0" presId="urn:microsoft.com/office/officeart/2005/8/layout/process5"/>
    <dgm:cxn modelId="{5599938E-11B9-4C00-9043-C2C623EC7BCD}" type="presOf" srcId="{665A6904-77C9-47D3-AD87-4BDB0D44DFAA}" destId="{4D3B146E-CCA0-4408-A6BF-B1792D01D5D4}" srcOrd="0" destOrd="0" presId="urn:microsoft.com/office/officeart/2005/8/layout/process5"/>
    <dgm:cxn modelId="{BAD9649C-13AF-480C-924F-52952DD17595}" type="presOf" srcId="{0B7BE7AF-B0BC-4712-8684-6950B3495936}" destId="{7E59CBC3-3488-4E2D-BD0B-BB20E81F0289}" srcOrd="1" destOrd="0" presId="urn:microsoft.com/office/officeart/2005/8/layout/process5"/>
    <dgm:cxn modelId="{47CD329E-C8C0-4382-B43B-B58F2DFED060}" type="presOf" srcId="{A613418E-63AB-4CC0-A629-67711FD2A242}" destId="{FFDAD128-3FF0-4B42-B0DD-32A5EA9EC726}" srcOrd="1" destOrd="0" presId="urn:microsoft.com/office/officeart/2005/8/layout/process5"/>
    <dgm:cxn modelId="{078D27AA-E150-41E9-B80D-F6013B818AD2}" type="presOf" srcId="{EE70979D-5F12-4B94-894D-82590C85C030}" destId="{8A447CD4-47CC-432F-BF87-535F5A522C62}" srcOrd="0" destOrd="0" presId="urn:microsoft.com/office/officeart/2005/8/layout/process5"/>
    <dgm:cxn modelId="{55CDFABA-D23B-46C6-B5FC-2161C58E621D}" type="presOf" srcId="{7ED6B41E-2592-4D5A-B3E1-B9D9A90D9646}" destId="{5E238F9F-9C48-4E14-B7B5-E758BD68DFBA}" srcOrd="0" destOrd="0" presId="urn:microsoft.com/office/officeart/2005/8/layout/process5"/>
    <dgm:cxn modelId="{554E64BB-3A0E-45B0-B22E-7CC94E9BCD3B}" type="presOf" srcId="{8102712E-7696-47C1-A007-6C67C940504A}" destId="{7F9B7C43-BBE6-4DF9-AB7B-0981BC06FEAE}" srcOrd="0" destOrd="0" presId="urn:microsoft.com/office/officeart/2005/8/layout/process5"/>
    <dgm:cxn modelId="{2810DEC0-B393-4CA9-B7AA-D54E712264D8}" type="presOf" srcId="{C39F3E0F-CE8D-4D23-8F86-0E81EEDAAB0F}" destId="{8CE655FD-55E4-435A-9645-D4453B6E25D9}" srcOrd="0" destOrd="0" presId="urn:microsoft.com/office/officeart/2005/8/layout/process5"/>
    <dgm:cxn modelId="{A18A00C2-A0FF-4AF2-B8A0-8E2DB13DC795}" type="presOf" srcId="{907773B6-6C2F-427F-94C7-69DDFC9A9A56}" destId="{A5F2C29B-4B79-41AD-8D6B-ADF52C4AE937}" srcOrd="1" destOrd="0" presId="urn:microsoft.com/office/officeart/2005/8/layout/process5"/>
    <dgm:cxn modelId="{57BF25C5-7207-4ADE-952B-F87831AE6874}" srcId="{06B1EF91-D16C-4EAA-B46B-B077EF6B124E}" destId="{2618D17C-3DFD-4258-8297-0A5517CAF580}" srcOrd="3" destOrd="0" parTransId="{7BFEA55D-0454-4418-BA00-256F34AF38C7}" sibTransId="{DD554D57-0B84-4BC2-8297-DBA9E5162B0D}"/>
    <dgm:cxn modelId="{AB7D7EC5-6345-4E48-B443-3791C90DF5C9}" type="presOf" srcId="{06B1EF91-D16C-4EAA-B46B-B077EF6B124E}" destId="{CA46583A-BB9E-4328-82DC-7C3BAB926CED}" srcOrd="0" destOrd="0" presId="urn:microsoft.com/office/officeart/2005/8/layout/process5"/>
    <dgm:cxn modelId="{18FAF4C6-EA1C-43B5-967E-F0BB8931CBFC}" type="presOf" srcId="{A2ABAB42-114F-4936-A71D-67F77D4D7547}" destId="{32C40727-C8B6-429F-9BF9-BF5C9FFB5DDF}" srcOrd="0" destOrd="0" presId="urn:microsoft.com/office/officeart/2005/8/layout/process5"/>
    <dgm:cxn modelId="{B98BD8D0-2AD7-4FE4-93FB-DFD3BF78646D}" srcId="{06B1EF91-D16C-4EAA-B46B-B077EF6B124E}" destId="{7ED6B41E-2592-4D5A-B3E1-B9D9A90D9646}" srcOrd="1" destOrd="0" parTransId="{05691D99-E62B-45D5-ABCB-610E340225A9}" sibTransId="{907773B6-6C2F-427F-94C7-69DDFC9A9A56}"/>
    <dgm:cxn modelId="{BFB45FD3-E99C-4F1C-8985-7086AC30BE01}" type="presOf" srcId="{0B7BE7AF-B0BC-4712-8684-6950B3495936}" destId="{21006C4A-4943-495C-AE19-77B9C6B164FE}" srcOrd="0" destOrd="0" presId="urn:microsoft.com/office/officeart/2005/8/layout/process5"/>
    <dgm:cxn modelId="{4DD797D7-A1AA-49AE-B4CE-CD96B11395C9}" type="presOf" srcId="{ED94CCD5-66C5-4A04-A923-24CEB2DE15E8}" destId="{B20B917E-A359-48EA-BA48-0E14A1FEE3E6}" srcOrd="0" destOrd="0" presId="urn:microsoft.com/office/officeart/2005/8/layout/process5"/>
    <dgm:cxn modelId="{C47EA5E1-18BC-4251-8738-88AE8CD6432C}" type="presOf" srcId="{E3328244-5993-4AB0-839E-62E44C911E8B}" destId="{08BC0C85-80F0-4FE7-B3D9-434B1D2D5B63}" srcOrd="1" destOrd="0" presId="urn:microsoft.com/office/officeart/2005/8/layout/process5"/>
    <dgm:cxn modelId="{B71ABCE2-A490-4190-852C-8C9C5D3A4F56}" type="presOf" srcId="{2618D17C-3DFD-4258-8297-0A5517CAF580}" destId="{FF460EC0-C6B1-4513-B995-2DA5C8570A21}" srcOrd="0" destOrd="0" presId="urn:microsoft.com/office/officeart/2005/8/layout/process5"/>
    <dgm:cxn modelId="{CF56D4EB-B356-4F17-9175-262AE36FBA2A}" type="presOf" srcId="{21D825C6-F54E-466F-B0B8-6372C5306A7A}" destId="{655025BB-99FA-4331-9420-F9A6D1C70C1D}" srcOrd="0" destOrd="0" presId="urn:microsoft.com/office/officeart/2005/8/layout/process5"/>
    <dgm:cxn modelId="{020FD2ED-90D2-4DA4-ACDE-6667D82447C0}" type="presOf" srcId="{956C9427-7FDF-44CA-96C4-2C7F6A94D5EC}" destId="{E9A1C187-1738-4008-BFD7-CCA246DEC9EC}" srcOrd="0" destOrd="0" presId="urn:microsoft.com/office/officeart/2005/8/layout/process5"/>
    <dgm:cxn modelId="{35A7D5F4-373E-427E-AB52-F2DA7E477841}" type="presOf" srcId="{E3328244-5993-4AB0-839E-62E44C911E8B}" destId="{5EF5CB8B-2581-4367-99CA-2C7DBAA210DE}" srcOrd="0" destOrd="0" presId="urn:microsoft.com/office/officeart/2005/8/layout/process5"/>
    <dgm:cxn modelId="{9F9A2DF5-3024-450A-9D4C-3876247BF683}" type="presOf" srcId="{C578BB4A-792E-4D56-939D-4FF81DF6E252}" destId="{BC90DEED-B3B6-4DD2-9EB3-07E30D6FC111}" srcOrd="0" destOrd="0" presId="urn:microsoft.com/office/officeart/2005/8/layout/process5"/>
    <dgm:cxn modelId="{D6E816F6-F0BE-446C-9FE2-D5B4DBBF53D5}" srcId="{06B1EF91-D16C-4EAA-B46B-B077EF6B124E}" destId="{C39F3E0F-CE8D-4D23-8F86-0E81EEDAAB0F}" srcOrd="4" destOrd="0" parTransId="{16C29C0C-055D-4356-B42B-848AE217A0E0}" sibTransId="{C578BB4A-792E-4D56-939D-4FF81DF6E252}"/>
    <dgm:cxn modelId="{FB7460F9-2466-4596-A0D0-BCE7A625F491}" srcId="{06B1EF91-D16C-4EAA-B46B-B077EF6B124E}" destId="{32FB30BD-EE5B-480F-A300-E2CE500B6494}" srcOrd="7" destOrd="0" parTransId="{A36FA0AE-1887-4CBE-BDB3-508AC204FBE0}" sibTransId="{0B7BE7AF-B0BC-4712-8684-6950B3495936}"/>
    <dgm:cxn modelId="{A6802AFA-D72E-4C43-A8DD-F26527F7CE5F}" srcId="{06B1EF91-D16C-4EAA-B46B-B077EF6B124E}" destId="{8102712E-7696-47C1-A007-6C67C940504A}" srcOrd="10" destOrd="0" parTransId="{A939EECA-1590-4CD2-8DA4-C7ECE8A8AD51}" sibTransId="{79349FDD-9271-4A82-AD09-6811B5C36B4A}"/>
    <dgm:cxn modelId="{4903528F-6E1B-4EE8-8694-F0882E03881B}" type="presParOf" srcId="{CA46583A-BB9E-4328-82DC-7C3BAB926CED}" destId="{4D3B146E-CCA0-4408-A6BF-B1792D01D5D4}" srcOrd="0" destOrd="0" presId="urn:microsoft.com/office/officeart/2005/8/layout/process5"/>
    <dgm:cxn modelId="{303CA02F-35E6-48DC-B93F-F08CB07C1842}" type="presParOf" srcId="{CA46583A-BB9E-4328-82DC-7C3BAB926CED}" destId="{D4825868-152C-4634-8AB9-5925390E5DB8}" srcOrd="1" destOrd="0" presId="urn:microsoft.com/office/officeart/2005/8/layout/process5"/>
    <dgm:cxn modelId="{CFDA2C40-6CFD-4814-AB18-95B24679599D}" type="presParOf" srcId="{D4825868-152C-4634-8AB9-5925390E5DB8}" destId="{8AFF05F4-E31E-476F-91F3-B8EC6AC1F0D8}" srcOrd="0" destOrd="0" presId="urn:microsoft.com/office/officeart/2005/8/layout/process5"/>
    <dgm:cxn modelId="{5F4290C6-3298-43C6-8EA9-8BCA1E007A72}" type="presParOf" srcId="{CA46583A-BB9E-4328-82DC-7C3BAB926CED}" destId="{5E238F9F-9C48-4E14-B7B5-E758BD68DFBA}" srcOrd="2" destOrd="0" presId="urn:microsoft.com/office/officeart/2005/8/layout/process5"/>
    <dgm:cxn modelId="{A53F47F8-12FA-490D-B92B-848DD52B4310}" type="presParOf" srcId="{CA46583A-BB9E-4328-82DC-7C3BAB926CED}" destId="{2AF9AFE5-5F2F-447D-A038-791E602EF8E5}" srcOrd="3" destOrd="0" presId="urn:microsoft.com/office/officeart/2005/8/layout/process5"/>
    <dgm:cxn modelId="{9CE3C97E-1EC0-4CC7-8C5A-B160409A7B4D}" type="presParOf" srcId="{2AF9AFE5-5F2F-447D-A038-791E602EF8E5}" destId="{A5F2C29B-4B79-41AD-8D6B-ADF52C4AE937}" srcOrd="0" destOrd="0" presId="urn:microsoft.com/office/officeart/2005/8/layout/process5"/>
    <dgm:cxn modelId="{CD214CF8-0F27-4EFC-BEFB-FCF920417C4A}" type="presParOf" srcId="{CA46583A-BB9E-4328-82DC-7C3BAB926CED}" destId="{8A447CD4-47CC-432F-BF87-535F5A522C62}" srcOrd="4" destOrd="0" presId="urn:microsoft.com/office/officeart/2005/8/layout/process5"/>
    <dgm:cxn modelId="{C2472BF7-DCBD-4F09-B8B4-458386CCABB0}" type="presParOf" srcId="{CA46583A-BB9E-4328-82DC-7C3BAB926CED}" destId="{AD51B0B5-DEE4-4D5B-A47A-0AA0D80B6BF8}" srcOrd="5" destOrd="0" presId="urn:microsoft.com/office/officeart/2005/8/layout/process5"/>
    <dgm:cxn modelId="{53606D0C-E4F8-40B7-8D70-193CCFEF5A52}" type="presParOf" srcId="{AD51B0B5-DEE4-4D5B-A47A-0AA0D80B6BF8}" destId="{FFDAD128-3FF0-4B42-B0DD-32A5EA9EC726}" srcOrd="0" destOrd="0" presId="urn:microsoft.com/office/officeart/2005/8/layout/process5"/>
    <dgm:cxn modelId="{7B47B6A2-FB4E-4F4D-BCB1-66DBB9869676}" type="presParOf" srcId="{CA46583A-BB9E-4328-82DC-7C3BAB926CED}" destId="{FF460EC0-C6B1-4513-B995-2DA5C8570A21}" srcOrd="6" destOrd="0" presId="urn:microsoft.com/office/officeart/2005/8/layout/process5"/>
    <dgm:cxn modelId="{38DC39DE-F51F-4D11-AAA1-C65A929CEF80}" type="presParOf" srcId="{CA46583A-BB9E-4328-82DC-7C3BAB926CED}" destId="{8F5CBD40-C20B-47E2-9709-C7161FD716AA}" srcOrd="7" destOrd="0" presId="urn:microsoft.com/office/officeart/2005/8/layout/process5"/>
    <dgm:cxn modelId="{4BEA0330-1227-4952-B271-9B6B7F2053F2}" type="presParOf" srcId="{8F5CBD40-C20B-47E2-9709-C7161FD716AA}" destId="{67E21BBF-937A-447B-B7AE-4277D4D91B26}" srcOrd="0" destOrd="0" presId="urn:microsoft.com/office/officeart/2005/8/layout/process5"/>
    <dgm:cxn modelId="{67904B3F-A740-413A-8386-E8F072AAEF09}" type="presParOf" srcId="{CA46583A-BB9E-4328-82DC-7C3BAB926CED}" destId="{8CE655FD-55E4-435A-9645-D4453B6E25D9}" srcOrd="8" destOrd="0" presId="urn:microsoft.com/office/officeart/2005/8/layout/process5"/>
    <dgm:cxn modelId="{D46995AE-F186-4846-A62E-CB3C8688F87C}" type="presParOf" srcId="{CA46583A-BB9E-4328-82DC-7C3BAB926CED}" destId="{BC90DEED-B3B6-4DD2-9EB3-07E30D6FC111}" srcOrd="9" destOrd="0" presId="urn:microsoft.com/office/officeart/2005/8/layout/process5"/>
    <dgm:cxn modelId="{2C3CADC5-7096-441B-84F7-3AAC430D69A8}" type="presParOf" srcId="{BC90DEED-B3B6-4DD2-9EB3-07E30D6FC111}" destId="{59006605-4B9A-46B8-9E25-FA654032E73D}" srcOrd="0" destOrd="0" presId="urn:microsoft.com/office/officeart/2005/8/layout/process5"/>
    <dgm:cxn modelId="{C7274502-1FAF-4191-8639-BCEDEA68D046}" type="presParOf" srcId="{CA46583A-BB9E-4328-82DC-7C3BAB926CED}" destId="{8C49973B-6A85-49A8-B349-129BF0EBF890}" srcOrd="10" destOrd="0" presId="urn:microsoft.com/office/officeart/2005/8/layout/process5"/>
    <dgm:cxn modelId="{93DCF072-8CD8-4243-B705-54983F3B308D}" type="presParOf" srcId="{CA46583A-BB9E-4328-82DC-7C3BAB926CED}" destId="{32C40727-C8B6-429F-9BF9-BF5C9FFB5DDF}" srcOrd="11" destOrd="0" presId="urn:microsoft.com/office/officeart/2005/8/layout/process5"/>
    <dgm:cxn modelId="{3422AC4F-D641-465B-A073-9C1019DF5ADD}" type="presParOf" srcId="{32C40727-C8B6-429F-9BF9-BF5C9FFB5DDF}" destId="{C2965FBC-AAAD-46A6-8B41-30AEBA350930}" srcOrd="0" destOrd="0" presId="urn:microsoft.com/office/officeart/2005/8/layout/process5"/>
    <dgm:cxn modelId="{384C08CA-8145-40F4-BAED-3DC05F4ACE2C}" type="presParOf" srcId="{CA46583A-BB9E-4328-82DC-7C3BAB926CED}" destId="{70AFE845-7C19-4701-9E7B-D5CAF5B0D4C0}" srcOrd="12" destOrd="0" presId="urn:microsoft.com/office/officeart/2005/8/layout/process5"/>
    <dgm:cxn modelId="{8868D5A9-9FEB-474F-B32E-02D77CEC5044}" type="presParOf" srcId="{CA46583A-BB9E-4328-82DC-7C3BAB926CED}" destId="{B20B917E-A359-48EA-BA48-0E14A1FEE3E6}" srcOrd="13" destOrd="0" presId="urn:microsoft.com/office/officeart/2005/8/layout/process5"/>
    <dgm:cxn modelId="{BF480BBE-CFC4-49AA-A60A-6E0C0FDCD12F}" type="presParOf" srcId="{B20B917E-A359-48EA-BA48-0E14A1FEE3E6}" destId="{12B5B2C9-0C50-4405-94ED-B584585417B5}" srcOrd="0" destOrd="0" presId="urn:microsoft.com/office/officeart/2005/8/layout/process5"/>
    <dgm:cxn modelId="{DA6EBE9B-3405-4D36-9074-87A4D8B970EF}" type="presParOf" srcId="{CA46583A-BB9E-4328-82DC-7C3BAB926CED}" destId="{2A9A88EC-AAAF-458E-BB33-123E4C0A6F88}" srcOrd="14" destOrd="0" presId="urn:microsoft.com/office/officeart/2005/8/layout/process5"/>
    <dgm:cxn modelId="{F6F4B860-DEA8-4ECF-8471-45064617956F}" type="presParOf" srcId="{CA46583A-BB9E-4328-82DC-7C3BAB926CED}" destId="{21006C4A-4943-495C-AE19-77B9C6B164FE}" srcOrd="15" destOrd="0" presId="urn:microsoft.com/office/officeart/2005/8/layout/process5"/>
    <dgm:cxn modelId="{721ADDD2-C030-42A1-AB82-2D80BCA3A7CE}" type="presParOf" srcId="{21006C4A-4943-495C-AE19-77B9C6B164FE}" destId="{7E59CBC3-3488-4E2D-BD0B-BB20E81F0289}" srcOrd="0" destOrd="0" presId="urn:microsoft.com/office/officeart/2005/8/layout/process5"/>
    <dgm:cxn modelId="{A6F02E41-C895-4AC2-A64D-9BEA62326386}" type="presParOf" srcId="{CA46583A-BB9E-4328-82DC-7C3BAB926CED}" destId="{655025BB-99FA-4331-9420-F9A6D1C70C1D}" srcOrd="16" destOrd="0" presId="urn:microsoft.com/office/officeart/2005/8/layout/process5"/>
    <dgm:cxn modelId="{8D1DE9CC-8E8D-4DAD-B5D9-09F3507FC76B}" type="presParOf" srcId="{CA46583A-BB9E-4328-82DC-7C3BAB926CED}" destId="{495F8F67-61A1-4959-9BC5-859C575B8806}" srcOrd="17" destOrd="0" presId="urn:microsoft.com/office/officeart/2005/8/layout/process5"/>
    <dgm:cxn modelId="{AAEF242C-1FFB-4923-9371-13228F17F193}" type="presParOf" srcId="{495F8F67-61A1-4959-9BC5-859C575B8806}" destId="{70A2A172-3AB0-4DB7-A5C7-B170973A8D23}" srcOrd="0" destOrd="0" presId="urn:microsoft.com/office/officeart/2005/8/layout/process5"/>
    <dgm:cxn modelId="{BB91B279-565E-4A81-975F-42F93A74418D}" type="presParOf" srcId="{CA46583A-BB9E-4328-82DC-7C3BAB926CED}" destId="{E9A1C187-1738-4008-BFD7-CCA246DEC9EC}" srcOrd="18" destOrd="0" presId="urn:microsoft.com/office/officeart/2005/8/layout/process5"/>
    <dgm:cxn modelId="{B140177C-784C-4D4D-997B-057EBB06E294}" type="presParOf" srcId="{CA46583A-BB9E-4328-82DC-7C3BAB926CED}" destId="{5EF5CB8B-2581-4367-99CA-2C7DBAA210DE}" srcOrd="19" destOrd="0" presId="urn:microsoft.com/office/officeart/2005/8/layout/process5"/>
    <dgm:cxn modelId="{B3324219-FDF6-4339-8FFA-73B8260E208A}" type="presParOf" srcId="{5EF5CB8B-2581-4367-99CA-2C7DBAA210DE}" destId="{08BC0C85-80F0-4FE7-B3D9-434B1D2D5B63}" srcOrd="0" destOrd="0" presId="urn:microsoft.com/office/officeart/2005/8/layout/process5"/>
    <dgm:cxn modelId="{5CDA1204-4B2E-4C9D-914F-2B4C300EDBE5}" type="presParOf" srcId="{CA46583A-BB9E-4328-82DC-7C3BAB926CED}" destId="{7F9B7C43-BBE6-4DF9-AB7B-0981BC06FEAE}"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B067A67-0A2E-4C0C-A487-3DF694F6E31C}"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988BFA6B-9169-495B-8905-57B87AB6AC5C}">
      <dgm:prSet phldrT="[Text]"/>
      <dgm:spPr/>
      <dgm:t>
        <a:bodyPr/>
        <a:lstStyle/>
        <a:p>
          <a:r>
            <a:rPr lang="en-US" dirty="0"/>
            <a:t>Trello Board for Project Management</a:t>
          </a:r>
        </a:p>
      </dgm:t>
    </dgm:pt>
    <dgm:pt modelId="{AEE8DA51-05B2-4A2D-B65C-515620FD7864}" type="parTrans" cxnId="{71E05C1E-E6F1-4D34-A389-17B838F4C0DD}">
      <dgm:prSet/>
      <dgm:spPr/>
      <dgm:t>
        <a:bodyPr/>
        <a:lstStyle/>
        <a:p>
          <a:endParaRPr lang="en-US"/>
        </a:p>
      </dgm:t>
    </dgm:pt>
    <dgm:pt modelId="{880CBF42-CE25-4B7E-9D03-4AA880D163B0}" type="sibTrans" cxnId="{71E05C1E-E6F1-4D34-A389-17B838F4C0DD}">
      <dgm:prSet/>
      <dgm:spPr/>
      <dgm:t>
        <a:bodyPr/>
        <a:lstStyle/>
        <a:p>
          <a:endParaRPr lang="en-US"/>
        </a:p>
      </dgm:t>
    </dgm:pt>
    <dgm:pt modelId="{3BD40E87-BB6C-496D-94B9-DF196AFCD4B4}">
      <dgm:prSet phldrT="[Text]"/>
      <dgm:spPr/>
      <dgm:t>
        <a:bodyPr/>
        <a:lstStyle/>
        <a:p>
          <a:r>
            <a:rPr lang="en-US" dirty="0"/>
            <a:t>Google Drive for Content Sharing</a:t>
          </a:r>
        </a:p>
      </dgm:t>
    </dgm:pt>
    <dgm:pt modelId="{420E99E9-5031-4A2B-8C73-733B905715D9}" type="parTrans" cxnId="{D2E15E54-0EFE-4F2D-8200-CAF89319BDC5}">
      <dgm:prSet/>
      <dgm:spPr/>
      <dgm:t>
        <a:bodyPr/>
        <a:lstStyle/>
        <a:p>
          <a:endParaRPr lang="en-US"/>
        </a:p>
      </dgm:t>
    </dgm:pt>
    <dgm:pt modelId="{1E1B353D-0F9E-4ECE-91F9-D1AC18622B2C}" type="sibTrans" cxnId="{D2E15E54-0EFE-4F2D-8200-CAF89319BDC5}">
      <dgm:prSet/>
      <dgm:spPr/>
      <dgm:t>
        <a:bodyPr/>
        <a:lstStyle/>
        <a:p>
          <a:endParaRPr lang="en-US"/>
        </a:p>
      </dgm:t>
    </dgm:pt>
    <dgm:pt modelId="{D11EF0D8-F866-4C82-B2B9-8E4C59789E42}">
      <dgm:prSet phldrT="[Text]"/>
      <dgm:spPr/>
      <dgm:t>
        <a:bodyPr/>
        <a:lstStyle/>
        <a:p>
          <a:r>
            <a:rPr lang="en-US" dirty="0"/>
            <a:t>Zoom for Meeting</a:t>
          </a:r>
        </a:p>
      </dgm:t>
    </dgm:pt>
    <dgm:pt modelId="{CE7B348E-3351-4575-B612-3480C2A5B73A}" type="parTrans" cxnId="{3BAF043C-0B4B-4EB1-8C46-4FA4DBB9D101}">
      <dgm:prSet/>
      <dgm:spPr/>
      <dgm:t>
        <a:bodyPr/>
        <a:lstStyle/>
        <a:p>
          <a:endParaRPr lang="en-US"/>
        </a:p>
      </dgm:t>
    </dgm:pt>
    <dgm:pt modelId="{715CEA6C-2979-49F6-934F-0E379BF1130E}" type="sibTrans" cxnId="{3BAF043C-0B4B-4EB1-8C46-4FA4DBB9D101}">
      <dgm:prSet/>
      <dgm:spPr/>
      <dgm:t>
        <a:bodyPr/>
        <a:lstStyle/>
        <a:p>
          <a:endParaRPr lang="en-US"/>
        </a:p>
      </dgm:t>
    </dgm:pt>
    <dgm:pt modelId="{9048B5FA-AF9E-4F90-BF63-5DC1532C5EE0}" type="pres">
      <dgm:prSet presAssocID="{0B067A67-0A2E-4C0C-A487-3DF694F6E31C}" presName="Name0" presStyleCnt="0">
        <dgm:presLayoutVars>
          <dgm:dir/>
        </dgm:presLayoutVars>
      </dgm:prSet>
      <dgm:spPr/>
    </dgm:pt>
    <dgm:pt modelId="{859D3848-15FD-456B-96B4-747A8DC9956B}" type="pres">
      <dgm:prSet presAssocID="{988BFA6B-9169-495B-8905-57B87AB6AC5C}" presName="composite" presStyleCnt="0"/>
      <dgm:spPr/>
    </dgm:pt>
    <dgm:pt modelId="{56FE76D2-7A83-4D8D-A3F2-56D9D63B1749}" type="pres">
      <dgm:prSet presAssocID="{988BFA6B-9169-495B-8905-57B87AB6AC5C}" presName="Accent" presStyleLbl="alignAcc1" presStyleIdx="0" presStyleCnt="3"/>
      <dgm:spPr/>
    </dgm:pt>
    <dgm:pt modelId="{2D1CF8D9-790E-4B63-9B7A-718BBEF29630}" type="pres">
      <dgm:prSet presAssocID="{988BFA6B-9169-495B-8905-57B87AB6AC5C}" presName="Image" presStyleLbl="node1" presStyleIdx="0" presStyleCnt="3"/>
      <dgm:spPr>
        <a:blipFill dpi="0" rotWithShape="1">
          <a:blip xmlns:r="http://schemas.openxmlformats.org/officeDocument/2006/relationships" r:embed="rId1"/>
          <a:srcRect/>
          <a:stretch>
            <a:fillRect l="-124" r="-37876"/>
          </a:stretch>
        </a:blipFill>
      </dgm:spPr>
    </dgm:pt>
    <dgm:pt modelId="{8336455F-B057-409C-9AD4-1061E03F67A6}" type="pres">
      <dgm:prSet presAssocID="{988BFA6B-9169-495B-8905-57B87AB6AC5C}" presName="Child" presStyleLbl="revTx" presStyleIdx="0" presStyleCnt="3">
        <dgm:presLayoutVars>
          <dgm:bulletEnabled val="1"/>
        </dgm:presLayoutVars>
      </dgm:prSet>
      <dgm:spPr/>
    </dgm:pt>
    <dgm:pt modelId="{13A08E8F-D6EF-4C16-9FD6-F19F72929830}" type="pres">
      <dgm:prSet presAssocID="{988BFA6B-9169-495B-8905-57B87AB6AC5C}" presName="Parent" presStyleLbl="alignNode1" presStyleIdx="0" presStyleCnt="3">
        <dgm:presLayoutVars>
          <dgm:bulletEnabled val="1"/>
        </dgm:presLayoutVars>
      </dgm:prSet>
      <dgm:spPr/>
    </dgm:pt>
    <dgm:pt modelId="{0269BA1E-4DD1-4A0F-8928-EA56187F2FEC}" type="pres">
      <dgm:prSet presAssocID="{880CBF42-CE25-4B7E-9D03-4AA880D163B0}" presName="sibTrans" presStyleCnt="0"/>
      <dgm:spPr/>
    </dgm:pt>
    <dgm:pt modelId="{658451F6-9FC4-4E27-A120-A0C19CFD2F18}" type="pres">
      <dgm:prSet presAssocID="{3BD40E87-BB6C-496D-94B9-DF196AFCD4B4}" presName="composite" presStyleCnt="0"/>
      <dgm:spPr/>
    </dgm:pt>
    <dgm:pt modelId="{546EF6D0-0CD7-49E8-BA64-DCC25112C824}" type="pres">
      <dgm:prSet presAssocID="{3BD40E87-BB6C-496D-94B9-DF196AFCD4B4}" presName="Accent" presStyleLbl="alignAcc1" presStyleIdx="1" presStyleCnt="3"/>
      <dgm:spPr/>
    </dgm:pt>
    <dgm:pt modelId="{F1D33E4D-EB7D-40DA-9055-563E18E9207B}" type="pres">
      <dgm:prSet presAssocID="{3BD40E87-BB6C-496D-94B9-DF196AFCD4B4}" presName="Image" presStyleLbl="node1" presStyleIdx="1" presStyleCnt="3"/>
      <dgm:spPr>
        <a:blipFill rotWithShape="1">
          <a:blip xmlns:r="http://schemas.openxmlformats.org/officeDocument/2006/relationships" r:embed="rId2"/>
          <a:srcRect/>
          <a:stretch>
            <a:fillRect l="-41000" r="-41000"/>
          </a:stretch>
        </a:blipFill>
      </dgm:spPr>
    </dgm:pt>
    <dgm:pt modelId="{E9071440-09A9-4C87-8532-94AA6ABDF0DE}" type="pres">
      <dgm:prSet presAssocID="{3BD40E87-BB6C-496D-94B9-DF196AFCD4B4}" presName="Child" presStyleLbl="revTx" presStyleIdx="1" presStyleCnt="3">
        <dgm:presLayoutVars>
          <dgm:bulletEnabled val="1"/>
        </dgm:presLayoutVars>
      </dgm:prSet>
      <dgm:spPr/>
    </dgm:pt>
    <dgm:pt modelId="{19715E08-DAF4-4FE6-93FD-EACDF36E0802}" type="pres">
      <dgm:prSet presAssocID="{3BD40E87-BB6C-496D-94B9-DF196AFCD4B4}" presName="Parent" presStyleLbl="alignNode1" presStyleIdx="1" presStyleCnt="3">
        <dgm:presLayoutVars>
          <dgm:bulletEnabled val="1"/>
        </dgm:presLayoutVars>
      </dgm:prSet>
      <dgm:spPr/>
    </dgm:pt>
    <dgm:pt modelId="{591EEE1D-5498-44C2-B984-6FC04352DB21}" type="pres">
      <dgm:prSet presAssocID="{1E1B353D-0F9E-4ECE-91F9-D1AC18622B2C}" presName="sibTrans" presStyleCnt="0"/>
      <dgm:spPr/>
    </dgm:pt>
    <dgm:pt modelId="{235B1725-A89B-4D94-957A-151D62D42E01}" type="pres">
      <dgm:prSet presAssocID="{D11EF0D8-F866-4C82-B2B9-8E4C59789E42}" presName="composite" presStyleCnt="0"/>
      <dgm:spPr/>
    </dgm:pt>
    <dgm:pt modelId="{D2CBF80B-971C-4630-A80E-2E2D2E7F4505}" type="pres">
      <dgm:prSet presAssocID="{D11EF0D8-F866-4C82-B2B9-8E4C59789E42}" presName="Accent" presStyleLbl="alignAcc1" presStyleIdx="2" presStyleCnt="3"/>
      <dgm:spPr/>
    </dgm:pt>
    <dgm:pt modelId="{B43C06F0-98DD-4F4B-9118-88D33CAEC601}" type="pres">
      <dgm:prSet presAssocID="{D11EF0D8-F866-4C82-B2B9-8E4C59789E42}" presName="Image" presStyleLbl="node1" presStyleIdx="2" presStyleCnt="3"/>
      <dgm:spPr>
        <a:blipFill rotWithShape="1">
          <a:blip xmlns:r="http://schemas.openxmlformats.org/officeDocument/2006/relationships" r:embed="rId3"/>
          <a:srcRect/>
          <a:stretch>
            <a:fillRect l="-30000" r="-30000"/>
          </a:stretch>
        </a:blipFill>
      </dgm:spPr>
    </dgm:pt>
    <dgm:pt modelId="{CB8112C2-6C11-4B88-961C-928FA0F1452A}" type="pres">
      <dgm:prSet presAssocID="{D11EF0D8-F866-4C82-B2B9-8E4C59789E42}" presName="Child" presStyleLbl="revTx" presStyleIdx="2" presStyleCnt="3">
        <dgm:presLayoutVars>
          <dgm:bulletEnabled val="1"/>
        </dgm:presLayoutVars>
      </dgm:prSet>
      <dgm:spPr/>
    </dgm:pt>
    <dgm:pt modelId="{7B202A12-279C-42DE-9D14-75135D018027}" type="pres">
      <dgm:prSet presAssocID="{D11EF0D8-F866-4C82-B2B9-8E4C59789E42}" presName="Parent" presStyleLbl="alignNode1" presStyleIdx="2" presStyleCnt="3">
        <dgm:presLayoutVars>
          <dgm:bulletEnabled val="1"/>
        </dgm:presLayoutVars>
      </dgm:prSet>
      <dgm:spPr/>
    </dgm:pt>
  </dgm:ptLst>
  <dgm:cxnLst>
    <dgm:cxn modelId="{71E05C1E-E6F1-4D34-A389-17B838F4C0DD}" srcId="{0B067A67-0A2E-4C0C-A487-3DF694F6E31C}" destId="{988BFA6B-9169-495B-8905-57B87AB6AC5C}" srcOrd="0" destOrd="0" parTransId="{AEE8DA51-05B2-4A2D-B65C-515620FD7864}" sibTransId="{880CBF42-CE25-4B7E-9D03-4AA880D163B0}"/>
    <dgm:cxn modelId="{3BAF043C-0B4B-4EB1-8C46-4FA4DBB9D101}" srcId="{0B067A67-0A2E-4C0C-A487-3DF694F6E31C}" destId="{D11EF0D8-F866-4C82-B2B9-8E4C59789E42}" srcOrd="2" destOrd="0" parTransId="{CE7B348E-3351-4575-B612-3480C2A5B73A}" sibTransId="{715CEA6C-2979-49F6-934F-0E379BF1130E}"/>
    <dgm:cxn modelId="{B48F9B41-F323-4754-8819-5EAC90710108}" type="presOf" srcId="{3BD40E87-BB6C-496D-94B9-DF196AFCD4B4}" destId="{19715E08-DAF4-4FE6-93FD-EACDF36E0802}" srcOrd="0" destOrd="0" presId="urn:microsoft.com/office/officeart/2008/layout/TitlePictureLineup"/>
    <dgm:cxn modelId="{4839374C-8E2A-4D8B-A405-509087B3D15F}" type="presOf" srcId="{0B067A67-0A2E-4C0C-A487-3DF694F6E31C}" destId="{9048B5FA-AF9E-4F90-BF63-5DC1532C5EE0}" srcOrd="0" destOrd="0" presId="urn:microsoft.com/office/officeart/2008/layout/TitlePictureLineup"/>
    <dgm:cxn modelId="{D2E15E54-0EFE-4F2D-8200-CAF89319BDC5}" srcId="{0B067A67-0A2E-4C0C-A487-3DF694F6E31C}" destId="{3BD40E87-BB6C-496D-94B9-DF196AFCD4B4}" srcOrd="1" destOrd="0" parTransId="{420E99E9-5031-4A2B-8C73-733B905715D9}" sibTransId="{1E1B353D-0F9E-4ECE-91F9-D1AC18622B2C}"/>
    <dgm:cxn modelId="{566882D3-C15F-4E3A-8725-633271E93CB9}" type="presOf" srcId="{988BFA6B-9169-495B-8905-57B87AB6AC5C}" destId="{13A08E8F-D6EF-4C16-9FD6-F19F72929830}" srcOrd="0" destOrd="0" presId="urn:microsoft.com/office/officeart/2008/layout/TitlePictureLineup"/>
    <dgm:cxn modelId="{3238C8EA-6E43-4A8A-B777-D5DA18E65933}" type="presOf" srcId="{D11EF0D8-F866-4C82-B2B9-8E4C59789E42}" destId="{7B202A12-279C-42DE-9D14-75135D018027}" srcOrd="0" destOrd="0" presId="urn:microsoft.com/office/officeart/2008/layout/TitlePictureLineup"/>
    <dgm:cxn modelId="{3060F7AA-DEBD-464A-B868-C65AD4F564FC}" type="presParOf" srcId="{9048B5FA-AF9E-4F90-BF63-5DC1532C5EE0}" destId="{859D3848-15FD-456B-96B4-747A8DC9956B}" srcOrd="0" destOrd="0" presId="urn:microsoft.com/office/officeart/2008/layout/TitlePictureLineup"/>
    <dgm:cxn modelId="{0740E363-DB33-4A0B-BBF4-B4B143169B71}" type="presParOf" srcId="{859D3848-15FD-456B-96B4-747A8DC9956B}" destId="{56FE76D2-7A83-4D8D-A3F2-56D9D63B1749}" srcOrd="0" destOrd="0" presId="urn:microsoft.com/office/officeart/2008/layout/TitlePictureLineup"/>
    <dgm:cxn modelId="{3EBC27ED-1EB3-47D1-80E0-F7E1B8EA3607}" type="presParOf" srcId="{859D3848-15FD-456B-96B4-747A8DC9956B}" destId="{2D1CF8D9-790E-4B63-9B7A-718BBEF29630}" srcOrd="1" destOrd="0" presId="urn:microsoft.com/office/officeart/2008/layout/TitlePictureLineup"/>
    <dgm:cxn modelId="{BEE29539-7DF9-44D5-B283-FBD33B2F67AA}" type="presParOf" srcId="{859D3848-15FD-456B-96B4-747A8DC9956B}" destId="{8336455F-B057-409C-9AD4-1061E03F67A6}" srcOrd="2" destOrd="0" presId="urn:microsoft.com/office/officeart/2008/layout/TitlePictureLineup"/>
    <dgm:cxn modelId="{BFE46156-B354-483D-8F9F-AE137777FF3F}" type="presParOf" srcId="{859D3848-15FD-456B-96B4-747A8DC9956B}" destId="{13A08E8F-D6EF-4C16-9FD6-F19F72929830}" srcOrd="3" destOrd="0" presId="urn:microsoft.com/office/officeart/2008/layout/TitlePictureLineup"/>
    <dgm:cxn modelId="{5D4A1666-53D1-4094-BEEE-3461AB396317}" type="presParOf" srcId="{9048B5FA-AF9E-4F90-BF63-5DC1532C5EE0}" destId="{0269BA1E-4DD1-4A0F-8928-EA56187F2FEC}" srcOrd="1" destOrd="0" presId="urn:microsoft.com/office/officeart/2008/layout/TitlePictureLineup"/>
    <dgm:cxn modelId="{09AD9FB4-D2A0-481C-8230-BE74DF3DA35B}" type="presParOf" srcId="{9048B5FA-AF9E-4F90-BF63-5DC1532C5EE0}" destId="{658451F6-9FC4-4E27-A120-A0C19CFD2F18}" srcOrd="2" destOrd="0" presId="urn:microsoft.com/office/officeart/2008/layout/TitlePictureLineup"/>
    <dgm:cxn modelId="{D8F316FF-D21D-4CC3-A5B3-608D13549C20}" type="presParOf" srcId="{658451F6-9FC4-4E27-A120-A0C19CFD2F18}" destId="{546EF6D0-0CD7-49E8-BA64-DCC25112C824}" srcOrd="0" destOrd="0" presId="urn:microsoft.com/office/officeart/2008/layout/TitlePictureLineup"/>
    <dgm:cxn modelId="{12E1B155-12D7-4515-BC58-09675FD17A0F}" type="presParOf" srcId="{658451F6-9FC4-4E27-A120-A0C19CFD2F18}" destId="{F1D33E4D-EB7D-40DA-9055-563E18E9207B}" srcOrd="1" destOrd="0" presId="urn:microsoft.com/office/officeart/2008/layout/TitlePictureLineup"/>
    <dgm:cxn modelId="{51332933-CCCE-4C7F-A334-E88E29804D6F}" type="presParOf" srcId="{658451F6-9FC4-4E27-A120-A0C19CFD2F18}" destId="{E9071440-09A9-4C87-8532-94AA6ABDF0DE}" srcOrd="2" destOrd="0" presId="urn:microsoft.com/office/officeart/2008/layout/TitlePictureLineup"/>
    <dgm:cxn modelId="{9346429F-8874-4ABF-B546-5DB4D92F82B5}" type="presParOf" srcId="{658451F6-9FC4-4E27-A120-A0C19CFD2F18}" destId="{19715E08-DAF4-4FE6-93FD-EACDF36E0802}" srcOrd="3" destOrd="0" presId="urn:microsoft.com/office/officeart/2008/layout/TitlePictureLineup"/>
    <dgm:cxn modelId="{C185592B-32E1-4B52-9C4C-8125E214206D}" type="presParOf" srcId="{9048B5FA-AF9E-4F90-BF63-5DC1532C5EE0}" destId="{591EEE1D-5498-44C2-B984-6FC04352DB21}" srcOrd="3" destOrd="0" presId="urn:microsoft.com/office/officeart/2008/layout/TitlePictureLineup"/>
    <dgm:cxn modelId="{897F1427-A53E-4637-85BD-5E9BC6602DAC}" type="presParOf" srcId="{9048B5FA-AF9E-4F90-BF63-5DC1532C5EE0}" destId="{235B1725-A89B-4D94-957A-151D62D42E01}" srcOrd="4" destOrd="0" presId="urn:microsoft.com/office/officeart/2008/layout/TitlePictureLineup"/>
    <dgm:cxn modelId="{59E20489-FD4D-4B7C-8417-724F818026A6}" type="presParOf" srcId="{235B1725-A89B-4D94-957A-151D62D42E01}" destId="{D2CBF80B-971C-4630-A80E-2E2D2E7F4505}" srcOrd="0" destOrd="0" presId="urn:microsoft.com/office/officeart/2008/layout/TitlePictureLineup"/>
    <dgm:cxn modelId="{C1C02570-7FBF-4906-AC1A-8C9886E9658B}" type="presParOf" srcId="{235B1725-A89B-4D94-957A-151D62D42E01}" destId="{B43C06F0-98DD-4F4B-9118-88D33CAEC601}" srcOrd="1" destOrd="0" presId="urn:microsoft.com/office/officeart/2008/layout/TitlePictureLineup"/>
    <dgm:cxn modelId="{1C0C2993-22E3-45AD-B249-02CBE280FBC7}" type="presParOf" srcId="{235B1725-A89B-4D94-957A-151D62D42E01}" destId="{CB8112C2-6C11-4B88-961C-928FA0F1452A}" srcOrd="2" destOrd="0" presId="urn:microsoft.com/office/officeart/2008/layout/TitlePictureLineup"/>
    <dgm:cxn modelId="{823C403E-06B0-4246-B77D-19456E8C9145}" type="presParOf" srcId="{235B1725-A89B-4D94-957A-151D62D42E01}" destId="{7B202A12-279C-42DE-9D14-75135D018027}" srcOrd="3" destOrd="0" presId="urn:microsoft.com/office/officeart/2008/layout/Title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67AA1-0D9C-4276-B3F3-53CD9DEA87EF}">
      <dsp:nvSpPr>
        <dsp:cNvPr id="0" name=""/>
        <dsp:cNvSpPr/>
      </dsp:nvSpPr>
      <dsp:spPr>
        <a:xfrm>
          <a:off x="1553999" y="2354"/>
          <a:ext cx="7560000" cy="15542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kern="1200" dirty="0"/>
            <a:t>There are often different and sometimes conflicting objectives which we want to optimize for. For example, we may want to recommend videos that users rate highly and share with their friends, in addition to watching</a:t>
          </a:r>
        </a:p>
      </dsp:txBody>
      <dsp:txXfrm>
        <a:off x="1553999" y="2354"/>
        <a:ext cx="7560000" cy="1554230"/>
      </dsp:txXfrm>
    </dsp:sp>
    <dsp:sp modelId="{F5CBC94F-2E75-4832-9B5C-454BD68991B0}">
      <dsp:nvSpPr>
        <dsp:cNvPr id="0" name=""/>
        <dsp:cNvSpPr/>
      </dsp:nvSpPr>
      <dsp:spPr>
        <a:xfrm>
          <a:off x="113999" y="1634297"/>
          <a:ext cx="10440000" cy="15542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kern="1200" dirty="0"/>
            <a:t>There is often implicit bias in the system. For example, a user might have clicked and watched a video simply because it was being ranked high, not because it was the one that the user liked the most. Therefore, models trained using data generated from the current system will be biased, causing a feedback loop</a:t>
          </a:r>
        </a:p>
      </dsp:txBody>
      <dsp:txXfrm>
        <a:off x="113999" y="1634297"/>
        <a:ext cx="10440000" cy="1554230"/>
      </dsp:txXfrm>
    </dsp:sp>
    <dsp:sp modelId="{33B1D1CF-F071-4B31-A648-D569DDE1FE1F}">
      <dsp:nvSpPr>
        <dsp:cNvPr id="0" name=""/>
        <dsp:cNvSpPr/>
      </dsp:nvSpPr>
      <dsp:spPr>
        <a:xfrm>
          <a:off x="3916500" y="3266239"/>
          <a:ext cx="2835000" cy="15542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kern="1200" dirty="0"/>
            <a:t>Another main challenge of recommendation systems is scalability.</a:t>
          </a:r>
        </a:p>
      </dsp:txBody>
      <dsp:txXfrm>
        <a:off x="3916500" y="3266239"/>
        <a:ext cx="2835000" cy="1554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58F69-71C8-4918-BB6C-F0F044FFF1E5}">
      <dsp:nvSpPr>
        <dsp:cNvPr id="0" name=""/>
        <dsp:cNvSpPr/>
      </dsp:nvSpPr>
      <dsp:spPr>
        <a:xfrm>
          <a:off x="2374473" y="819880"/>
          <a:ext cx="5919053" cy="3183064"/>
        </a:xfrm>
        <a:prstGeom prst="round2DiagRect">
          <a:avLst>
            <a:gd name="adj1" fmla="val 0"/>
            <a:gd name="adj2"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1EA117-C585-48EE-BD86-09ACAD50F5EF}">
      <dsp:nvSpPr>
        <dsp:cNvPr id="0" name=""/>
        <dsp:cNvSpPr/>
      </dsp:nvSpPr>
      <dsp:spPr>
        <a:xfrm>
          <a:off x="5333999" y="1157477"/>
          <a:ext cx="789" cy="2507868"/>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F95A24-84BC-4076-A267-29F148621049}">
      <dsp:nvSpPr>
        <dsp:cNvPr id="0" name=""/>
        <dsp:cNvSpPr/>
      </dsp:nvSpPr>
      <dsp:spPr>
        <a:xfrm>
          <a:off x="2571775" y="1061021"/>
          <a:ext cx="2564923" cy="270078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Query Entered from user</a:t>
          </a:r>
        </a:p>
        <a:p>
          <a:pPr marL="0" lvl="0" indent="0" algn="l" defTabSz="1155700">
            <a:lnSpc>
              <a:spcPct val="90000"/>
            </a:lnSpc>
            <a:spcBef>
              <a:spcPct val="0"/>
            </a:spcBef>
            <a:spcAft>
              <a:spcPct val="35000"/>
            </a:spcAft>
            <a:buNone/>
          </a:pPr>
          <a:r>
            <a:rPr lang="en-US" sz="2600" kern="1200" dirty="0"/>
            <a:t>Potential candidates using Cosine Similarity</a:t>
          </a:r>
        </a:p>
        <a:p>
          <a:pPr marL="0" lvl="0" indent="0" algn="l" defTabSz="1155700">
            <a:lnSpc>
              <a:spcPct val="90000"/>
            </a:lnSpc>
            <a:spcBef>
              <a:spcPct val="0"/>
            </a:spcBef>
            <a:spcAft>
              <a:spcPct val="35000"/>
            </a:spcAft>
            <a:buNone/>
          </a:pPr>
          <a:r>
            <a:rPr lang="en-US" sz="2600" kern="1200" dirty="0"/>
            <a:t>Content Based</a:t>
          </a:r>
        </a:p>
      </dsp:txBody>
      <dsp:txXfrm>
        <a:off x="2571775" y="1061021"/>
        <a:ext cx="2564923" cy="2700782"/>
      </dsp:txXfrm>
    </dsp:sp>
    <dsp:sp modelId="{32D74160-8D21-4232-980F-928E0A0C8E9D}">
      <dsp:nvSpPr>
        <dsp:cNvPr id="0" name=""/>
        <dsp:cNvSpPr/>
      </dsp:nvSpPr>
      <dsp:spPr>
        <a:xfrm>
          <a:off x="5531301" y="1061021"/>
          <a:ext cx="2564923" cy="270078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Using </a:t>
          </a:r>
          <a:r>
            <a:rPr lang="en-US" sz="2600" kern="1200" dirty="0" err="1"/>
            <a:t>MMoE</a:t>
          </a:r>
          <a:r>
            <a:rPr lang="en-US" sz="2600" kern="1200" dirty="0"/>
            <a:t> to support two objectives</a:t>
          </a:r>
        </a:p>
        <a:p>
          <a:pPr marL="0" lvl="0" indent="0" algn="l" defTabSz="1155700">
            <a:lnSpc>
              <a:spcPct val="90000"/>
            </a:lnSpc>
            <a:spcBef>
              <a:spcPct val="0"/>
            </a:spcBef>
            <a:spcAft>
              <a:spcPct val="35000"/>
            </a:spcAft>
            <a:buNone/>
          </a:pPr>
          <a:r>
            <a:rPr lang="en-US" sz="2600" kern="1200" dirty="0"/>
            <a:t>Satisfaction Score</a:t>
          </a:r>
        </a:p>
        <a:p>
          <a:pPr marL="0" lvl="0" indent="0" algn="l" defTabSz="1155700">
            <a:lnSpc>
              <a:spcPct val="90000"/>
            </a:lnSpc>
            <a:spcBef>
              <a:spcPct val="0"/>
            </a:spcBef>
            <a:spcAft>
              <a:spcPct val="35000"/>
            </a:spcAft>
            <a:buNone/>
          </a:pPr>
          <a:r>
            <a:rPr lang="en-US" sz="2600" kern="1200" dirty="0"/>
            <a:t>Engagement Score</a:t>
          </a:r>
        </a:p>
      </dsp:txBody>
      <dsp:txXfrm>
        <a:off x="5531301" y="1061021"/>
        <a:ext cx="2564923" cy="2700782"/>
      </dsp:txXfrm>
    </dsp:sp>
    <dsp:sp modelId="{8E2C856C-6887-48D7-93AA-F0529F0E8D8F}">
      <dsp:nvSpPr>
        <dsp:cNvPr id="0" name=""/>
        <dsp:cNvSpPr/>
      </dsp:nvSpPr>
      <dsp:spPr>
        <a:xfrm rot="16200000">
          <a:off x="145002" y="1242962"/>
          <a:ext cx="3472434" cy="986508"/>
        </a:xfrm>
        <a:prstGeom prst="rightArrow">
          <a:avLst>
            <a:gd name="adj1" fmla="val 49830"/>
            <a:gd name="adj2" fmla="val 6066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r" defTabSz="977900">
            <a:lnSpc>
              <a:spcPct val="90000"/>
            </a:lnSpc>
            <a:spcBef>
              <a:spcPct val="0"/>
            </a:spcBef>
            <a:spcAft>
              <a:spcPct val="35000"/>
            </a:spcAft>
            <a:buNone/>
          </a:pPr>
          <a:r>
            <a:rPr lang="en-US" sz="2200" kern="1200" dirty="0"/>
            <a:t>Candidate List</a:t>
          </a:r>
        </a:p>
      </dsp:txBody>
      <dsp:txXfrm>
        <a:off x="294098" y="1639524"/>
        <a:ext cx="3174243" cy="491576"/>
      </dsp:txXfrm>
    </dsp:sp>
    <dsp:sp modelId="{A5B120FF-5226-4E20-AA79-C0801D421C3F}">
      <dsp:nvSpPr>
        <dsp:cNvPr id="0" name=""/>
        <dsp:cNvSpPr/>
      </dsp:nvSpPr>
      <dsp:spPr>
        <a:xfrm rot="5400000">
          <a:off x="7050563" y="2593353"/>
          <a:ext cx="3472434" cy="986508"/>
        </a:xfrm>
        <a:prstGeom prst="rightArrow">
          <a:avLst>
            <a:gd name="adj1" fmla="val 49830"/>
            <a:gd name="adj2" fmla="val 6066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r" defTabSz="977900">
            <a:lnSpc>
              <a:spcPct val="90000"/>
            </a:lnSpc>
            <a:spcBef>
              <a:spcPct val="0"/>
            </a:spcBef>
            <a:spcAft>
              <a:spcPct val="35000"/>
            </a:spcAft>
            <a:buNone/>
          </a:pPr>
          <a:r>
            <a:rPr lang="en-US" sz="2200" kern="1200" dirty="0"/>
            <a:t>Ranking Generation</a:t>
          </a:r>
        </a:p>
      </dsp:txBody>
      <dsp:txXfrm>
        <a:off x="7199659" y="2691724"/>
        <a:ext cx="3174243" cy="4915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E28C3-BAE1-42A2-A2F4-6608659D3218}">
      <dsp:nvSpPr>
        <dsp:cNvPr id="0" name=""/>
        <dsp:cNvSpPr/>
      </dsp:nvSpPr>
      <dsp:spPr>
        <a:xfrm>
          <a:off x="-5452240" y="-834925"/>
          <a:ext cx="6492676" cy="6492676"/>
        </a:xfrm>
        <a:prstGeom prst="blockArc">
          <a:avLst>
            <a:gd name="adj1" fmla="val 18900000"/>
            <a:gd name="adj2" fmla="val 2700000"/>
            <a:gd name="adj3" fmla="val 33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3603F7-7CC4-407B-849C-DDB95E6D975B}">
      <dsp:nvSpPr>
        <dsp:cNvPr id="0" name=""/>
        <dsp:cNvSpPr/>
      </dsp:nvSpPr>
      <dsp:spPr>
        <a:xfrm>
          <a:off x="669408" y="482282"/>
          <a:ext cx="9932036" cy="9645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562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Using Cosine Similarity to generate candidate list</a:t>
          </a:r>
        </a:p>
      </dsp:txBody>
      <dsp:txXfrm>
        <a:off x="669408" y="482282"/>
        <a:ext cx="9932036" cy="964565"/>
      </dsp:txXfrm>
    </dsp:sp>
    <dsp:sp modelId="{ECD08103-03A0-4776-92A6-2D358ADED3D0}">
      <dsp:nvSpPr>
        <dsp:cNvPr id="0" name=""/>
        <dsp:cNvSpPr/>
      </dsp:nvSpPr>
      <dsp:spPr>
        <a:xfrm>
          <a:off x="66554" y="361711"/>
          <a:ext cx="1205706" cy="120570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949B6C-8363-4F6F-81F9-C5CFF5718FC0}">
      <dsp:nvSpPr>
        <dsp:cNvPr id="0" name=""/>
        <dsp:cNvSpPr/>
      </dsp:nvSpPr>
      <dsp:spPr>
        <a:xfrm>
          <a:off x="1020027" y="1929130"/>
          <a:ext cx="9581417" cy="9645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562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At the candidate generation stage, we retrieve a few hundred candidates from a huge corpus. Our ranking system provides a score for each candidate and generates the final ranked list. </a:t>
          </a:r>
        </a:p>
      </dsp:txBody>
      <dsp:txXfrm>
        <a:off x="1020027" y="1929130"/>
        <a:ext cx="9581417" cy="964565"/>
      </dsp:txXfrm>
    </dsp:sp>
    <dsp:sp modelId="{AA751892-F1E7-45E0-92DA-D9152C64BB06}">
      <dsp:nvSpPr>
        <dsp:cNvPr id="0" name=""/>
        <dsp:cNvSpPr/>
      </dsp:nvSpPr>
      <dsp:spPr>
        <a:xfrm>
          <a:off x="417174" y="1808559"/>
          <a:ext cx="1205706" cy="120570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FE3F8E-F709-42FC-BEBF-0C9F99C17DB2}">
      <dsp:nvSpPr>
        <dsp:cNvPr id="0" name=""/>
        <dsp:cNvSpPr/>
      </dsp:nvSpPr>
      <dsp:spPr>
        <a:xfrm>
          <a:off x="669408" y="3375977"/>
          <a:ext cx="9932036" cy="9645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562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At the end, all candidates are pooled into a set and subsequently scored by the ranking system. </a:t>
          </a:r>
        </a:p>
      </dsp:txBody>
      <dsp:txXfrm>
        <a:off x="669408" y="3375977"/>
        <a:ext cx="9932036" cy="964565"/>
      </dsp:txXfrm>
    </dsp:sp>
    <dsp:sp modelId="{6B7BB60F-5B43-4356-A472-31030F978F28}">
      <dsp:nvSpPr>
        <dsp:cNvPr id="0" name=""/>
        <dsp:cNvSpPr/>
      </dsp:nvSpPr>
      <dsp:spPr>
        <a:xfrm>
          <a:off x="66554" y="3255406"/>
          <a:ext cx="1205706" cy="120570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BEF94-9FDA-4EAA-8DF2-B7488459C7C4}">
      <dsp:nvSpPr>
        <dsp:cNvPr id="0" name=""/>
        <dsp:cNvSpPr/>
      </dsp:nvSpPr>
      <dsp:spPr>
        <a:xfrm>
          <a:off x="3443821" y="1590481"/>
          <a:ext cx="2987550" cy="1647648"/>
        </a:xfrm>
        <a:prstGeom prst="rect">
          <a:avLst/>
        </a:prstGeom>
        <a:blipFill>
          <a:blip xmlns:r="http://schemas.openxmlformats.org/officeDocument/2006/relationships"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l="-16000" r="-1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D6F4A1-7A84-44D8-8EF0-1CE9CA1DA116}">
      <dsp:nvSpPr>
        <dsp:cNvPr id="0" name=""/>
        <dsp:cNvSpPr/>
      </dsp:nvSpPr>
      <dsp:spPr>
        <a:xfrm>
          <a:off x="3467143" y="1560666"/>
          <a:ext cx="2946114" cy="1695222"/>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81BCA3-4A46-43EB-8783-0317182A6EBF}">
      <dsp:nvSpPr>
        <dsp:cNvPr id="0" name=""/>
        <dsp:cNvSpPr/>
      </dsp:nvSpPr>
      <dsp:spPr>
        <a:xfrm>
          <a:off x="3467143" y="2746598"/>
          <a:ext cx="2946114" cy="51266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9055" tIns="19685" rIns="59055" bIns="0" numCol="1" spcCol="1270" anchor="b" anchorCtr="0">
          <a:noAutofit/>
        </a:bodyPr>
        <a:lstStyle/>
        <a:p>
          <a:pPr marL="0" lvl="0" indent="0" algn="r" defTabSz="1377950">
            <a:lnSpc>
              <a:spcPct val="100000"/>
            </a:lnSpc>
            <a:spcBef>
              <a:spcPct val="0"/>
            </a:spcBef>
            <a:spcAft>
              <a:spcPct val="35000"/>
            </a:spcAft>
            <a:buNone/>
          </a:pPr>
          <a:endParaRPr lang="en-US" sz="3100" kern="1200" dirty="0">
            <a:solidFill>
              <a:schemeClr val="accent4">
                <a:lumMod val="75000"/>
              </a:schemeClr>
            </a:solidFill>
          </a:endParaRPr>
        </a:p>
      </dsp:txBody>
      <dsp:txXfrm>
        <a:off x="3467143" y="2746598"/>
        <a:ext cx="2946114" cy="512666"/>
      </dsp:txXfrm>
    </dsp:sp>
    <dsp:sp modelId="{2E904478-BDA2-4D83-8F4A-5A43281B27E3}">
      <dsp:nvSpPr>
        <dsp:cNvPr id="0" name=""/>
        <dsp:cNvSpPr/>
      </dsp:nvSpPr>
      <dsp:spPr>
        <a:xfrm>
          <a:off x="5301593" y="0"/>
          <a:ext cx="1276013" cy="1301680"/>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82578E-B9D6-474E-90DA-BF104A16D743}">
      <dsp:nvSpPr>
        <dsp:cNvPr id="0" name=""/>
        <dsp:cNvSpPr/>
      </dsp:nvSpPr>
      <dsp:spPr>
        <a:xfrm>
          <a:off x="5380295" y="79094"/>
          <a:ext cx="1118030" cy="1143491"/>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3D6237-B257-4ECC-9330-4B242FA0B938}">
      <dsp:nvSpPr>
        <dsp:cNvPr id="0" name=""/>
        <dsp:cNvSpPr/>
      </dsp:nvSpPr>
      <dsp:spPr>
        <a:xfrm>
          <a:off x="5379137" y="880647"/>
          <a:ext cx="1118030" cy="3419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3815" tIns="14605" rIns="43815" bIns="0" numCol="1" spcCol="1270" anchor="b" anchorCtr="0">
          <a:noAutofit/>
        </a:bodyPr>
        <a:lstStyle/>
        <a:p>
          <a:pPr marL="0" lvl="0" indent="0" algn="r" defTabSz="1022350">
            <a:lnSpc>
              <a:spcPct val="90000"/>
            </a:lnSpc>
            <a:spcBef>
              <a:spcPct val="0"/>
            </a:spcBef>
            <a:spcAft>
              <a:spcPct val="35000"/>
            </a:spcAft>
            <a:buNone/>
          </a:pPr>
          <a:endParaRPr lang="en-US" sz="2300" kern="1200"/>
        </a:p>
      </dsp:txBody>
      <dsp:txXfrm>
        <a:off x="5379137" y="880647"/>
        <a:ext cx="1118030" cy="341938"/>
      </dsp:txXfrm>
    </dsp:sp>
    <dsp:sp modelId="{6E7E2033-7D80-430F-842E-90BDB0E5CFC8}">
      <dsp:nvSpPr>
        <dsp:cNvPr id="0" name=""/>
        <dsp:cNvSpPr/>
      </dsp:nvSpPr>
      <dsp:spPr>
        <a:xfrm>
          <a:off x="6675405" y="2187633"/>
          <a:ext cx="1552048" cy="959259"/>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AC0755-52AE-4630-9E79-18815921C37D}">
      <dsp:nvSpPr>
        <dsp:cNvPr id="0" name=""/>
        <dsp:cNvSpPr/>
      </dsp:nvSpPr>
      <dsp:spPr>
        <a:xfrm>
          <a:off x="6754685" y="2267210"/>
          <a:ext cx="1394066" cy="801553"/>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761036-852A-40C7-88FB-F94CD271CF11}">
      <dsp:nvSpPr>
        <dsp:cNvPr id="0" name=""/>
        <dsp:cNvSpPr/>
      </dsp:nvSpPr>
      <dsp:spPr>
        <a:xfrm>
          <a:off x="6754685" y="2727307"/>
          <a:ext cx="1394066" cy="3419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3815" tIns="14605" rIns="43815" bIns="0" numCol="1" spcCol="1270" anchor="b" anchorCtr="0">
          <a:noAutofit/>
        </a:bodyPr>
        <a:lstStyle/>
        <a:p>
          <a:pPr marL="0" lvl="0" indent="0" algn="r" defTabSz="1022350">
            <a:lnSpc>
              <a:spcPct val="90000"/>
            </a:lnSpc>
            <a:spcBef>
              <a:spcPct val="0"/>
            </a:spcBef>
            <a:spcAft>
              <a:spcPct val="35000"/>
            </a:spcAft>
            <a:buNone/>
          </a:pPr>
          <a:endParaRPr lang="en-US" sz="2300" kern="1200"/>
        </a:p>
      </dsp:txBody>
      <dsp:txXfrm>
        <a:off x="6754685" y="2727307"/>
        <a:ext cx="1394066" cy="341938"/>
      </dsp:txXfrm>
    </dsp:sp>
    <dsp:sp modelId="{490084CA-7CAF-48AA-8AAA-E5559DA3D44E}">
      <dsp:nvSpPr>
        <dsp:cNvPr id="0" name=""/>
        <dsp:cNvSpPr/>
      </dsp:nvSpPr>
      <dsp:spPr>
        <a:xfrm>
          <a:off x="2440546" y="2599502"/>
          <a:ext cx="761557" cy="773581"/>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C8F5B9-94FE-4A2D-9D57-80C09B307897}">
      <dsp:nvSpPr>
        <dsp:cNvPr id="0" name=""/>
        <dsp:cNvSpPr/>
      </dsp:nvSpPr>
      <dsp:spPr>
        <a:xfrm>
          <a:off x="2519248" y="2681008"/>
          <a:ext cx="604731" cy="617803"/>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65F4F3-C638-49E8-8926-C11F55A9EA1B}">
      <dsp:nvSpPr>
        <dsp:cNvPr id="0" name=""/>
        <dsp:cNvSpPr/>
      </dsp:nvSpPr>
      <dsp:spPr>
        <a:xfrm>
          <a:off x="2519248" y="2957356"/>
          <a:ext cx="604731" cy="3419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34290" tIns="11430" rIns="34290" bIns="0" numCol="1" spcCol="1270" anchor="b" anchorCtr="0">
          <a:noAutofit/>
        </a:bodyPr>
        <a:lstStyle/>
        <a:p>
          <a:pPr marL="0" lvl="0" indent="0" algn="r" defTabSz="800100">
            <a:lnSpc>
              <a:spcPct val="90000"/>
            </a:lnSpc>
            <a:spcBef>
              <a:spcPct val="0"/>
            </a:spcBef>
            <a:spcAft>
              <a:spcPct val="35000"/>
            </a:spcAft>
            <a:buNone/>
          </a:pPr>
          <a:endParaRPr lang="en-US" sz="1800" kern="1200"/>
        </a:p>
      </dsp:txBody>
      <dsp:txXfrm>
        <a:off x="2519248" y="2957356"/>
        <a:ext cx="604731" cy="341938"/>
      </dsp:txXfrm>
    </dsp:sp>
    <dsp:sp modelId="{09407C83-1BAA-4FB0-A3A2-122E9A13FAB6}">
      <dsp:nvSpPr>
        <dsp:cNvPr id="0" name=""/>
        <dsp:cNvSpPr/>
      </dsp:nvSpPr>
      <dsp:spPr>
        <a:xfrm>
          <a:off x="6078775" y="3521144"/>
          <a:ext cx="1341405" cy="1301680"/>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9A2BE2-77CE-459A-A74E-1EE174BF0DC1}">
      <dsp:nvSpPr>
        <dsp:cNvPr id="0" name=""/>
        <dsp:cNvSpPr/>
      </dsp:nvSpPr>
      <dsp:spPr>
        <a:xfrm>
          <a:off x="6155740" y="3601203"/>
          <a:ext cx="1183422" cy="1143491"/>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BC6621-9ADD-4580-861F-DF7B6BBD31EA}">
      <dsp:nvSpPr>
        <dsp:cNvPr id="0" name=""/>
        <dsp:cNvSpPr/>
      </dsp:nvSpPr>
      <dsp:spPr>
        <a:xfrm>
          <a:off x="6155740" y="4402756"/>
          <a:ext cx="1183422" cy="3419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3815" tIns="14605" rIns="43815" bIns="0" numCol="1" spcCol="1270" anchor="b" anchorCtr="0">
          <a:noAutofit/>
        </a:bodyPr>
        <a:lstStyle/>
        <a:p>
          <a:pPr marL="0" lvl="0" indent="0" algn="r" defTabSz="1022350">
            <a:lnSpc>
              <a:spcPct val="90000"/>
            </a:lnSpc>
            <a:spcBef>
              <a:spcPct val="0"/>
            </a:spcBef>
            <a:spcAft>
              <a:spcPct val="35000"/>
            </a:spcAft>
            <a:buNone/>
          </a:pPr>
          <a:endParaRPr lang="en-US" sz="2300" kern="1200"/>
        </a:p>
      </dsp:txBody>
      <dsp:txXfrm>
        <a:off x="6155740" y="4402756"/>
        <a:ext cx="1183422" cy="341938"/>
      </dsp:txXfrm>
    </dsp:sp>
    <dsp:sp modelId="{0E1F5EF2-BE93-4D28-8ED0-C49EC3DF19F5}">
      <dsp:nvSpPr>
        <dsp:cNvPr id="0" name=""/>
        <dsp:cNvSpPr/>
      </dsp:nvSpPr>
      <dsp:spPr>
        <a:xfrm>
          <a:off x="3314369" y="3521144"/>
          <a:ext cx="1366288" cy="773581"/>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8EA4C4-5D02-479C-8F91-8476A5A27CD1}">
      <dsp:nvSpPr>
        <dsp:cNvPr id="0" name=""/>
        <dsp:cNvSpPr/>
      </dsp:nvSpPr>
      <dsp:spPr>
        <a:xfrm>
          <a:off x="3394228" y="3601203"/>
          <a:ext cx="1210042" cy="617803"/>
        </a:xfrm>
        <a:prstGeom prst="rect">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27AF9A-72B5-44F9-A447-A11CF8A99DDF}">
      <dsp:nvSpPr>
        <dsp:cNvPr id="0" name=""/>
        <dsp:cNvSpPr/>
      </dsp:nvSpPr>
      <dsp:spPr>
        <a:xfrm>
          <a:off x="3394228" y="3877069"/>
          <a:ext cx="1210042" cy="3419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3815" tIns="14605" rIns="43815" bIns="0" numCol="1" spcCol="1270" anchor="b" anchorCtr="0">
          <a:noAutofit/>
        </a:bodyPr>
        <a:lstStyle/>
        <a:p>
          <a:pPr marL="0" lvl="0" indent="0" algn="r" defTabSz="1022350">
            <a:lnSpc>
              <a:spcPct val="90000"/>
            </a:lnSpc>
            <a:spcBef>
              <a:spcPct val="0"/>
            </a:spcBef>
            <a:spcAft>
              <a:spcPct val="35000"/>
            </a:spcAft>
            <a:buNone/>
          </a:pPr>
          <a:endParaRPr lang="en-US" sz="2300" kern="1200"/>
        </a:p>
      </dsp:txBody>
      <dsp:txXfrm>
        <a:off x="3394228" y="3877069"/>
        <a:ext cx="1210042" cy="3419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CA214-63D4-47DA-938E-7751C997C36A}">
      <dsp:nvSpPr>
        <dsp:cNvPr id="0" name=""/>
        <dsp:cNvSpPr/>
      </dsp:nvSpPr>
      <dsp:spPr>
        <a:xfrm rot="21300000">
          <a:off x="25628" y="2024268"/>
          <a:ext cx="11209755" cy="1077533"/>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44822D-828C-43FF-8CF7-E843BFD79E3D}">
      <dsp:nvSpPr>
        <dsp:cNvPr id="0" name=""/>
        <dsp:cNvSpPr/>
      </dsp:nvSpPr>
      <dsp:spPr>
        <a:xfrm>
          <a:off x="1351321" y="256303"/>
          <a:ext cx="3378303" cy="2050428"/>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93E9F0-E5CC-4450-9517-FAB91C5D19F2}">
      <dsp:nvSpPr>
        <dsp:cNvPr id="0" name=""/>
        <dsp:cNvSpPr/>
      </dsp:nvSpPr>
      <dsp:spPr>
        <a:xfrm>
          <a:off x="5968336" y="0"/>
          <a:ext cx="3603523" cy="2152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248920" rIns="248920" bIns="248920" numCol="1" spcCol="1270" anchor="ctr" anchorCtr="0">
          <a:noAutofit/>
        </a:bodyPr>
        <a:lstStyle/>
        <a:p>
          <a:pPr marL="0" lvl="0" indent="0" algn="l" defTabSz="1555750">
            <a:lnSpc>
              <a:spcPct val="90000"/>
            </a:lnSpc>
            <a:spcBef>
              <a:spcPct val="0"/>
            </a:spcBef>
            <a:spcAft>
              <a:spcPct val="35000"/>
            </a:spcAft>
            <a:buNone/>
          </a:pPr>
          <a:r>
            <a:rPr lang="en-US" sz="3500" kern="1200" dirty="0"/>
            <a:t>Model Deployment</a:t>
          </a:r>
        </a:p>
        <a:p>
          <a:pPr marL="228600" lvl="1" indent="-228600" algn="l" defTabSz="1200150">
            <a:lnSpc>
              <a:spcPct val="90000"/>
            </a:lnSpc>
            <a:spcBef>
              <a:spcPct val="0"/>
            </a:spcBef>
            <a:spcAft>
              <a:spcPct val="15000"/>
            </a:spcAft>
            <a:buChar char="•"/>
          </a:pPr>
          <a:r>
            <a:rPr lang="en-US" sz="2700" kern="1200" dirty="0"/>
            <a:t>Challenge: Bad Data</a:t>
          </a:r>
        </a:p>
      </dsp:txBody>
      <dsp:txXfrm>
        <a:off x="5968336" y="0"/>
        <a:ext cx="3603523" cy="2152949"/>
      </dsp:txXfrm>
    </dsp:sp>
    <dsp:sp modelId="{E48118C8-42B4-4C5B-B006-1CFD4A0C4A76}">
      <dsp:nvSpPr>
        <dsp:cNvPr id="0" name=""/>
        <dsp:cNvSpPr/>
      </dsp:nvSpPr>
      <dsp:spPr>
        <a:xfrm>
          <a:off x="6531386" y="2819338"/>
          <a:ext cx="3378303" cy="2050428"/>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393DA4-2100-4F1B-B52E-A4CEC43A3A93}">
      <dsp:nvSpPr>
        <dsp:cNvPr id="0" name=""/>
        <dsp:cNvSpPr/>
      </dsp:nvSpPr>
      <dsp:spPr>
        <a:xfrm>
          <a:off x="1689151" y="2973120"/>
          <a:ext cx="3603523" cy="2152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248920" rIns="248920" bIns="248920" numCol="1" spcCol="1270" anchor="ctr" anchorCtr="0">
          <a:noAutofit/>
        </a:bodyPr>
        <a:lstStyle/>
        <a:p>
          <a:pPr marL="0" lvl="0" indent="0" algn="l" defTabSz="1555750">
            <a:lnSpc>
              <a:spcPct val="90000"/>
            </a:lnSpc>
            <a:spcBef>
              <a:spcPct val="0"/>
            </a:spcBef>
            <a:spcAft>
              <a:spcPct val="35000"/>
            </a:spcAft>
            <a:buNone/>
          </a:pPr>
          <a:r>
            <a:rPr lang="en-US" sz="3500" kern="1200" dirty="0"/>
            <a:t>Web Application</a:t>
          </a:r>
        </a:p>
        <a:p>
          <a:pPr marL="228600" lvl="1" indent="-228600" algn="l" defTabSz="1200150">
            <a:lnSpc>
              <a:spcPct val="90000"/>
            </a:lnSpc>
            <a:spcBef>
              <a:spcPct val="0"/>
            </a:spcBef>
            <a:spcAft>
              <a:spcPct val="15000"/>
            </a:spcAft>
            <a:buChar char="•"/>
          </a:pPr>
          <a:r>
            <a:rPr lang="en-US" sz="2700" kern="1200" dirty="0"/>
            <a:t>Challenge: Cold Start</a:t>
          </a:r>
        </a:p>
      </dsp:txBody>
      <dsp:txXfrm>
        <a:off x="1689151" y="2973120"/>
        <a:ext cx="3603523" cy="21529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B146E-CCA0-4408-A6BF-B1792D01D5D4}">
      <dsp:nvSpPr>
        <dsp:cNvPr id="0" name=""/>
        <dsp:cNvSpPr/>
      </dsp:nvSpPr>
      <dsp:spPr>
        <a:xfrm>
          <a:off x="512564" y="694"/>
          <a:ext cx="1854398" cy="1112639"/>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ExampleGen</a:t>
          </a:r>
          <a:r>
            <a:rPr lang="en-US" sz="1000" kern="1200" dirty="0"/>
            <a:t> ingests and splits the input dataset.</a:t>
          </a:r>
        </a:p>
      </dsp:txBody>
      <dsp:txXfrm>
        <a:off x="545152" y="33282"/>
        <a:ext cx="1789222" cy="1047463"/>
      </dsp:txXfrm>
    </dsp:sp>
    <dsp:sp modelId="{D4825868-152C-4634-8AB9-5925390E5DB8}">
      <dsp:nvSpPr>
        <dsp:cNvPr id="0" name=""/>
        <dsp:cNvSpPr/>
      </dsp:nvSpPr>
      <dsp:spPr>
        <a:xfrm>
          <a:off x="2530149" y="327068"/>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530149" y="419046"/>
        <a:ext cx="275192" cy="275934"/>
      </dsp:txXfrm>
    </dsp:sp>
    <dsp:sp modelId="{5E238F9F-9C48-4E14-B7B5-E758BD68DFBA}">
      <dsp:nvSpPr>
        <dsp:cNvPr id="0" name=""/>
        <dsp:cNvSpPr/>
      </dsp:nvSpPr>
      <dsp:spPr>
        <a:xfrm>
          <a:off x="3108721" y="694"/>
          <a:ext cx="1854398" cy="1112639"/>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StatisticsGen</a:t>
          </a:r>
          <a:r>
            <a:rPr lang="en-US" sz="1000" kern="1200" dirty="0"/>
            <a:t> calculates statistics for the dataset.</a:t>
          </a:r>
        </a:p>
      </dsp:txBody>
      <dsp:txXfrm>
        <a:off x="3141309" y="33282"/>
        <a:ext cx="1789222" cy="1047463"/>
      </dsp:txXfrm>
    </dsp:sp>
    <dsp:sp modelId="{2AF9AFE5-5F2F-447D-A038-791E602EF8E5}">
      <dsp:nvSpPr>
        <dsp:cNvPr id="0" name=""/>
        <dsp:cNvSpPr/>
      </dsp:nvSpPr>
      <dsp:spPr>
        <a:xfrm>
          <a:off x="5126307" y="327068"/>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126307" y="419046"/>
        <a:ext cx="275192" cy="275934"/>
      </dsp:txXfrm>
    </dsp:sp>
    <dsp:sp modelId="{8A447CD4-47CC-432F-BF87-535F5A522C62}">
      <dsp:nvSpPr>
        <dsp:cNvPr id="0" name=""/>
        <dsp:cNvSpPr/>
      </dsp:nvSpPr>
      <dsp:spPr>
        <a:xfrm>
          <a:off x="5704879" y="694"/>
          <a:ext cx="1854398" cy="1112639"/>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SchemaGen</a:t>
          </a:r>
          <a:r>
            <a:rPr lang="en-US" sz="1000" kern="1200" dirty="0"/>
            <a:t> examines the statistics and creates a data schema.</a:t>
          </a:r>
        </a:p>
      </dsp:txBody>
      <dsp:txXfrm>
        <a:off x="5737467" y="33282"/>
        <a:ext cx="1789222" cy="1047463"/>
      </dsp:txXfrm>
    </dsp:sp>
    <dsp:sp modelId="{AD51B0B5-DEE4-4D5B-A47A-0AA0D80B6BF8}">
      <dsp:nvSpPr>
        <dsp:cNvPr id="0" name=""/>
        <dsp:cNvSpPr/>
      </dsp:nvSpPr>
      <dsp:spPr>
        <a:xfrm>
          <a:off x="7722465" y="327068"/>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722465" y="419046"/>
        <a:ext cx="275192" cy="275934"/>
      </dsp:txXfrm>
    </dsp:sp>
    <dsp:sp modelId="{FF460EC0-C6B1-4513-B995-2DA5C8570A21}">
      <dsp:nvSpPr>
        <dsp:cNvPr id="0" name=""/>
        <dsp:cNvSpPr/>
      </dsp:nvSpPr>
      <dsp:spPr>
        <a:xfrm>
          <a:off x="8301037" y="694"/>
          <a:ext cx="1854398" cy="1112639"/>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ExampleValidator looks for anomalies and missing values in the dataset.</a:t>
          </a:r>
        </a:p>
      </dsp:txBody>
      <dsp:txXfrm>
        <a:off x="8333625" y="33282"/>
        <a:ext cx="1789222" cy="1047463"/>
      </dsp:txXfrm>
    </dsp:sp>
    <dsp:sp modelId="{8F5CBD40-C20B-47E2-9709-C7161FD716AA}">
      <dsp:nvSpPr>
        <dsp:cNvPr id="0" name=""/>
        <dsp:cNvSpPr/>
      </dsp:nvSpPr>
      <dsp:spPr>
        <a:xfrm rot="5400000">
          <a:off x="9031670" y="1243141"/>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9090269" y="1276520"/>
        <a:ext cx="275934" cy="275192"/>
      </dsp:txXfrm>
    </dsp:sp>
    <dsp:sp modelId="{8CE655FD-55E4-435A-9645-D4453B6E25D9}">
      <dsp:nvSpPr>
        <dsp:cNvPr id="0" name=""/>
        <dsp:cNvSpPr/>
      </dsp:nvSpPr>
      <dsp:spPr>
        <a:xfrm>
          <a:off x="8301037" y="1855092"/>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Transform performs feature engineering on the dataset.</a:t>
          </a:r>
        </a:p>
      </dsp:txBody>
      <dsp:txXfrm>
        <a:off x="8333625" y="1887680"/>
        <a:ext cx="1789222" cy="1047463"/>
      </dsp:txXfrm>
    </dsp:sp>
    <dsp:sp modelId="{BC90DEED-B3B6-4DD2-9EB3-07E30D6FC111}">
      <dsp:nvSpPr>
        <dsp:cNvPr id="0" name=""/>
        <dsp:cNvSpPr/>
      </dsp:nvSpPr>
      <dsp:spPr>
        <a:xfrm rot="10800000">
          <a:off x="7744717" y="2181467"/>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7862657" y="2273445"/>
        <a:ext cx="275192" cy="275934"/>
      </dsp:txXfrm>
    </dsp:sp>
    <dsp:sp modelId="{8C49973B-6A85-49A8-B349-129BF0EBF890}">
      <dsp:nvSpPr>
        <dsp:cNvPr id="0" name=""/>
        <dsp:cNvSpPr/>
      </dsp:nvSpPr>
      <dsp:spPr>
        <a:xfrm>
          <a:off x="5704879" y="1855092"/>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Trainer trains the model using TensorFlow Estimators or Keras.</a:t>
          </a:r>
        </a:p>
      </dsp:txBody>
      <dsp:txXfrm>
        <a:off x="5737467" y="1887680"/>
        <a:ext cx="1789222" cy="1047463"/>
      </dsp:txXfrm>
    </dsp:sp>
    <dsp:sp modelId="{32C40727-C8B6-429F-9BF9-BF5C9FFB5DDF}">
      <dsp:nvSpPr>
        <dsp:cNvPr id="0" name=""/>
        <dsp:cNvSpPr/>
      </dsp:nvSpPr>
      <dsp:spPr>
        <a:xfrm rot="10800000">
          <a:off x="5148560" y="2181467"/>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5266500" y="2273445"/>
        <a:ext cx="275192" cy="275934"/>
      </dsp:txXfrm>
    </dsp:sp>
    <dsp:sp modelId="{70AFE845-7C19-4701-9E7B-D5CAF5B0D4C0}">
      <dsp:nvSpPr>
        <dsp:cNvPr id="0" name=""/>
        <dsp:cNvSpPr/>
      </dsp:nvSpPr>
      <dsp:spPr>
        <a:xfrm>
          <a:off x="3108721" y="1855092"/>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Evaluator performs deep analysis of the training results.</a:t>
          </a:r>
        </a:p>
      </dsp:txBody>
      <dsp:txXfrm>
        <a:off x="3141309" y="1887680"/>
        <a:ext cx="1789222" cy="1047463"/>
      </dsp:txXfrm>
    </dsp:sp>
    <dsp:sp modelId="{B20B917E-A359-48EA-BA48-0E14A1FEE3E6}">
      <dsp:nvSpPr>
        <dsp:cNvPr id="0" name=""/>
        <dsp:cNvSpPr/>
      </dsp:nvSpPr>
      <dsp:spPr>
        <a:xfrm rot="10800000">
          <a:off x="2552402" y="2181467"/>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2670342" y="2273445"/>
        <a:ext cx="275192" cy="275934"/>
      </dsp:txXfrm>
    </dsp:sp>
    <dsp:sp modelId="{2A9A88EC-AAAF-458E-BB33-123E4C0A6F88}">
      <dsp:nvSpPr>
        <dsp:cNvPr id="0" name=""/>
        <dsp:cNvSpPr/>
      </dsp:nvSpPr>
      <dsp:spPr>
        <a:xfrm>
          <a:off x="512564" y="1855092"/>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InfraValidator</a:t>
          </a:r>
          <a:r>
            <a:rPr lang="en-US" sz="1000" kern="1200" dirty="0"/>
            <a:t> checks the model is actually servable from the infrastructure, and prevents bad model from being pushed.</a:t>
          </a:r>
        </a:p>
      </dsp:txBody>
      <dsp:txXfrm>
        <a:off x="545152" y="1887680"/>
        <a:ext cx="1789222" cy="1047463"/>
      </dsp:txXfrm>
    </dsp:sp>
    <dsp:sp modelId="{21006C4A-4943-495C-AE19-77B9C6B164FE}">
      <dsp:nvSpPr>
        <dsp:cNvPr id="0" name=""/>
        <dsp:cNvSpPr/>
      </dsp:nvSpPr>
      <dsp:spPr>
        <a:xfrm rot="5400000">
          <a:off x="1243197" y="3097539"/>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301796" y="3130918"/>
        <a:ext cx="275934" cy="275192"/>
      </dsp:txXfrm>
    </dsp:sp>
    <dsp:sp modelId="{655025BB-99FA-4331-9420-F9A6D1C70C1D}">
      <dsp:nvSpPr>
        <dsp:cNvPr id="0" name=""/>
        <dsp:cNvSpPr/>
      </dsp:nvSpPr>
      <dsp:spPr>
        <a:xfrm>
          <a:off x="512564" y="3709491"/>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Pusher deploys the model to a serving infrastructure.</a:t>
          </a:r>
        </a:p>
      </dsp:txBody>
      <dsp:txXfrm>
        <a:off x="545152" y="3742079"/>
        <a:ext cx="1789222" cy="1047463"/>
      </dsp:txXfrm>
    </dsp:sp>
    <dsp:sp modelId="{495F8F67-61A1-4959-9BC5-859C575B8806}">
      <dsp:nvSpPr>
        <dsp:cNvPr id="0" name=""/>
        <dsp:cNvSpPr/>
      </dsp:nvSpPr>
      <dsp:spPr>
        <a:xfrm>
          <a:off x="2530149" y="4035865"/>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530149" y="4127843"/>
        <a:ext cx="275192" cy="275934"/>
      </dsp:txXfrm>
    </dsp:sp>
    <dsp:sp modelId="{E9A1C187-1738-4008-BFD7-CCA246DEC9EC}">
      <dsp:nvSpPr>
        <dsp:cNvPr id="0" name=""/>
        <dsp:cNvSpPr/>
      </dsp:nvSpPr>
      <dsp:spPr>
        <a:xfrm>
          <a:off x="3108721" y="3709491"/>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BulkInferrer</a:t>
          </a:r>
          <a:r>
            <a:rPr lang="en-US" sz="1000" kern="1200" dirty="0"/>
            <a:t> batch inference on the model with </a:t>
          </a:r>
          <a:r>
            <a:rPr lang="en-US" sz="1000" kern="1200" dirty="0" err="1"/>
            <a:t>unlabelled</a:t>
          </a:r>
          <a:r>
            <a:rPr lang="en-US" sz="1000" kern="1200" dirty="0"/>
            <a:t> examples.</a:t>
          </a:r>
        </a:p>
      </dsp:txBody>
      <dsp:txXfrm>
        <a:off x="3141309" y="3742079"/>
        <a:ext cx="1789222" cy="1047463"/>
      </dsp:txXfrm>
    </dsp:sp>
    <dsp:sp modelId="{5EF5CB8B-2581-4367-99CA-2C7DBAA210DE}">
      <dsp:nvSpPr>
        <dsp:cNvPr id="0" name=""/>
        <dsp:cNvSpPr/>
      </dsp:nvSpPr>
      <dsp:spPr>
        <a:xfrm>
          <a:off x="5126307" y="4035865"/>
          <a:ext cx="393132" cy="4598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126307" y="4127843"/>
        <a:ext cx="275192" cy="275934"/>
      </dsp:txXfrm>
    </dsp:sp>
    <dsp:sp modelId="{7F9B7C43-BBE6-4DF9-AB7B-0981BC06FEAE}">
      <dsp:nvSpPr>
        <dsp:cNvPr id="0" name=""/>
        <dsp:cNvSpPr/>
      </dsp:nvSpPr>
      <dsp:spPr>
        <a:xfrm>
          <a:off x="5704879" y="3709491"/>
          <a:ext cx="1854398" cy="1112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TensorFlow Serving for serving.</a:t>
          </a:r>
        </a:p>
      </dsp:txBody>
      <dsp:txXfrm>
        <a:off x="5737467" y="3742079"/>
        <a:ext cx="1789222" cy="10474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E76D2-7A83-4D8D-A3F2-56D9D63B1749}">
      <dsp:nvSpPr>
        <dsp:cNvPr id="0" name=""/>
        <dsp:cNvSpPr/>
      </dsp:nvSpPr>
      <dsp:spPr>
        <a:xfrm>
          <a:off x="1183481" y="482282"/>
          <a:ext cx="0" cy="4340542"/>
        </a:xfrm>
        <a:prstGeom prst="lin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1CF8D9-790E-4B63-9B7A-718BBEF29630}">
      <dsp:nvSpPr>
        <dsp:cNvPr id="0" name=""/>
        <dsp:cNvSpPr/>
      </dsp:nvSpPr>
      <dsp:spPr>
        <a:xfrm>
          <a:off x="1304051" y="626967"/>
          <a:ext cx="2282884" cy="1953244"/>
        </a:xfrm>
        <a:prstGeom prst="rect">
          <a:avLst/>
        </a:prstGeom>
        <a:blipFill dpi="0" rotWithShape="1">
          <a:blip xmlns:r="http://schemas.openxmlformats.org/officeDocument/2006/relationships" r:embed="rId1"/>
          <a:srcRect/>
          <a:stretch>
            <a:fillRect l="-124" r="-3787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36455F-B057-409C-9AD4-1061E03F67A6}">
      <dsp:nvSpPr>
        <dsp:cNvPr id="0" name=""/>
        <dsp:cNvSpPr/>
      </dsp:nvSpPr>
      <dsp:spPr>
        <a:xfrm>
          <a:off x="1304051" y="2580211"/>
          <a:ext cx="2282884" cy="2242613"/>
        </a:xfrm>
        <a:prstGeom prst="rect">
          <a:avLst/>
        </a:prstGeom>
        <a:noFill/>
        <a:ln>
          <a:noFill/>
        </a:ln>
        <a:effectLst/>
      </dsp:spPr>
      <dsp:style>
        <a:lnRef idx="0">
          <a:scrgbClr r="0" g="0" b="0"/>
        </a:lnRef>
        <a:fillRef idx="0">
          <a:scrgbClr r="0" g="0" b="0"/>
        </a:fillRef>
        <a:effectRef idx="0">
          <a:scrgbClr r="0" g="0" b="0"/>
        </a:effectRef>
        <a:fontRef idx="minor"/>
      </dsp:style>
    </dsp:sp>
    <dsp:sp modelId="{13A08E8F-D6EF-4C16-9FD6-F19F72929830}">
      <dsp:nvSpPr>
        <dsp:cNvPr id="0" name=""/>
        <dsp:cNvSpPr/>
      </dsp:nvSpPr>
      <dsp:spPr>
        <a:xfrm>
          <a:off x="1183481" y="0"/>
          <a:ext cx="2411412" cy="4822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Trello Board for Project Management</a:t>
          </a:r>
        </a:p>
      </dsp:txBody>
      <dsp:txXfrm>
        <a:off x="1183481" y="0"/>
        <a:ext cx="2411412" cy="482282"/>
      </dsp:txXfrm>
    </dsp:sp>
    <dsp:sp modelId="{546EF6D0-0CD7-49E8-BA64-DCC25112C824}">
      <dsp:nvSpPr>
        <dsp:cNvPr id="0" name=""/>
        <dsp:cNvSpPr/>
      </dsp:nvSpPr>
      <dsp:spPr>
        <a:xfrm>
          <a:off x="4128293" y="482282"/>
          <a:ext cx="0" cy="4340542"/>
        </a:xfrm>
        <a:prstGeom prst="lin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D33E4D-EB7D-40DA-9055-563E18E9207B}">
      <dsp:nvSpPr>
        <dsp:cNvPr id="0" name=""/>
        <dsp:cNvSpPr/>
      </dsp:nvSpPr>
      <dsp:spPr>
        <a:xfrm>
          <a:off x="4248864" y="626967"/>
          <a:ext cx="2282884" cy="1953244"/>
        </a:xfrm>
        <a:prstGeom prst="rect">
          <a:avLst/>
        </a:prstGeom>
        <a:blipFill rotWithShape="1">
          <a:blip xmlns:r="http://schemas.openxmlformats.org/officeDocument/2006/relationships" r:embed="rId2"/>
          <a:srcRect/>
          <a:stretch>
            <a:fillRect l="-41000" r="-4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071440-09A9-4C87-8532-94AA6ABDF0DE}">
      <dsp:nvSpPr>
        <dsp:cNvPr id="0" name=""/>
        <dsp:cNvSpPr/>
      </dsp:nvSpPr>
      <dsp:spPr>
        <a:xfrm>
          <a:off x="4248864" y="2580211"/>
          <a:ext cx="2282884" cy="2242613"/>
        </a:xfrm>
        <a:prstGeom prst="rect">
          <a:avLst/>
        </a:prstGeom>
        <a:noFill/>
        <a:ln>
          <a:noFill/>
        </a:ln>
        <a:effectLst/>
      </dsp:spPr>
      <dsp:style>
        <a:lnRef idx="0">
          <a:scrgbClr r="0" g="0" b="0"/>
        </a:lnRef>
        <a:fillRef idx="0">
          <a:scrgbClr r="0" g="0" b="0"/>
        </a:fillRef>
        <a:effectRef idx="0">
          <a:scrgbClr r="0" g="0" b="0"/>
        </a:effectRef>
        <a:fontRef idx="minor"/>
      </dsp:style>
    </dsp:sp>
    <dsp:sp modelId="{19715E08-DAF4-4FE6-93FD-EACDF36E0802}">
      <dsp:nvSpPr>
        <dsp:cNvPr id="0" name=""/>
        <dsp:cNvSpPr/>
      </dsp:nvSpPr>
      <dsp:spPr>
        <a:xfrm>
          <a:off x="4128293" y="0"/>
          <a:ext cx="2411412" cy="4822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Google Drive for Content Sharing</a:t>
          </a:r>
        </a:p>
      </dsp:txBody>
      <dsp:txXfrm>
        <a:off x="4128293" y="0"/>
        <a:ext cx="2411412" cy="482282"/>
      </dsp:txXfrm>
    </dsp:sp>
    <dsp:sp modelId="{D2CBF80B-971C-4630-A80E-2E2D2E7F4505}">
      <dsp:nvSpPr>
        <dsp:cNvPr id="0" name=""/>
        <dsp:cNvSpPr/>
      </dsp:nvSpPr>
      <dsp:spPr>
        <a:xfrm>
          <a:off x="7073106" y="482282"/>
          <a:ext cx="0" cy="4340542"/>
        </a:xfrm>
        <a:prstGeom prst="lin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3C06F0-98DD-4F4B-9118-88D33CAEC601}">
      <dsp:nvSpPr>
        <dsp:cNvPr id="0" name=""/>
        <dsp:cNvSpPr/>
      </dsp:nvSpPr>
      <dsp:spPr>
        <a:xfrm>
          <a:off x="7193676" y="626967"/>
          <a:ext cx="2282884" cy="1953244"/>
        </a:xfrm>
        <a:prstGeom prst="rect">
          <a:avLst/>
        </a:prstGeom>
        <a:blipFill rotWithShape="1">
          <a:blip xmlns:r="http://schemas.openxmlformats.org/officeDocument/2006/relationships" r:embed="rId3"/>
          <a:srcRect/>
          <a:stretch>
            <a:fillRect l="-30000" r="-3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8112C2-6C11-4B88-961C-928FA0F1452A}">
      <dsp:nvSpPr>
        <dsp:cNvPr id="0" name=""/>
        <dsp:cNvSpPr/>
      </dsp:nvSpPr>
      <dsp:spPr>
        <a:xfrm>
          <a:off x="7193676" y="2580211"/>
          <a:ext cx="2282884" cy="2242613"/>
        </a:xfrm>
        <a:prstGeom prst="rect">
          <a:avLst/>
        </a:prstGeom>
        <a:noFill/>
        <a:ln>
          <a:noFill/>
        </a:ln>
        <a:effectLst/>
      </dsp:spPr>
      <dsp:style>
        <a:lnRef idx="0">
          <a:scrgbClr r="0" g="0" b="0"/>
        </a:lnRef>
        <a:fillRef idx="0">
          <a:scrgbClr r="0" g="0" b="0"/>
        </a:fillRef>
        <a:effectRef idx="0">
          <a:scrgbClr r="0" g="0" b="0"/>
        </a:effectRef>
        <a:fontRef idx="minor"/>
      </dsp:style>
    </dsp:sp>
    <dsp:sp modelId="{7B202A12-279C-42DE-9D14-75135D018027}">
      <dsp:nvSpPr>
        <dsp:cNvPr id="0" name=""/>
        <dsp:cNvSpPr/>
      </dsp:nvSpPr>
      <dsp:spPr>
        <a:xfrm>
          <a:off x="7073106" y="0"/>
          <a:ext cx="2411412" cy="4822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Zoom for Meeting</a:t>
          </a:r>
        </a:p>
      </dsp:txBody>
      <dsp:txXfrm>
        <a:off x="7073106" y="0"/>
        <a:ext cx="2411412" cy="482282"/>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11/layout/ThemePictureAccent">
  <dgm:title val="Theme Picture Accent"/>
  <dgm:desc val="Use to show a group of pictures with the first picture being centered and the largest. Can contain up to six Level 1 pictures. Unused pictures do not appear, but remain available if you switch layouts.  Works best with small amounts of text."/>
  <dgm:catLst>
    <dgm:cat type="picture" pri="13250"/>
    <dgm:cat type="officeonline" pri="4000"/>
  </dgm:catLst>
  <dgm:sampData>
    <dgm:dataModel>
      <dgm:ptLst>
        <dgm:pt modelId="0" type="doc"/>
        <dgm:pt modelId="10">
          <dgm:prSet phldr="1"/>
        </dgm:pt>
        <dgm:pt modelId="20">
          <dgm:prSet phldr="1"/>
        </dgm:pt>
        <dgm:pt modelId="30">
          <dgm:prSet phldr="1"/>
        </dgm:pt>
        <dgm:pt modelId="40">
          <dgm:prSet phldr="1"/>
        </dgm:pt>
        <dgm:pt modelId="50">
          <dgm:prSet phldr="1"/>
        </dgm:pt>
        <dgm:pt modelId="60">
          <dgm:prSet phldr="1"/>
        </dgm:pt>
      </dgm:ptLst>
      <dgm:cxnLst>
        <dgm:cxn modelId="70" srcId="0" destId="10" srcOrd="0" destOrd="0"/>
        <dgm:cxn modelId="80" srcId="0" destId="20" srcOrd="1" destOrd="0"/>
        <dgm:cxn modelId="90" srcId="0" destId="30" srcOrd="2" destOrd="0"/>
        <dgm:cxn modelId="100" srcId="0" destId="40" srcOrd="3" destOrd="0"/>
        <dgm:cxn modelId="110" srcId="0" destId="50" srcOrd="4" destOrd="0"/>
        <dgm:cxn modelId="120" srcId="0" destId="60" srcOrd="5"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6"/>
      <dgm:chPref val="6"/>
      <dgm:dir/>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5" axis="ch" ptType="node" func="cnt" op="equ" val="2">
            <dgm:alg type="composite">
              <dgm:param type="ar" val="0.9528"/>
            </dgm:alg>
            <dgm:constrLst>
              <dgm:constr type="primFontSz" for="des" forName="Text1" val="65"/>
              <dgm:constr type="primFontSz" for="des" forName="Text2" refType="primFontSz" refFor="des" refForName="Text1" op="equ"/>
              <dgm:constr type="l" for="ch" forName="Image1" refType="w" fact="0"/>
              <dgm:constr type="t" for="ch" forName="Image1" refType="h" fact="0.4119"/>
              <dgm:constr type="w" for="ch" forName="Image1" refType="w" fact="0.997"/>
              <dgm:constr type="h" for="ch" forName="Image1" refType="h" fact="0.5881"/>
              <dgm:constr type="l" for="ch" forName="Accent1" refType="w" fact="0.049"/>
              <dgm:constr type="t" for="ch" forName="Accent1" refType="h" fact="0.4563"/>
              <dgm:constr type="w" for="ch" forName="Accent1" refType="w" fact="0.9008"/>
              <dgm:constr type="h" for="ch" forName="Accent1" refType="h" fact="0.4958"/>
              <dgm:constr type="l" for="ch" forName="Image2" refType="w" fact="0.6099"/>
              <dgm:constr type="t" for="ch" forName="Image2" refType="h" fact="0"/>
              <dgm:constr type="w" for="ch" forName="Image2" refType="w" fact="0.3901"/>
              <dgm:constr type="h" for="ch" forName="Image2" refType="h" fact="0.3806"/>
              <dgm:constr type="l" for="ch" forName="Accent2" refType="w" fact="0.6338"/>
              <dgm:constr type="t" for="ch" forName="Accent2" refType="h" fact="0.0231"/>
              <dgm:constr type="w" for="ch" forName="Accent2" refType="w" fact="0.3418"/>
              <dgm:constr type="h" for="ch" forName="Accent2" refType="h" fact="0.3343"/>
              <dgm:constr type="l" for="ch" forName="Text1" refType="w" fact="0.049"/>
              <dgm:constr type="t" for="ch" forName="Text1" refType="h" fact="0.8032"/>
              <dgm:constr type="w" for="ch" forName="Text1" refType="w" fact="0.9008"/>
              <dgm:constr type="h" for="ch" forName="Text1" refType="h" fact="0.1499"/>
              <dgm:constr type="l" for="ch" forName="Text2" refType="w" fact="0.6335"/>
              <dgm:constr type="t" for="ch" forName="Text2" refType="h" fact="0.2575"/>
              <dgm:constr type="w" for="ch" forName="Text2" refType="w" fact="0.3418"/>
              <dgm:constr type="h" for="ch" forName="Text2" refType="h" fact="0.0999"/>
            </dgm:constrLst>
          </dgm:if>
          <dgm:if name="Name6"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l" for="ch" forName="Image1" refType="w" fact="0"/>
              <dgm:constr type="t" for="ch" forName="Image1" refType="h" fact="0.4119"/>
              <dgm:constr type="w" for="ch" forName="Image1" refType="w" fact="0.6627"/>
              <dgm:constr type="h" for="ch" forName="Image1" refType="h" fact="0.5881"/>
              <dgm:constr type="l" for="ch" forName="Accent1" refType="w" fact="0.0326"/>
              <dgm:constr type="t" for="ch" forName="Accent1" refType="h" fact="0.4563"/>
              <dgm:constr type="w" for="ch" forName="Accent1" refType="w" fact="0.5988"/>
              <dgm:constr type="h" for="ch" forName="Accent1" refType="h" fact="0.4958"/>
              <dgm:constr type="l" for="ch" forName="Image3" refType="w" fact="0.6846"/>
              <dgm:constr type="t" for="ch" forName="Image3" refType="h" fact="0.6397"/>
              <dgm:constr type="w" for="ch" forName="Image3" refType="w" fact="0.3154"/>
              <dgm:constr type="h" for="ch" forName="Image3" refType="h" fact="0.2805"/>
              <dgm:constr type="l" for="ch" forName="Accent3" refType="w" fact="0.7006"/>
              <dgm:constr type="t" for="ch" forName="Accent3" refType="h" fact="0.6629"/>
              <dgm:constr type="w" for="ch" forName="Accent3" refType="w" fact="0.2833"/>
              <dgm:constr type="h" for="ch" forName="Accent3" refType="h" fact="0.2344"/>
              <dgm:constr type="l" for="ch" forName="Image2" refType="w" fact="0.4054"/>
              <dgm:constr type="t" for="ch" forName="Image2" refType="h" fact="0"/>
              <dgm:constr type="w" for="ch" forName="Image2" refType="w" fact="0.2593"/>
              <dgm:constr type="h" for="ch" forName="Image2" refType="h" fact="0.3806"/>
              <dgm:constr type="l" for="ch" forName="Accent2" refType="w" fact="0.4213"/>
              <dgm:constr type="t" for="ch" forName="Accent2" refType="h" fact="0.0231"/>
              <dgm:constr type="w" for="ch" forName="Accent2" refType="w" fact="0.2272"/>
              <dgm:constr type="h" for="ch" forName="Accent2" refType="h" fact="0.3343"/>
              <dgm:constr type="l" for="ch" forName="Text1" refType="w" fact="0.0326"/>
              <dgm:constr type="t" for="ch" forName="Text1" refType="h" fact="0.8032"/>
              <dgm:constr type="w" for="ch" forName="Text1" refType="w" fact="0.5988"/>
              <dgm:constr type="h" for="ch" forName="Text1" refType="h" fact="0.1499"/>
              <dgm:constr type="l" for="ch" forName="Text2" refType="w" fact="0.4211"/>
              <dgm:constr type="t" for="ch" forName="Text2" refType="h" fact="0.2575"/>
              <dgm:constr type="w" for="ch" forName="Text2" refType="w" fact="0.2272"/>
              <dgm:constr type="h" for="ch" forName="Text2" refType="h" fact="0.0999"/>
              <dgm:constr type="l" for="ch" forName="Text3" refType="w" fact="0.7006"/>
              <dgm:constr type="t" for="ch" forName="Text3" refType="h" fact="0.7974"/>
              <dgm:constr type="w" for="ch" forName="Text3" refType="w" fact="0.2833"/>
              <dgm:constr type="h" for="ch" forName="Text3" refType="h" fact="0.0999"/>
            </dgm:constrLst>
          </dgm:if>
          <dgm:if name="Name7"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l" for="ch" forName="Image1" refType="w" fact="0.1498"/>
              <dgm:constr type="t" for="ch" forName="Image1" refType="h" fact="0.4119"/>
              <dgm:constr type="w" for="ch" forName="Image1" refType="w" fact="0.5634"/>
              <dgm:constr type="h" for="ch" forName="Image1" refType="h" fact="0.5881"/>
              <dgm:constr type="l" for="ch" forName="Accent1" refType="w" fact="0.1774"/>
              <dgm:constr type="t" for="ch" forName="Accent1" refType="h" fact="0.4563"/>
              <dgm:constr type="w" for="ch" forName="Accent1" refType="w" fact="0.5091"/>
              <dgm:constr type="h" for="ch" forName="Accent1" refType="h" fact="0.4958"/>
              <dgm:constr type="l" for="ch" forName="Image4" refType="w" fact="0"/>
              <dgm:constr type="t" for="ch" forName="Image4" refType="h" fact="0.7601"/>
              <dgm:constr type="w" for="ch" forName="Image4" refType="w" fact="0.1316"/>
              <dgm:constr type="h" for="ch" forName="Image4" refType="h" fact="0.2262"/>
              <dgm:constr type="l" for="ch" forName="Accent4" refType="w" fact="0.0136"/>
              <dgm:constr type="t" for="ch" forName="Accent4" refType="h" fact="0.7839"/>
              <dgm:constr type="w" for="ch" forName="Accent4" refType="w" fact="0.1045"/>
              <dgm:constr type="h" for="ch" forName="Accent4" refType="h" fact="0.1806"/>
              <dgm:constr type="l" for="ch" forName="Image3" refType="w" fact="0.7318"/>
              <dgm:constr type="t" for="ch" forName="Image3" refType="h" fact="0.6397"/>
              <dgm:constr type="w" for="ch" forName="Image3" refType="w" fact="0.2682"/>
              <dgm:constr type="h" for="ch" forName="Image3" refType="h" fact="0.2805"/>
              <dgm:constr type="l" for="ch" forName="Accent3" refType="w" fact="0.7455"/>
              <dgm:constr type="t" for="ch" forName="Accent3" refType="h" fact="0.6629"/>
              <dgm:constr type="w" for="ch" forName="Accent3" refType="w" fact="0.2409"/>
              <dgm:constr type="h" for="ch" forName="Accent3" refType="h" fact="0.2344"/>
              <dgm:constr type="l" for="ch" forName="Image2" refType="w" fact="0.4944"/>
              <dgm:constr type="t" for="ch" forName="Image2" refType="h" fact="0"/>
              <dgm:constr type="w" for="ch" forName="Image2" refType="w" fact="0.2205"/>
              <dgm:constr type="h" for="ch" forName="Image2" refType="h" fact="0.3806"/>
              <dgm:constr type="l" for="ch" forName="Accent2" refType="w" fact="0.508"/>
              <dgm:constr type="t" for="ch" forName="Accent2" refType="h" fact="0.0231"/>
              <dgm:constr type="w" for="ch" forName="Accent2" refType="w" fact="0.1932"/>
              <dgm:constr type="h" for="ch" forName="Accent2" refType="h" fact="0.3343"/>
              <dgm:constr type="l" for="ch" forName="Text1" refType="w" fact="0.1774"/>
              <dgm:constr type="t" for="ch" forName="Text1" refType="h" fact="0.8032"/>
              <dgm:constr type="w" for="ch" forName="Text1" refType="w" fact="0.5091"/>
              <dgm:constr type="h" for="ch" forName="Text1" refType="h" fact="0.1499"/>
              <dgm:constr type="l" for="ch" forName="Text2" refType="w" fact="0.5078"/>
              <dgm:constr type="t" for="ch" forName="Text2" refType="h" fact="0.2575"/>
              <dgm:constr type="w" for="ch" forName="Text2" refType="w" fact="0.1932"/>
              <dgm:constr type="h" for="ch" forName="Text2" refType="h" fact="0.0999"/>
              <dgm:constr type="l" for="ch" forName="Text3" refType="w" fact="0.7455"/>
              <dgm:constr type="t" for="ch" forName="Text3" refType="h" fact="0.7974"/>
              <dgm:constr type="w" for="ch" forName="Text3" refType="w" fact="0.2409"/>
              <dgm:constr type="h" for="ch" forName="Text3" refType="h" fact="0.0999"/>
              <dgm:constr type="l" for="ch" forName="Text4" refType="w" fact="0.0136"/>
              <dgm:constr type="t" for="ch" forName="Text4" refType="h" fact="0.8647"/>
              <dgm:constr type="w" for="ch" forName="Text4" refType="w" fact="0.1045"/>
              <dgm:constr type="h" for="ch" forName="Text4" refType="h" fact="0.0999"/>
            </dgm:constrLst>
          </dgm:if>
          <dgm:if name="Name8"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4" refType="w" fact="0.0136"/>
              <dgm:constr type="t" for="ch" forName="Text4" refType="h" fact="0.6132"/>
              <dgm:constr type="w" for="ch" forName="Text4" refType="w" fact="0.1045"/>
              <dgm:constr type="h" for="ch" forName="Text4" refType="h" fact="0.0709"/>
            </dgm:constrLst>
          </dgm:if>
          <dgm:else name="Name9">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l" for="ch" forName="Image1" refType="w" fact="0.1498"/>
              <dgm:constr type="t" for="ch" forName="Image1" refType="h" fact="0.2921"/>
              <dgm:constr type="w" for="ch" forName="Image1" refType="w" fact="0.5634"/>
              <dgm:constr type="h" for="ch" forName="Image1" refType="h" fact="0.417"/>
              <dgm:constr type="l" for="ch" forName="Accent1" refType="w" fact="0.1774"/>
              <dgm:constr type="t" for="ch" forName="Accent1" refType="h" fact="0.3236"/>
              <dgm:constr type="w" for="ch" forName="Accent1" refType="w" fact="0.5091"/>
              <dgm:constr type="h" for="ch" forName="Accent1" refType="h" fact="0.3515"/>
              <dgm:constr type="l" for="ch" forName="Image4" refType="w" fact="0"/>
              <dgm:constr type="t" for="ch" forName="Image4" refType="h" fact="0.539"/>
              <dgm:constr type="w" for="ch" forName="Image4" refType="w" fact="0.1316"/>
              <dgm:constr type="h" for="ch" forName="Image4" refType="h" fact="0.1604"/>
              <dgm:constr type="l" for="ch" forName="Accent4" refType="w" fact="0.0136"/>
              <dgm:constr type="t" for="ch" forName="Accent4" refType="h" fact="0.5559"/>
              <dgm:constr type="w" for="ch" forName="Accent4" refType="w" fact="0.1045"/>
              <dgm:constr type="h" for="ch" forName="Accent4" refType="h" fact="0.1281"/>
              <dgm:constr type="l" for="ch" forName="Image5" refType="w" fact="0.6287"/>
              <dgm:constr type="t" for="ch" forName="Image5" refType="h" fact="0.7301"/>
              <dgm:constr type="w" for="ch" forName="Image5" refType="w" fact="0.2318"/>
              <dgm:constr type="h" for="ch" forName="Image5" refType="h" fact="0.2699"/>
              <dgm:constr type="l" for="ch" forName="Accent5" refType="w" fact="0.642"/>
              <dgm:constr type="t" for="ch" forName="Accent5" refType="h" fact="0.7467"/>
              <dgm:constr type="w" for="ch" forName="Accent5" refType="w" fact="0.2045"/>
              <dgm:constr type="h" for="ch" forName="Accent5" refType="h" fact="0.2371"/>
              <dgm:constr type="l" for="ch" forName="Image3" refType="w" fact="0.7318"/>
              <dgm:constr type="t" for="ch" forName="Image3" refType="h" fact="0.4536"/>
              <dgm:constr type="w" for="ch" forName="Image3" refType="w" fact="0.2682"/>
              <dgm:constr type="h" for="ch" forName="Image3" refType="h" fact="0.1989"/>
              <dgm:constr type="l" for="ch" forName="Accent3" refType="w" fact="0.7455"/>
              <dgm:constr type="t" for="ch" forName="Accent3" refType="h" fact="0.4701"/>
              <dgm:constr type="w" for="ch" forName="Accent3" refType="w" fact="0.2409"/>
              <dgm:constr type="h" for="ch" forName="Accent3" refType="h" fact="0.1662"/>
              <dgm:constr type="l" for="ch" forName="Image2" refType="w" fact="0.4944"/>
              <dgm:constr type="t" for="ch" forName="Image2" refType="h" fact="0"/>
              <dgm:constr type="w" for="ch" forName="Image2" refType="w" fact="0.2205"/>
              <dgm:constr type="h" for="ch" forName="Image2" refType="h" fact="0.2699"/>
              <dgm:constr type="l" for="ch" forName="Accent2" refType="w" fact="0.508"/>
              <dgm:constr type="t" for="ch" forName="Accent2" refType="h" fact="0.0164"/>
              <dgm:constr type="w" for="ch" forName="Accent2" refType="w" fact="0.1932"/>
              <dgm:constr type="h" for="ch" forName="Accent2" refType="h" fact="0.2371"/>
              <dgm:constr type="l" for="ch" forName="Text1" refType="w" fact="0.1774"/>
              <dgm:constr type="t" for="ch" forName="Text1" refType="h" fact="0.5695"/>
              <dgm:constr type="w" for="ch" forName="Text1" refType="w" fact="0.5091"/>
              <dgm:constr type="h" for="ch" forName="Text1" refType="h" fact="0.1063"/>
              <dgm:constr type="l" for="ch" forName="Image6" refType="w" fact="0.151"/>
              <dgm:constr type="t" for="ch" forName="Image6" refType="h" fact="0.7301"/>
              <dgm:constr type="w" for="ch" forName="Image6" refType="w" fact="0.2361"/>
              <dgm:constr type="h" for="ch" forName="Image6" refType="h" fact="0.1604"/>
              <dgm:constr type="l" for="ch" forName="Accent6" refType="w" fact="0.1648"/>
              <dgm:constr type="t" for="ch" forName="Accent6" refType="h" fact="0.7467"/>
              <dgm:constr type="w" for="ch" forName="Accent6" refType="w" fact="0.2091"/>
              <dgm:constr type="h" for="ch" forName="Accent6" refType="h" fact="0.1281"/>
              <dgm:constr type="l" for="ch" forName="Text2" refType="w" fact="0.5078"/>
              <dgm:constr type="t" for="ch" forName="Text2" refType="h" fact="0.1826"/>
              <dgm:constr type="w" for="ch" forName="Text2" refType="w" fact="0.1932"/>
              <dgm:constr type="h" for="ch" forName="Text2" refType="h" fact="0.0709"/>
              <dgm:constr type="l" for="ch" forName="Text3" refType="w" fact="0.7455"/>
              <dgm:constr type="t" for="ch" forName="Text3" refType="h" fact="0.5655"/>
              <dgm:constr type="w" for="ch" forName="Text3" refType="w" fact="0.2409"/>
              <dgm:constr type="h" for="ch" forName="Text3" refType="h" fact="0.0709"/>
              <dgm:constr type="l" for="ch" forName="Text5" refType="w" fact="0.642"/>
              <dgm:constr type="t" for="ch" forName="Text5" refType="h" fact="0.9129"/>
              <dgm:constr type="w" for="ch" forName="Text5" refType="w" fact="0.2045"/>
              <dgm:constr type="h" for="ch" forName="Text5" refType="h" fact="0.0709"/>
              <dgm:constr type="l" for="ch" forName="Text6" refType="w" fact="0.1648"/>
              <dgm:constr type="t" for="ch" forName="Text6" refType="h" fact="0.8039"/>
              <dgm:constr type="w" for="ch" forName="Text6" refType="w" fact="0.2091"/>
              <dgm:constr type="h" for="ch" forName="Text6" refType="h" fact="0.0709"/>
              <dgm:constr type="l" for="ch" forName="Text4" refType="w" fact="0.0136"/>
              <dgm:constr type="t" for="ch" forName="Text4" refType="h" fact="0.6132"/>
              <dgm:constr type="w" for="ch" forName="Text4" refType="w" fact="0.1045"/>
              <dgm:constr type="h" for="ch" forName="Text4" refType="h" fact="0.0709"/>
            </dgm:constrLst>
          </dgm:else>
        </dgm:choose>
      </dgm:if>
      <dgm:else name="Name10">
        <dgm:choose name="Name11">
          <dgm:if name="Name12" axis="ch" ptType="node" func="cnt" op="equ" val="1">
            <dgm:alg type="composite">
              <dgm:param type="ar" val="1.62"/>
            </dgm:alg>
            <dgm:constrLst>
              <dgm:constr type="primFontSz" for="des" forName="Text1" val="65"/>
              <dgm:constr type="l" for="ch" forName="Image1" refType="w" fact="0"/>
              <dgm:constr type="t" for="ch" forName="Image1" refType="h" fact="0"/>
              <dgm:constr type="w" for="ch" forName="Image1" refType="w"/>
              <dgm:constr type="h" for="ch" forName="Image1" refType="h"/>
              <dgm:constr type="l" for="ch" forName="Accent1" refType="w" fact="0.0491"/>
              <dgm:constr type="t" for="ch" forName="Accent1" refType="h" fact="0.0756"/>
              <dgm:constr type="w" for="ch" forName="Accent1" refType="w" fact="0.9035"/>
              <dgm:constr type="h" for="ch" forName="Accent1" refType="h" fact="0.8429"/>
              <dgm:constr type="l" for="ch" forName="Text1" refType="w" fact="0.0491"/>
              <dgm:constr type="t" for="ch" forName="Text1" refType="h" fact="0.6654"/>
              <dgm:constr type="w" for="ch" forName="Text1" refType="w" fact="0.9035"/>
              <dgm:constr type="h" for="ch" forName="Text1" refType="h" fact="0.2548"/>
            </dgm:constrLst>
          </dgm:if>
          <dgm:if name="Name13" axis="ch" ptType="node" func="cnt" op="equ" val="2">
            <dgm:alg type="composite">
              <dgm:param type="ar" val="0.9528"/>
            </dgm:alg>
            <dgm:constrLst>
              <dgm:constr type="primFontSz" for="des" forName="Text1" val="65"/>
              <dgm:constr type="primFontSz" for="des" forName="Text2" refType="primFontSz" refFor="des" refForName="Text1" op="equ"/>
              <dgm:constr type="r" for="ch" forName="Image1" refType="w"/>
              <dgm:constr type="t" for="ch" forName="Image1" refType="h" fact="0.4119"/>
              <dgm:constr type="w" for="ch" forName="Image1" refType="w" fact="0.997"/>
              <dgm:constr type="h" for="ch" forName="Image1" refType="h" fact="0.5881"/>
              <dgm:constr type="r" for="ch" forName="Accent1" refType="w" fact="0.951"/>
              <dgm:constr type="t" for="ch" forName="Accent1" refType="h" fact="0.4563"/>
              <dgm:constr type="w" for="ch" forName="Accent1" refType="w" fact="0.9008"/>
              <dgm:constr type="h" for="ch" forName="Accent1" refType="h" fact="0.4958"/>
              <dgm:constr type="r" for="ch" forName="Image2" refType="w" fact="0.3901"/>
              <dgm:constr type="t" for="ch" forName="Image2" refType="h" fact="0"/>
              <dgm:constr type="w" for="ch" forName="Image2" refType="w" fact="0.3901"/>
              <dgm:constr type="h" for="ch" forName="Image2" refType="h" fact="0.3806"/>
              <dgm:constr type="r" for="ch" forName="Accent2" refType="w" fact="0.3662"/>
              <dgm:constr type="t" for="ch" forName="Accent2" refType="h" fact="0.0231"/>
              <dgm:constr type="w" for="ch" forName="Accent2" refType="w" fact="0.3418"/>
              <dgm:constr type="h" for="ch" forName="Accent2" refType="h" fact="0.3343"/>
              <dgm:constr type="r" for="ch" forName="Text1" refType="w" fact="0.951"/>
              <dgm:constr type="t" for="ch" forName="Text1" refType="h" fact="0.8032"/>
              <dgm:constr type="w" for="ch" forName="Text1" refType="w" fact="0.9008"/>
              <dgm:constr type="h" for="ch" forName="Text1" refType="h" fact="0.1499"/>
              <dgm:constr type="r" for="ch" forName="Text2" refType="w" fact="0.3665"/>
              <dgm:constr type="t" for="ch" forName="Text2" refType="h" fact="0.2575"/>
              <dgm:constr type="w" for="ch" forName="Text2" refType="w" fact="0.3418"/>
              <dgm:constr type="h" for="ch" forName="Text2" refType="h" fact="0.0999"/>
            </dgm:constrLst>
          </dgm:if>
          <dgm:if name="Name14" axis="ch" ptType="node" func="cnt" op="equ" val="3">
            <dgm:alg type="composite">
              <dgm:param type="ar" val="1.4351"/>
            </dgm:alg>
            <dgm:constrLst>
              <dgm:constr type="primFontSz" for="des" forName="Text1" val="65"/>
              <dgm:constr type="primFontSz" for="des" forName="Text2" refType="primFontSz" refFor="des" refForName="Text1" op="equ"/>
              <dgm:constr type="primFontSz" for="des" forName="Text3" refType="primFontSz" refFor="des" refForName="Text1" op="equ"/>
              <dgm:constr type="r" for="ch" forName="Image1" refType="w"/>
              <dgm:constr type="t" for="ch" forName="Image1" refType="h" fact="0.4119"/>
              <dgm:constr type="w" for="ch" forName="Image1" refType="w" fact="0.6627"/>
              <dgm:constr type="h" for="ch" forName="Image1" refType="h" fact="0.5881"/>
              <dgm:constr type="r" for="ch" forName="Accent1" refType="w" fact="0.9674"/>
              <dgm:constr type="t" for="ch" forName="Accent1" refType="h" fact="0.4563"/>
              <dgm:constr type="w" for="ch" forName="Accent1" refType="w" fact="0.5988"/>
              <dgm:constr type="h" for="ch" forName="Accent1" refType="h" fact="0.4958"/>
              <dgm:constr type="r" for="ch" forName="Image3" refType="w" fact="0.3154"/>
              <dgm:constr type="t" for="ch" forName="Image3" refType="h" fact="0.6397"/>
              <dgm:constr type="w" for="ch" forName="Image3" refType="w" fact="0.3154"/>
              <dgm:constr type="h" for="ch" forName="Image3" refType="h" fact="0.2805"/>
              <dgm:constr type="r" for="ch" forName="Accent3" refType="w" fact="0.2994"/>
              <dgm:constr type="t" for="ch" forName="Accent3" refType="h" fact="0.6629"/>
              <dgm:constr type="w" for="ch" forName="Accent3" refType="w" fact="0.2833"/>
              <dgm:constr type="h" for="ch" forName="Accent3" refType="h" fact="0.2344"/>
              <dgm:constr type="r" for="ch" forName="Image2" refType="w" fact="0.5946"/>
              <dgm:constr type="t" for="ch" forName="Image2" refType="h" fact="0"/>
              <dgm:constr type="w" for="ch" forName="Image2" refType="w" fact="0.2593"/>
              <dgm:constr type="h" for="ch" forName="Image2" refType="h" fact="0.3806"/>
              <dgm:constr type="r" for="ch" forName="Accent2" refType="w" fact="0.5787"/>
              <dgm:constr type="t" for="ch" forName="Accent2" refType="h" fact="0.0231"/>
              <dgm:constr type="w" for="ch" forName="Accent2" refType="w" fact="0.2272"/>
              <dgm:constr type="h" for="ch" forName="Accent2" refType="h" fact="0.3343"/>
              <dgm:constr type="r" for="ch" forName="Text1" refType="w" fact="0.9674"/>
              <dgm:constr type="t" for="ch" forName="Text1" refType="h" fact="0.8032"/>
              <dgm:constr type="w" for="ch" forName="Text1" refType="w" fact="0.5988"/>
              <dgm:constr type="h" for="ch" forName="Text1" refType="h" fact="0.1499"/>
              <dgm:constr type="r" for="ch" forName="Text2" refType="w" fact="0.5789"/>
              <dgm:constr type="t" for="ch" forName="Text2" refType="h" fact="0.2575"/>
              <dgm:constr type="w" for="ch" forName="Text2" refType="w" fact="0.2272"/>
              <dgm:constr type="h" for="ch" forName="Text2" refType="h" fact="0.0999"/>
              <dgm:constr type="r" for="ch" forName="Text3" refType="w" fact="0.2994"/>
              <dgm:constr type="t" for="ch" forName="Text3" refType="h" fact="0.7974"/>
              <dgm:constr type="w" for="ch" forName="Text3" refType="w" fact="0.2833"/>
              <dgm:constr type="h" for="ch" forName="Text3" refType="h" fact="0.0999"/>
            </dgm:constrLst>
          </dgm:if>
          <dgm:if name="Name15" axis="ch" ptType="node" func="cnt" op="equ" val="4">
            <dgm:alg type="composite">
              <dgm:param type="ar" val="1.6922"/>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r" for="ch" forName="Image1" refType="w" fact="0.8502"/>
              <dgm:constr type="t" for="ch" forName="Image1" refType="h" fact="0.4119"/>
              <dgm:constr type="w" for="ch" forName="Image1" refType="w" fact="0.5634"/>
              <dgm:constr type="h" for="ch" forName="Image1" refType="h" fact="0.5881"/>
              <dgm:constr type="r" for="ch" forName="Accent1" refType="w" fact="0.8226"/>
              <dgm:constr type="t" for="ch" forName="Accent1" refType="h" fact="0.4563"/>
              <dgm:constr type="w" for="ch" forName="Accent1" refType="w" fact="0.5091"/>
              <dgm:constr type="h" for="ch" forName="Accent1" refType="h" fact="0.4958"/>
              <dgm:constr type="r" for="ch" forName="Image4" refType="w"/>
              <dgm:constr type="t" for="ch" forName="Image4" refType="h" fact="0.7601"/>
              <dgm:constr type="w" for="ch" forName="Image4" refType="w" fact="0.1316"/>
              <dgm:constr type="h" for="ch" forName="Image4" refType="h" fact="0.2262"/>
              <dgm:constr type="r" for="ch" forName="Accent4" refType="w" fact="0.9864"/>
              <dgm:constr type="t" for="ch" forName="Accent4" refType="h" fact="0.7839"/>
              <dgm:constr type="w" for="ch" forName="Accent4" refType="w" fact="0.1045"/>
              <dgm:constr type="h" for="ch" forName="Accent4" refType="h" fact="0.1806"/>
              <dgm:constr type="r" for="ch" forName="Image3" refType="w" fact="0.2682"/>
              <dgm:constr type="t" for="ch" forName="Image3" refType="h" fact="0.6397"/>
              <dgm:constr type="w" for="ch" forName="Image3" refType="w" fact="0.2682"/>
              <dgm:constr type="h" for="ch" forName="Image3" refType="h" fact="0.2805"/>
              <dgm:constr type="r" for="ch" forName="Accent3" refType="w" fact="0.2545"/>
              <dgm:constr type="t" for="ch" forName="Accent3" refType="h" fact="0.6629"/>
              <dgm:constr type="w" for="ch" forName="Accent3" refType="w" fact="0.2409"/>
              <dgm:constr type="h" for="ch" forName="Accent3" refType="h" fact="0.2344"/>
              <dgm:constr type="r" for="ch" forName="Image2" refType="w" fact="0.5056"/>
              <dgm:constr type="t" for="ch" forName="Image2" refType="h" fact="0"/>
              <dgm:constr type="w" for="ch" forName="Image2" refType="w" fact="0.2205"/>
              <dgm:constr type="h" for="ch" forName="Image2" refType="h" fact="0.3806"/>
              <dgm:constr type="r" for="ch" forName="Accent2" refType="w" fact="0.492"/>
              <dgm:constr type="t" for="ch" forName="Accent2" refType="h" fact="0.0231"/>
              <dgm:constr type="w" for="ch" forName="Accent2" refType="w" fact="0.1932"/>
              <dgm:constr type="h" for="ch" forName="Accent2" refType="h" fact="0.3343"/>
              <dgm:constr type="r" for="ch" forName="Text1" refType="w" fact="0.8226"/>
              <dgm:constr type="t" for="ch" forName="Text1" refType="h" fact="0.8032"/>
              <dgm:constr type="w" for="ch" forName="Text1" refType="w" fact="0.5091"/>
              <dgm:constr type="h" for="ch" forName="Text1" refType="h" fact="0.1499"/>
              <dgm:constr type="r" for="ch" forName="Text2" refType="w" fact="0.4922"/>
              <dgm:constr type="t" for="ch" forName="Text2" refType="h" fact="0.2575"/>
              <dgm:constr type="w" for="ch" forName="Text2" refType="w" fact="0.1932"/>
              <dgm:constr type="h" for="ch" forName="Text2" refType="h" fact="0.0999"/>
              <dgm:constr type="r" for="ch" forName="Text3" refType="w" fact="0.2545"/>
              <dgm:constr type="t" for="ch" forName="Text3" refType="h" fact="0.7974"/>
              <dgm:constr type="w" for="ch" forName="Text3" refType="w" fact="0.2409"/>
              <dgm:constr type="h" for="ch" forName="Text3" refType="h" fact="0.0999"/>
              <dgm:constr type="r" for="ch" forName="Text4" refType="w" fact="0.9864"/>
              <dgm:constr type="t" for="ch" forName="Text4" refType="h" fact="0.8647"/>
              <dgm:constr type="w" for="ch" forName="Text4" refType="w" fact="0.1045"/>
              <dgm:constr type="h" for="ch" forName="Text4" refType="h" fact="0.0999"/>
            </dgm:constrLst>
          </dgm:if>
          <dgm:if name="Name16" axis="ch" ptType="node" func="cnt" op="equ" val="5">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2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4" refType="w" fact="0.9864"/>
              <dgm:constr type="t" for="ch" forName="Text4" refType="h" fact="0.6132"/>
              <dgm:constr type="w" for="ch" forName="Text4" refType="w" fact="0.1045"/>
              <dgm:constr type="h" for="ch" forName="Text4" refType="h" fact="0.0709"/>
            </dgm:constrLst>
          </dgm:if>
          <dgm:else name="Name17">
            <dgm:alg type="composite">
              <dgm:param type="ar" val="1.1999"/>
            </dgm:alg>
            <dgm:constrLst>
              <dgm:constr type="primFontSz" for="des" forName="Text1" val="65"/>
              <dgm:constr type="primFontSz" for="des" forName="Text2" refType="primFontSz" refFor="des" refForName="Text1" op="equ"/>
              <dgm:constr type="primFontSz" for="des" forName="Text3" refType="primFontSz" refFor="des" refForName="Text1" op="equ"/>
              <dgm:constr type="primFontSz" for="des" forName="Text4" refType="primFontSz" refFor="des" refForName="Text1" op="equ"/>
              <dgm:constr type="primFontSz" for="des" forName="Text5" refType="primFontSz" refFor="des" refForName="Text1" op="equ"/>
              <dgm:constr type="primFontSz" for="des" forName="Text6" refType="primFontSz" refFor="des" refForName="Text1" op="equ"/>
              <dgm:constr type="r" for="ch" forName="Image1" refType="w" fact="0.8502"/>
              <dgm:constr type="t" for="ch" forName="Image1" refType="h" fact="0.2921"/>
              <dgm:constr type="w" for="ch" forName="Image1" refType="w" fact="0.5634"/>
              <dgm:constr type="h" for="ch" forName="Image1" refType="h" fact="0.417"/>
              <dgm:constr type="r" for="ch" forName="Accent1" refType="w" fact="0.8226"/>
              <dgm:constr type="t" for="ch" forName="Accent1" refType="h" fact="0.3236"/>
              <dgm:constr type="w" for="ch" forName="Accent1" refType="w" fact="0.5091"/>
              <dgm:constr type="h" for="ch" forName="Accent1" refType="h" fact="0.3515"/>
              <dgm:constr type="r" for="ch" forName="Image4" refType="w"/>
              <dgm:constr type="t" for="ch" forName="Image4" refType="h" fact="0.539"/>
              <dgm:constr type="w" for="ch" forName="Image4" refType="w" fact="0.1316"/>
              <dgm:constr type="h" for="ch" forName="Image4" refType="h" fact="0.1604"/>
              <dgm:constr type="r" for="ch" forName="Accent4" refType="w" fact="0.9864"/>
              <dgm:constr type="t" for="ch" forName="Accent4" refType="h" fact="0.5559"/>
              <dgm:constr type="w" for="ch" forName="Accent4" refType="w" fact="0.1045"/>
              <dgm:constr type="h" for="ch" forName="Accent4" refType="h" fact="0.1281"/>
              <dgm:constr type="r" for="ch" forName="Image5" refType="w" fact="0.3713"/>
              <dgm:constr type="t" for="ch" forName="Image5" refType="h" fact="0.7301"/>
              <dgm:constr type="w" for="ch" forName="Image5" refType="w" fact="0.2318"/>
              <dgm:constr type="h" for="ch" forName="Image5" refType="h" fact="0.2699"/>
              <dgm:constr type="r" for="ch" forName="Accent5" refType="w" fact="0.358"/>
              <dgm:constr type="t" for="ch" forName="Accent5" refType="h" fact="0.7467"/>
              <dgm:constr type="w" for="ch" forName="Accent5" refType="w" fact="0.2045"/>
              <dgm:constr type="h" for="ch" forName="Accent5" refType="h" fact="0.2371"/>
              <dgm:constr type="r" for="ch" forName="Image3" refType="w" fact="0.2682"/>
              <dgm:constr type="t" for="ch" forName="Image3" refType="h" fact="0.4536"/>
              <dgm:constr type="w" for="ch" forName="Image3" refType="w" fact="0.2682"/>
              <dgm:constr type="h" for="ch" forName="Image3" refType="h" fact="0.1989"/>
              <dgm:constr type="r" for="ch" forName="Accent3" refType="w" fact="0.2545"/>
              <dgm:constr type="t" for="ch" forName="Accent3" refType="h" fact="0.4701"/>
              <dgm:constr type="w" for="ch" forName="Accent3" refType="w" fact="0.2409"/>
              <dgm:constr type="h" for="ch" forName="Accent3" refType="h" fact="0.1662"/>
              <dgm:constr type="r" for="ch" forName="Image2" refType="w" fact="0.5056"/>
              <dgm:constr type="t" for="ch" forName="Image2" refType="h" fact="0"/>
              <dgm:constr type="w" for="ch" forName="Image2" refType="w" fact="0.2205"/>
              <dgm:constr type="h" for="ch" forName="Image2" refType="h" fact="0.2699"/>
              <dgm:constr type="r" for="ch" forName="Accent2" refType="w" fact="0.492"/>
              <dgm:constr type="t" for="ch" forName="Accent2" refType="h" fact="0.0164"/>
              <dgm:constr type="w" for="ch" forName="Accent2" refType="w" fact="0.1932"/>
              <dgm:constr type="h" for="ch" forName="Accent2" refType="h" fact="0.2371"/>
              <dgm:constr type="r" for="ch" forName="Text1" refType="w" fact="0.8226"/>
              <dgm:constr type="t" for="ch" forName="Text1" refType="h" fact="0.5695"/>
              <dgm:constr type="w" for="ch" forName="Text1" refType="w" fact="0.5091"/>
              <dgm:constr type="h" for="ch" forName="Text1" refType="h" fact="0.1063"/>
              <dgm:constr type="r" for="ch" forName="Image6" refType="w" fact="0.849"/>
              <dgm:constr type="t" for="ch" forName="Image6" refType="h" fact="0.7301"/>
              <dgm:constr type="w" for="ch" forName="Image6" refType="w" fact="0.2361"/>
              <dgm:constr type="h" for="ch" forName="Image6" refType="h" fact="0.1604"/>
              <dgm:constr type="r" for="ch" forName="Accent6" refType="w" fact="0.8352"/>
              <dgm:constr type="t" for="ch" forName="Accent6" refType="h" fact="0.7467"/>
              <dgm:constr type="w" for="ch" forName="Accent6" refType="w" fact="0.2091"/>
              <dgm:constr type="h" for="ch" forName="Accent6" refType="h" fact="0.1281"/>
              <dgm:constr type="r" for="ch" forName="Text2" refType="w" fact="0.4922"/>
              <dgm:constr type="t" for="ch" forName="Text2" refType="h" fact="0.1826"/>
              <dgm:constr type="w" for="ch" forName="Text2" refType="w" fact="0.1932"/>
              <dgm:constr type="h" for="ch" forName="Text2" refType="h" fact="0.0709"/>
              <dgm:constr type="r" for="ch" forName="Text3" refType="w" fact="0.2545"/>
              <dgm:constr type="t" for="ch" forName="Text3" refType="h" fact="0.5655"/>
              <dgm:constr type="w" for="ch" forName="Text3" refType="w" fact="0.2409"/>
              <dgm:constr type="h" for="ch" forName="Text3" refType="h" fact="0.0709"/>
              <dgm:constr type="r" for="ch" forName="Text5" refType="w" fact="0.358"/>
              <dgm:constr type="t" for="ch" forName="Text5" refType="h" fact="0.9129"/>
              <dgm:constr type="w" for="ch" forName="Text5" refType="w" fact="0.2045"/>
              <dgm:constr type="h" for="ch" forName="Text5" refType="h" fact="0.0709"/>
              <dgm:constr type="r" for="ch" forName="Text6" refType="w" fact="0.8352"/>
              <dgm:constr type="t" for="ch" forName="Text6" refType="h" fact="0.8039"/>
              <dgm:constr type="w" for="ch" forName="Text6" refType="w" fact="0.2091"/>
              <dgm:constr type="h" for="ch" forName="Text6" refType="h" fact="0.0709"/>
              <dgm:constr type="r" for="ch" forName="Text4" refType="w" fact="0.9864"/>
              <dgm:constr type="t" for="ch" forName="Text4" refType="h" fact="0.6132"/>
              <dgm:constr type="w" for="ch" forName="Text4" refType="w" fact="0.1045"/>
              <dgm:constr type="h" for="ch" forName="Text4" refType="h" fact="0.0709"/>
            </dgm:constrLst>
          </dgm:else>
        </dgm:choose>
      </dgm:else>
    </dgm:choose>
    <dgm:forEach name="wrapper" axis="self" ptType="parTrans">
      <dgm:forEach name="ImageRepeat" axis="self">
        <dgm:layoutNode name="Image" styleLbl="alignImgPlace1">
          <dgm:alg type="sp"/>
          <dgm:shape xmlns:r="http://schemas.openxmlformats.org/officeDocument/2006/relationships" type="rect" r:blip="" blipPhldr="1">
            <dgm:adjLst/>
          </dgm:shape>
          <dgm:presOf/>
        </dgm:layoutNode>
      </dgm:forEach>
      <dgm:forEach name="accentRepeat" axis="self">
        <dgm:layoutNode name="Accent" styleLbl="parChTrans1D1">
          <dgm:alg type="sp"/>
          <dgm:shape xmlns:r="http://schemas.openxmlformats.org/officeDocument/2006/relationships" type="rect" r:blip="">
            <dgm:adjLst/>
          </dgm:shape>
          <dgm:presOf/>
        </dgm:layoutNode>
      </dgm:forEach>
    </dgm:forEach>
    <dgm:forEach name="Name18" axis="ch" ptType="node" cnt="1">
      <dgm:layoutNode name="Image1">
        <dgm:alg type="sp"/>
        <dgm:shape xmlns:r="http://schemas.openxmlformats.org/officeDocument/2006/relationships" r:blip="">
          <dgm:adjLst/>
        </dgm:shape>
        <dgm:presOf/>
        <dgm:forEach name="Name19" ref="ImageRepeat"/>
      </dgm:layoutNode>
      <dgm:layoutNode name="Accent1">
        <dgm:alg type="sp"/>
        <dgm:shape xmlns:r="http://schemas.openxmlformats.org/officeDocument/2006/relationships" r:blip="">
          <dgm:adjLst/>
        </dgm:shape>
        <dgm:presOf/>
        <dgm:constrLst/>
        <dgm:forEach name="Name20" ref="accentRepeat"/>
      </dgm:layoutNode>
      <dgm:layoutNode name="Text1" styleLbl="alignImgPlace1">
        <dgm:varLst>
          <dgm:chMax val="0"/>
          <dgm:chPref val="0"/>
          <dgm:bulletEnabled val="1"/>
        </dgm:varLst>
        <dgm:alg type="tx">
          <dgm:param type="parTxLTRAlign" val="r"/>
          <dgm:param type="shpTxLTRAlignCh" val="r"/>
          <dgm:param type="txAnchorVert" val="b"/>
          <dgm:param type="txAnchorVertCh" val="b"/>
          <dgm:param type="lnSpPar" val="100"/>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1" axis="ch" ptType="node" st="2" cnt="1">
      <dgm:layoutNode name="Image2">
        <dgm:alg type="sp"/>
        <dgm:shape xmlns:r="http://schemas.openxmlformats.org/officeDocument/2006/relationships" r:blip="">
          <dgm:adjLst/>
        </dgm:shape>
        <dgm:presOf/>
        <dgm:forEach name="Name22" ref="ImageRepeat"/>
      </dgm:layoutNode>
      <dgm:layoutNode name="Accent2">
        <dgm:alg type="sp"/>
        <dgm:shape xmlns:r="http://schemas.openxmlformats.org/officeDocument/2006/relationships" r:blip="">
          <dgm:adjLst/>
        </dgm:shape>
        <dgm:presOf/>
        <dgm:constrLst/>
        <dgm:forEach name="Name23" ref="accentRepeat"/>
      </dgm:layoutNode>
      <dgm:layoutNode name="Text2"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4" axis="ch" ptType="node" st="3" cnt="1">
      <dgm:layoutNode name="Image3">
        <dgm:alg type="sp"/>
        <dgm:shape xmlns:r="http://schemas.openxmlformats.org/officeDocument/2006/relationships" r:blip="">
          <dgm:adjLst/>
        </dgm:shape>
        <dgm:presOf/>
        <dgm:forEach name="Name25" ref="ImageRepeat"/>
      </dgm:layoutNode>
      <dgm:layoutNode name="Accent3">
        <dgm:alg type="sp"/>
        <dgm:shape xmlns:r="http://schemas.openxmlformats.org/officeDocument/2006/relationships" r:blip="">
          <dgm:adjLst/>
        </dgm:shape>
        <dgm:presOf/>
        <dgm:constrLst/>
        <dgm:forEach name="Name26" ref="accentRepeat"/>
      </dgm:layoutNode>
      <dgm:layoutNode name="Text3"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27" axis="ch" ptType="node" st="4" cnt="1">
      <dgm:layoutNode name="Image4">
        <dgm:alg type="sp"/>
        <dgm:shape xmlns:r="http://schemas.openxmlformats.org/officeDocument/2006/relationships" r:blip="">
          <dgm:adjLst/>
        </dgm:shape>
        <dgm:presOf/>
        <dgm:forEach name="Name28" ref="ImageRepeat"/>
      </dgm:layoutNode>
      <dgm:layoutNode name="Accent4">
        <dgm:alg type="sp"/>
        <dgm:shape xmlns:r="http://schemas.openxmlformats.org/officeDocument/2006/relationships" r:blip="">
          <dgm:adjLst/>
        </dgm:shape>
        <dgm:presOf/>
        <dgm:constrLst/>
        <dgm:forEach name="Name29" ref="accentRepeat"/>
      </dgm:layoutNode>
      <dgm:layoutNode name="Text4"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0" axis="ch" ptType="node" st="5" cnt="1">
      <dgm:layoutNode name="Image5">
        <dgm:alg type="sp"/>
        <dgm:shape xmlns:r="http://schemas.openxmlformats.org/officeDocument/2006/relationships" r:blip="">
          <dgm:adjLst/>
        </dgm:shape>
        <dgm:presOf/>
        <dgm:forEach name="Name31" ref="ImageRepeat"/>
      </dgm:layoutNode>
      <dgm:layoutNode name="Accent5">
        <dgm:alg type="sp"/>
        <dgm:shape xmlns:r="http://schemas.openxmlformats.org/officeDocument/2006/relationships" r:blip="">
          <dgm:adjLst/>
        </dgm:shape>
        <dgm:presOf/>
        <dgm:constrLst/>
        <dgm:forEach name="Name32" ref="accentRepeat"/>
      </dgm:layoutNode>
      <dgm:layoutNode name="Text5"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forEach name="Name33" axis="ch" ptType="node" st="6" cnt="1">
      <dgm:layoutNode name="Image6">
        <dgm:alg type="sp"/>
        <dgm:shape xmlns:r="http://schemas.openxmlformats.org/officeDocument/2006/relationships" r:blip="">
          <dgm:adjLst/>
        </dgm:shape>
        <dgm:presOf/>
        <dgm:forEach name="Name34" ref="ImageRepeat"/>
      </dgm:layoutNode>
      <dgm:layoutNode name="Accent6">
        <dgm:alg type="sp"/>
        <dgm:shape xmlns:r="http://schemas.openxmlformats.org/officeDocument/2006/relationships" r:blip="">
          <dgm:adjLst/>
        </dgm:shape>
        <dgm:presOf/>
        <dgm:constrLst/>
        <dgm:forEach name="Name35" ref="accentRepeat"/>
      </dgm:layoutNode>
      <dgm:layoutNode name="Text6" styleLbl="alignImgPlace1">
        <dgm:varLst>
          <dgm:chMax val="0"/>
          <dgm:chPref val="0"/>
          <dgm:bulletEnabled val="1"/>
        </dgm:varLst>
        <dgm:alg type="tx">
          <dgm:param type="parTxLTRAlign" val="r"/>
          <dgm:param type="shpTxLTRAlignCh"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15"/>
          <dgm:constr type="rMarg" refType="primFontSz" fact="0.15"/>
          <dgm:constr type="tMarg" refType="primFontSz" fact="0.05"/>
          <dgm:constr type="bMarg" refType="primFontSz" fact="0"/>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2EC5B-BD18-4B8A-9B02-866A9762EB38}" type="datetimeFigureOut">
              <a:rPr lang="en-US" smtClean="0"/>
              <a:t>12/7/20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942CAD-B061-41DD-818A-310BA677D939}" type="slidenum">
              <a:rPr lang="en-US" smtClean="0"/>
              <a:t>‹#›</a:t>
            </a:fld>
            <a:endParaRPr lang="en-US"/>
          </a:p>
        </p:txBody>
      </p:sp>
    </p:spTree>
    <p:extLst>
      <p:ext uri="{BB962C8B-B14F-4D97-AF65-F5344CB8AC3E}">
        <p14:creationId xmlns:p14="http://schemas.microsoft.com/office/powerpoint/2010/main" val="368729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942CAD-B061-41DD-818A-310BA677D939}" type="slidenum">
              <a:rPr lang="en-US" smtClean="0"/>
              <a:t>3</a:t>
            </a:fld>
            <a:endParaRPr lang="en-US"/>
          </a:p>
        </p:txBody>
      </p:sp>
    </p:spTree>
    <p:extLst>
      <p:ext uri="{BB962C8B-B14F-4D97-AF65-F5344CB8AC3E}">
        <p14:creationId xmlns:p14="http://schemas.microsoft.com/office/powerpoint/2010/main" val="58956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We approach the above challenges using the Multi gate mixture of experts. </a:t>
            </a:r>
            <a:r>
              <a:rPr lang="en-US" sz="1800" b="0" i="0" u="none" strike="noStrike" baseline="0" dirty="0">
                <a:solidFill>
                  <a:srgbClr val="000000"/>
                </a:solidFill>
                <a:latin typeface="Linux Libertine T"/>
              </a:rPr>
              <a:t> it introduces a shallow tower to model and remove selection bias. The system can handle multiple queries at once</a:t>
            </a:r>
            <a:endParaRPr lang="en-US" dirty="0"/>
          </a:p>
          <a:p>
            <a:endParaRPr lang="en-US" dirty="0"/>
          </a:p>
          <a:p>
            <a:r>
              <a:rPr lang="en-US" dirty="0"/>
              <a:t>Our recommendation Engine contains two stages:</a:t>
            </a:r>
          </a:p>
          <a:p>
            <a:pPr marL="171450" indent="-171450">
              <a:buFont typeface="Arial" panose="020B0604020202020204" pitchFamily="34" charset="0"/>
              <a:buChar char="•"/>
            </a:pPr>
            <a:r>
              <a:rPr lang="en-US" dirty="0"/>
              <a:t>Candidate Generation</a:t>
            </a:r>
          </a:p>
          <a:p>
            <a:pPr marL="171450" indent="-171450">
              <a:buFont typeface="Arial" panose="020B0604020202020204" pitchFamily="34" charset="0"/>
              <a:buChar char="•"/>
            </a:pPr>
            <a:r>
              <a:rPr lang="en-US" dirty="0"/>
              <a:t>Ranking: Two objectives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Satisfaction Score : satisfaction objectives, such as user liking a video on YouTube, and leaving a rating on the recommendation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Ranking Score: engagement objectives, such as user clicks, and degree of engagement with recommended videos</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C942CAD-B061-41DD-818A-310BA677D939}" type="slidenum">
              <a:rPr lang="en-US" smtClean="0"/>
              <a:t>9</a:t>
            </a:fld>
            <a:endParaRPr lang="en-US"/>
          </a:p>
        </p:txBody>
      </p:sp>
    </p:spTree>
    <p:extLst>
      <p:ext uri="{BB962C8B-B14F-4D97-AF65-F5344CB8AC3E}">
        <p14:creationId xmlns:p14="http://schemas.microsoft.com/office/powerpoint/2010/main" val="3143732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B16A41-2768-455E-8D83-2966C2052C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208" y="0"/>
            <a:ext cx="12185354" cy="6882821"/>
          </a:xfrm>
          <a:prstGeom prst="rect">
            <a:avLst/>
          </a:prstGeom>
        </p:spPr>
      </p:pic>
      <p:sp>
        <p:nvSpPr>
          <p:cNvPr id="2" name="Title 1"/>
          <p:cNvSpPr>
            <a:spLocks noGrp="1"/>
          </p:cNvSpPr>
          <p:nvPr>
            <p:ph type="ctrTitle" hasCustomPrompt="1"/>
          </p:nvPr>
        </p:nvSpPr>
        <p:spPr>
          <a:xfrm>
            <a:off x="4155924" y="1600200"/>
            <a:ext cx="7721600" cy="2133600"/>
          </a:xfrm>
          <a:prstGeom prst="rect">
            <a:avLst/>
          </a:prstGeom>
        </p:spPr>
        <p:txBody>
          <a:bodyPr>
            <a:normAutofit/>
          </a:bodyPr>
          <a:lstStyle>
            <a:lvl1pPr algn="l">
              <a:defRPr sz="5332" b="0" baseline="0">
                <a:solidFill>
                  <a:schemeClr val="bg1"/>
                </a:solidFill>
              </a:defRPr>
            </a:lvl1pPr>
          </a:lstStyle>
          <a:p>
            <a:r>
              <a:rPr lang="en-US"/>
              <a:t>Heading goes here</a:t>
            </a:r>
          </a:p>
        </p:txBody>
      </p:sp>
      <p:cxnSp>
        <p:nvCxnSpPr>
          <p:cNvPr id="18" name="Straight Connector 17"/>
          <p:cNvCxnSpPr/>
          <p:nvPr userDrawn="1"/>
        </p:nvCxnSpPr>
        <p:spPr>
          <a:xfrm>
            <a:off x="4165600" y="4140200"/>
            <a:ext cx="5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 Placeholder 23"/>
          <p:cNvSpPr>
            <a:spLocks noGrp="1"/>
          </p:cNvSpPr>
          <p:nvPr>
            <p:ph type="body" sz="quarter" idx="10" hasCustomPrompt="1"/>
          </p:nvPr>
        </p:nvSpPr>
        <p:spPr>
          <a:xfrm>
            <a:off x="4165600" y="4445000"/>
            <a:ext cx="7721600" cy="2133600"/>
          </a:xfrm>
          <a:prstGeom prst="rect">
            <a:avLst/>
          </a:prstGeom>
        </p:spPr>
        <p:txBody>
          <a:bodyPr>
            <a:normAutofit/>
          </a:bodyPr>
          <a:lstStyle>
            <a:lvl1pPr marL="0" indent="0" algn="l">
              <a:buNone/>
              <a:defRPr sz="3199" baseline="0">
                <a:solidFill>
                  <a:schemeClr val="bg1"/>
                </a:solidFill>
              </a:defRPr>
            </a:lvl1pPr>
          </a:lstStyle>
          <a:p>
            <a:pPr lvl="0"/>
            <a:r>
              <a:rPr lang="en-US"/>
              <a:t>Sub heading goes here</a:t>
            </a:r>
          </a:p>
        </p:txBody>
      </p:sp>
      <p:sp>
        <p:nvSpPr>
          <p:cNvPr id="5" name="Isosceles Triangle 4">
            <a:extLst>
              <a:ext uri="{FF2B5EF4-FFF2-40B4-BE49-F238E27FC236}">
                <a16:creationId xmlns:a16="http://schemas.microsoft.com/office/drawing/2014/main" id="{59AB1B25-46E2-4C3F-99B0-60A24C941E6B}"/>
              </a:ext>
            </a:extLst>
          </p:cNvPr>
          <p:cNvSpPr/>
          <p:nvPr userDrawn="1"/>
        </p:nvSpPr>
        <p:spPr>
          <a:xfrm rot="5400000">
            <a:off x="-1033528" y="2306518"/>
            <a:ext cx="4069978" cy="2002923"/>
          </a:xfrm>
          <a:prstGeom prst="triangle">
            <a:avLst>
              <a:gd name="adj" fmla="val 5067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5">
            <a:extLst>
              <a:ext uri="{FF2B5EF4-FFF2-40B4-BE49-F238E27FC236}">
                <a16:creationId xmlns:a16="http://schemas.microsoft.com/office/drawing/2014/main" id="{0294F7F2-762B-4142-9F9B-28DB4F34AE59}"/>
              </a:ext>
            </a:extLst>
          </p:cNvPr>
          <p:cNvSpPr/>
          <p:nvPr userDrawn="1"/>
        </p:nvSpPr>
        <p:spPr>
          <a:xfrm>
            <a:off x="1847211" y="1515032"/>
            <a:ext cx="385583" cy="43030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Rectangle 9">
            <a:extLst>
              <a:ext uri="{FF2B5EF4-FFF2-40B4-BE49-F238E27FC236}">
                <a16:creationId xmlns:a16="http://schemas.microsoft.com/office/drawing/2014/main" id="{92BE8A07-FC2C-4DD6-8ACA-B8D1E0734F47}"/>
              </a:ext>
            </a:extLst>
          </p:cNvPr>
          <p:cNvSpPr/>
          <p:nvPr userDrawn="1"/>
        </p:nvSpPr>
        <p:spPr>
          <a:xfrm>
            <a:off x="2826710" y="2447365"/>
            <a:ext cx="349715" cy="3003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a:extLst>
              <a:ext uri="{FF2B5EF4-FFF2-40B4-BE49-F238E27FC236}">
                <a16:creationId xmlns:a16="http://schemas.microsoft.com/office/drawing/2014/main" id="{F955AD29-1F83-4525-88E2-008545679A20}"/>
              </a:ext>
            </a:extLst>
          </p:cNvPr>
          <p:cNvSpPr/>
          <p:nvPr userDrawn="1"/>
        </p:nvSpPr>
        <p:spPr>
          <a:xfrm>
            <a:off x="2206185" y="2395817"/>
            <a:ext cx="474960" cy="452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Rectangle 11">
            <a:extLst>
              <a:ext uri="{FF2B5EF4-FFF2-40B4-BE49-F238E27FC236}">
                <a16:creationId xmlns:a16="http://schemas.microsoft.com/office/drawing/2014/main" id="{67B2B04F-4A22-46E3-AB50-4A636B0B9080}"/>
              </a:ext>
            </a:extLst>
          </p:cNvPr>
          <p:cNvSpPr/>
          <p:nvPr userDrawn="1"/>
        </p:nvSpPr>
        <p:spPr>
          <a:xfrm>
            <a:off x="2672179" y="1804147"/>
            <a:ext cx="293668" cy="3003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a:extLst>
              <a:ext uri="{FF2B5EF4-FFF2-40B4-BE49-F238E27FC236}">
                <a16:creationId xmlns:a16="http://schemas.microsoft.com/office/drawing/2014/main" id="{6F56DB5B-0B34-4A1C-A2BA-E4FC13921B66}"/>
              </a:ext>
            </a:extLst>
          </p:cNvPr>
          <p:cNvSpPr/>
          <p:nvPr userDrawn="1"/>
        </p:nvSpPr>
        <p:spPr>
          <a:xfrm>
            <a:off x="3169109" y="2095500"/>
            <a:ext cx="184412" cy="2241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Rectangle 13">
            <a:extLst>
              <a:ext uri="{FF2B5EF4-FFF2-40B4-BE49-F238E27FC236}">
                <a16:creationId xmlns:a16="http://schemas.microsoft.com/office/drawing/2014/main" id="{C870F4B2-262E-4509-96DC-B1A7E3E58822}"/>
              </a:ext>
            </a:extLst>
          </p:cNvPr>
          <p:cNvSpPr/>
          <p:nvPr userDrawn="1"/>
        </p:nvSpPr>
        <p:spPr>
          <a:xfrm>
            <a:off x="1742894" y="2095500"/>
            <a:ext cx="293667" cy="3003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extLst>
              <a:ext uri="{FF2B5EF4-FFF2-40B4-BE49-F238E27FC236}">
                <a16:creationId xmlns:a16="http://schemas.microsoft.com/office/drawing/2014/main" id="{AFB1A27D-4981-46D2-BE50-9A3703E56EB5}"/>
              </a:ext>
            </a:extLst>
          </p:cNvPr>
          <p:cNvSpPr/>
          <p:nvPr userDrawn="1"/>
        </p:nvSpPr>
        <p:spPr>
          <a:xfrm>
            <a:off x="3483548" y="2579595"/>
            <a:ext cx="273642" cy="3003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57584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erval slide">
    <p:spTree>
      <p:nvGrpSpPr>
        <p:cNvPr id="1" name=""/>
        <p:cNvGrpSpPr/>
        <p:nvPr/>
      </p:nvGrpSpPr>
      <p:grpSpPr>
        <a:xfrm>
          <a:off x="0" y="0"/>
          <a:ext cx="0" cy="0"/>
          <a:chOff x="0" y="0"/>
          <a:chExt cx="0" cy="0"/>
        </a:xfrm>
      </p:grpSpPr>
      <p:pic>
        <p:nvPicPr>
          <p:cNvPr id="3074" name="Picture 2" descr="C:\Users\Kaarbhaari\Documents\Office Projects\DXSherpa\Untitled-4.3.png"/>
          <p:cNvPicPr>
            <a:picLocks noChangeAspect="1" noChangeArrowheads="1"/>
          </p:cNvPicPr>
          <p:nvPr userDrawn="1"/>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866" y="-19051"/>
            <a:ext cx="12225867" cy="687705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ctrTitle"/>
          </p:nvPr>
        </p:nvSpPr>
        <p:spPr>
          <a:xfrm>
            <a:off x="609600" y="1701800"/>
            <a:ext cx="7721600" cy="914400"/>
          </a:xfrm>
          <a:prstGeom prst="rect">
            <a:avLst/>
          </a:prstGeom>
        </p:spPr>
        <p:txBody>
          <a:bodyPr>
            <a:normAutofit/>
          </a:bodyPr>
          <a:lstStyle>
            <a:lvl1pPr algn="l">
              <a:defRPr sz="5332" b="1" baseline="0">
                <a:solidFill>
                  <a:schemeClr val="tx2"/>
                </a:solidFill>
              </a:defRPr>
            </a:lvl1pPr>
          </a:lstStyle>
          <a:p>
            <a:endParaRPr lang="en-US"/>
          </a:p>
        </p:txBody>
      </p:sp>
      <p:sp>
        <p:nvSpPr>
          <p:cNvPr id="11" name="Text Placeholder 3"/>
          <p:cNvSpPr>
            <a:spLocks noGrp="1"/>
          </p:cNvSpPr>
          <p:nvPr>
            <p:ph type="body" sz="quarter" idx="11"/>
          </p:nvPr>
        </p:nvSpPr>
        <p:spPr>
          <a:xfrm>
            <a:off x="609600" y="2921000"/>
            <a:ext cx="10668000" cy="1930400"/>
          </a:xfrm>
          <a:prstGeom prst="rect">
            <a:avLst/>
          </a:prstGeom>
        </p:spPr>
        <p:txBody>
          <a:bodyPr>
            <a:normAutofit/>
          </a:bodyPr>
          <a:lstStyle>
            <a:lvl1pPr marL="0" indent="0" algn="l">
              <a:buNone/>
              <a:defRPr sz="4266" b="0" baseline="0">
                <a:solidFill>
                  <a:schemeClr val="accent1">
                    <a:lumMod val="75000"/>
                  </a:schemeClr>
                </a:solidFill>
              </a:defRPr>
            </a:lvl1pPr>
          </a:lstStyle>
          <a:p>
            <a:pPr lvl="0"/>
            <a:endParaRPr lang="en-US"/>
          </a:p>
        </p:txBody>
      </p:sp>
    </p:spTree>
    <p:extLst>
      <p:ext uri="{BB962C8B-B14F-4D97-AF65-F5344CB8AC3E}">
        <p14:creationId xmlns:p14="http://schemas.microsoft.com/office/powerpoint/2010/main" val="1214831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149600" y="685800"/>
            <a:ext cx="6299200" cy="1117600"/>
          </a:xfrm>
          <a:prstGeom prst="rect">
            <a:avLst/>
          </a:prstGeom>
        </p:spPr>
        <p:txBody>
          <a:bodyPr>
            <a:noAutofit/>
          </a:bodyPr>
          <a:lstStyle>
            <a:lvl1pPr algn="ctr">
              <a:defRPr sz="7198" b="1" baseline="0">
                <a:solidFill>
                  <a:schemeClr val="tx2"/>
                </a:solidFill>
              </a:defRPr>
            </a:lvl1pPr>
          </a:lstStyle>
          <a:p>
            <a:r>
              <a:rPr lang="en-US"/>
              <a:t>Thank You!</a:t>
            </a:r>
          </a:p>
        </p:txBody>
      </p:sp>
      <p:sp>
        <p:nvSpPr>
          <p:cNvPr id="8" name="Text Placeholder 13"/>
          <p:cNvSpPr>
            <a:spLocks noGrp="1"/>
          </p:cNvSpPr>
          <p:nvPr>
            <p:ph type="body" sz="quarter" idx="15" hasCustomPrompt="1"/>
          </p:nvPr>
        </p:nvSpPr>
        <p:spPr>
          <a:xfrm>
            <a:off x="406400" y="1905000"/>
            <a:ext cx="11176000" cy="4064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2133" b="1" baseline="0">
                <a:solidFill>
                  <a:schemeClr val="tx2"/>
                </a:solidFill>
              </a:defRPr>
            </a:lvl1pPr>
          </a:lstStyle>
          <a:p>
            <a:pPr lvl="0"/>
            <a:r>
              <a:rPr lang="en-US"/>
              <a:t>About</a:t>
            </a:r>
          </a:p>
        </p:txBody>
      </p:sp>
      <p:sp>
        <p:nvSpPr>
          <p:cNvPr id="9" name="Text Placeholder 13"/>
          <p:cNvSpPr>
            <a:spLocks noGrp="1"/>
          </p:cNvSpPr>
          <p:nvPr>
            <p:ph type="body" sz="quarter" idx="16" hasCustomPrompt="1"/>
          </p:nvPr>
        </p:nvSpPr>
        <p:spPr>
          <a:xfrm>
            <a:off x="406400" y="2311400"/>
            <a:ext cx="11176000" cy="11176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467" b="0" baseline="0"/>
            </a:lvl1pPr>
          </a:lstStyle>
          <a:p>
            <a:pPr lvl="0"/>
            <a:r>
              <a:rPr lang="en-US"/>
              <a:t>Description goes here</a:t>
            </a:r>
          </a:p>
        </p:txBody>
      </p:sp>
      <p:sp>
        <p:nvSpPr>
          <p:cNvPr id="10" name="Text Placeholder 13"/>
          <p:cNvSpPr>
            <a:spLocks noGrp="1"/>
          </p:cNvSpPr>
          <p:nvPr>
            <p:ph type="body" sz="quarter" idx="17" hasCustomPrompt="1"/>
          </p:nvPr>
        </p:nvSpPr>
        <p:spPr>
          <a:xfrm>
            <a:off x="406400" y="3429000"/>
            <a:ext cx="11176000" cy="4064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2133" b="1" baseline="0">
                <a:solidFill>
                  <a:schemeClr val="tx2"/>
                </a:solidFill>
              </a:defRPr>
            </a:lvl1pPr>
          </a:lstStyle>
          <a:p>
            <a:pPr lvl="0"/>
            <a:r>
              <a:rPr lang="en-US"/>
              <a:t>Important Confidentiality Notice </a:t>
            </a:r>
          </a:p>
        </p:txBody>
      </p:sp>
      <p:sp>
        <p:nvSpPr>
          <p:cNvPr id="11" name="Text Placeholder 13"/>
          <p:cNvSpPr>
            <a:spLocks noGrp="1"/>
          </p:cNvSpPr>
          <p:nvPr>
            <p:ph type="body" sz="quarter" idx="18" hasCustomPrompt="1"/>
          </p:nvPr>
        </p:nvSpPr>
        <p:spPr>
          <a:xfrm>
            <a:off x="406400" y="3835400"/>
            <a:ext cx="11176000" cy="11176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467" b="0" baseline="0"/>
            </a:lvl1pPr>
          </a:lstStyle>
          <a:p>
            <a:pPr lvl="0"/>
            <a:r>
              <a:rPr lang="en-US"/>
              <a:t>Description goes here</a:t>
            </a:r>
          </a:p>
        </p:txBody>
      </p:sp>
      <p:sp>
        <p:nvSpPr>
          <p:cNvPr id="12" name="Text Placeholder 13"/>
          <p:cNvSpPr>
            <a:spLocks noGrp="1"/>
          </p:cNvSpPr>
          <p:nvPr>
            <p:ph type="body" sz="quarter" idx="19" hasCustomPrompt="1"/>
          </p:nvPr>
        </p:nvSpPr>
        <p:spPr>
          <a:xfrm>
            <a:off x="406400" y="5156200"/>
            <a:ext cx="2540000" cy="4064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2133" b="1" baseline="0">
                <a:solidFill>
                  <a:schemeClr val="tx2"/>
                </a:solidFill>
              </a:defRPr>
            </a:lvl1pPr>
          </a:lstStyle>
          <a:p>
            <a:pPr lvl="0"/>
            <a:r>
              <a:rPr lang="en-US"/>
              <a:t>Our Locations</a:t>
            </a:r>
          </a:p>
        </p:txBody>
      </p:sp>
      <p:sp>
        <p:nvSpPr>
          <p:cNvPr id="14" name="Text Placeholder 13"/>
          <p:cNvSpPr>
            <a:spLocks noGrp="1"/>
          </p:cNvSpPr>
          <p:nvPr>
            <p:ph type="body" sz="quarter" idx="20" hasCustomPrompt="1"/>
          </p:nvPr>
        </p:nvSpPr>
        <p:spPr>
          <a:xfrm>
            <a:off x="406400" y="5562600"/>
            <a:ext cx="2540000" cy="11176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467" b="0" baseline="0"/>
            </a:lvl1pPr>
          </a:lstStyle>
          <a:p>
            <a:pPr lvl="0"/>
            <a:r>
              <a:rPr lang="en-US"/>
              <a:t>List of Locations</a:t>
            </a:r>
          </a:p>
        </p:txBody>
      </p:sp>
      <p:sp>
        <p:nvSpPr>
          <p:cNvPr id="15" name="Text Placeholder 13"/>
          <p:cNvSpPr>
            <a:spLocks noGrp="1"/>
          </p:cNvSpPr>
          <p:nvPr>
            <p:ph type="body" sz="quarter" idx="21" hasCustomPrompt="1"/>
          </p:nvPr>
        </p:nvSpPr>
        <p:spPr>
          <a:xfrm>
            <a:off x="3149600" y="5156200"/>
            <a:ext cx="3556000" cy="4064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2133" b="1" baseline="0">
                <a:solidFill>
                  <a:schemeClr val="tx2"/>
                </a:solidFill>
              </a:defRPr>
            </a:lvl1pPr>
          </a:lstStyle>
          <a:p>
            <a:pPr lvl="0"/>
            <a:r>
              <a:rPr lang="en-US"/>
              <a:t>Phone and Email</a:t>
            </a:r>
          </a:p>
        </p:txBody>
      </p:sp>
      <p:sp>
        <p:nvSpPr>
          <p:cNvPr id="16" name="Text Placeholder 13"/>
          <p:cNvSpPr>
            <a:spLocks noGrp="1"/>
          </p:cNvSpPr>
          <p:nvPr>
            <p:ph type="body" sz="quarter" idx="22" hasCustomPrompt="1"/>
          </p:nvPr>
        </p:nvSpPr>
        <p:spPr>
          <a:xfrm>
            <a:off x="3149600" y="5562600"/>
            <a:ext cx="3556000" cy="11176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467" b="0" baseline="0"/>
            </a:lvl1pPr>
          </a:lstStyle>
          <a:p>
            <a:pPr lvl="0"/>
            <a:r>
              <a:rPr lang="en-US"/>
              <a:t>Contact details </a:t>
            </a:r>
          </a:p>
        </p:txBody>
      </p:sp>
      <p:sp>
        <p:nvSpPr>
          <p:cNvPr id="17" name="Text Placeholder 13"/>
          <p:cNvSpPr>
            <a:spLocks noGrp="1"/>
          </p:cNvSpPr>
          <p:nvPr>
            <p:ph type="body" sz="quarter" idx="23" hasCustomPrompt="1"/>
          </p:nvPr>
        </p:nvSpPr>
        <p:spPr>
          <a:xfrm>
            <a:off x="6908800" y="5156200"/>
            <a:ext cx="4673600" cy="4064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2133" b="1" baseline="0">
                <a:solidFill>
                  <a:schemeClr val="tx2"/>
                </a:solidFill>
              </a:defRPr>
            </a:lvl1pPr>
          </a:lstStyle>
          <a:p>
            <a:pPr lvl="0"/>
            <a:r>
              <a:rPr lang="en-US"/>
              <a:t>Social Media </a:t>
            </a:r>
          </a:p>
        </p:txBody>
      </p:sp>
      <p:sp>
        <p:nvSpPr>
          <p:cNvPr id="3" name="Picture Placeholder 2"/>
          <p:cNvSpPr>
            <a:spLocks noGrp="1"/>
          </p:cNvSpPr>
          <p:nvPr>
            <p:ph type="pic" sz="quarter" idx="24"/>
          </p:nvPr>
        </p:nvSpPr>
        <p:spPr>
          <a:xfrm>
            <a:off x="6908800" y="5765800"/>
            <a:ext cx="609600" cy="609600"/>
          </a:xfrm>
          <a:prstGeom prst="rect">
            <a:avLst/>
          </a:prstGeom>
        </p:spPr>
        <p:txBody>
          <a:bodyPr>
            <a:noAutofit/>
          </a:bodyPr>
          <a:lstStyle>
            <a:lvl1pPr>
              <a:defRPr sz="133"/>
            </a:lvl1pPr>
          </a:lstStyle>
          <a:p>
            <a:endParaRPr lang="en-US"/>
          </a:p>
        </p:txBody>
      </p:sp>
      <p:sp>
        <p:nvSpPr>
          <p:cNvPr id="22" name="Picture Placeholder 2"/>
          <p:cNvSpPr>
            <a:spLocks noGrp="1"/>
          </p:cNvSpPr>
          <p:nvPr>
            <p:ph type="pic" sz="quarter" idx="25"/>
          </p:nvPr>
        </p:nvSpPr>
        <p:spPr>
          <a:xfrm>
            <a:off x="7620000" y="5765800"/>
            <a:ext cx="609600" cy="609600"/>
          </a:xfrm>
          <a:prstGeom prst="rect">
            <a:avLst/>
          </a:prstGeom>
        </p:spPr>
        <p:txBody>
          <a:bodyPr>
            <a:noAutofit/>
          </a:bodyPr>
          <a:lstStyle>
            <a:lvl1pPr>
              <a:defRPr sz="133"/>
            </a:lvl1pPr>
          </a:lstStyle>
          <a:p>
            <a:endParaRPr lang="en-US"/>
          </a:p>
        </p:txBody>
      </p:sp>
      <p:sp>
        <p:nvSpPr>
          <p:cNvPr id="23" name="Picture Placeholder 2"/>
          <p:cNvSpPr>
            <a:spLocks noGrp="1"/>
          </p:cNvSpPr>
          <p:nvPr>
            <p:ph type="pic" sz="quarter" idx="26"/>
          </p:nvPr>
        </p:nvSpPr>
        <p:spPr>
          <a:xfrm>
            <a:off x="8331200" y="5765800"/>
            <a:ext cx="609600" cy="609600"/>
          </a:xfrm>
          <a:prstGeom prst="rect">
            <a:avLst/>
          </a:prstGeom>
        </p:spPr>
        <p:txBody>
          <a:bodyPr>
            <a:noAutofit/>
          </a:bodyPr>
          <a:lstStyle>
            <a:lvl1pPr>
              <a:defRPr sz="133"/>
            </a:lvl1pPr>
          </a:lstStyle>
          <a:p>
            <a:endParaRPr lang="en-US"/>
          </a:p>
        </p:txBody>
      </p:sp>
      <p:sp>
        <p:nvSpPr>
          <p:cNvPr id="24" name="Picture Placeholder 2"/>
          <p:cNvSpPr>
            <a:spLocks noGrp="1"/>
          </p:cNvSpPr>
          <p:nvPr>
            <p:ph type="pic" sz="quarter" idx="27"/>
          </p:nvPr>
        </p:nvSpPr>
        <p:spPr>
          <a:xfrm>
            <a:off x="9042400" y="5765800"/>
            <a:ext cx="609600" cy="609600"/>
          </a:xfrm>
          <a:prstGeom prst="rect">
            <a:avLst/>
          </a:prstGeom>
        </p:spPr>
        <p:txBody>
          <a:bodyPr>
            <a:noAutofit/>
          </a:bodyPr>
          <a:lstStyle>
            <a:lvl1pPr>
              <a:defRPr sz="133"/>
            </a:lvl1pPr>
          </a:lstStyle>
          <a:p>
            <a:endParaRPr lang="en-US"/>
          </a:p>
        </p:txBody>
      </p:sp>
      <p:sp>
        <p:nvSpPr>
          <p:cNvPr id="25" name="Picture Placeholder 2"/>
          <p:cNvSpPr>
            <a:spLocks noGrp="1"/>
          </p:cNvSpPr>
          <p:nvPr>
            <p:ph type="pic" sz="quarter" idx="28"/>
          </p:nvPr>
        </p:nvSpPr>
        <p:spPr>
          <a:xfrm>
            <a:off x="9753600" y="5765800"/>
            <a:ext cx="609600" cy="609600"/>
          </a:xfrm>
          <a:prstGeom prst="rect">
            <a:avLst/>
          </a:prstGeom>
        </p:spPr>
        <p:txBody>
          <a:bodyPr>
            <a:noAutofit/>
          </a:bodyPr>
          <a:lstStyle>
            <a:lvl1pPr>
              <a:defRPr sz="133"/>
            </a:lvl1pPr>
          </a:lstStyle>
          <a:p>
            <a:endParaRPr lang="en-US"/>
          </a:p>
        </p:txBody>
      </p:sp>
      <p:sp>
        <p:nvSpPr>
          <p:cNvPr id="28" name="Picture Placeholder 2"/>
          <p:cNvSpPr>
            <a:spLocks noGrp="1"/>
          </p:cNvSpPr>
          <p:nvPr>
            <p:ph type="pic" sz="quarter" idx="29"/>
          </p:nvPr>
        </p:nvSpPr>
        <p:spPr>
          <a:xfrm>
            <a:off x="10464800" y="5765800"/>
            <a:ext cx="609600" cy="609600"/>
          </a:xfrm>
          <a:prstGeom prst="rect">
            <a:avLst/>
          </a:prstGeom>
        </p:spPr>
        <p:txBody>
          <a:bodyPr>
            <a:noAutofit/>
          </a:bodyPr>
          <a:lstStyle>
            <a:lvl1pPr>
              <a:defRPr sz="133"/>
            </a:lvl1pPr>
          </a:lstStyle>
          <a:p>
            <a:endParaRPr lang="en-US"/>
          </a:p>
        </p:txBody>
      </p:sp>
    </p:spTree>
    <p:extLst>
      <p:ext uri="{BB962C8B-B14F-4D97-AF65-F5344CB8AC3E}">
        <p14:creationId xmlns:p14="http://schemas.microsoft.com/office/powerpoint/2010/main" val="814899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8" name="Text Placeholder 3"/>
          <p:cNvSpPr>
            <a:spLocks noGrp="1"/>
          </p:cNvSpPr>
          <p:nvPr>
            <p:ph type="body" sz="quarter" idx="11" hasCustomPrompt="1"/>
          </p:nvPr>
        </p:nvSpPr>
        <p:spPr>
          <a:xfrm>
            <a:off x="812800" y="889000"/>
            <a:ext cx="10668000" cy="711200"/>
          </a:xfrm>
          <a:prstGeom prst="rect">
            <a:avLst/>
          </a:prstGeom>
        </p:spPr>
        <p:txBody>
          <a:bodyPr>
            <a:normAutofit/>
          </a:bodyPr>
          <a:lstStyle>
            <a:lvl1pPr marL="0" indent="0" algn="l">
              <a:buNone/>
              <a:defRPr sz="3732" b="0">
                <a:solidFill>
                  <a:schemeClr val="tx2"/>
                </a:solidFill>
              </a:defRPr>
            </a:lvl1pPr>
          </a:lstStyle>
          <a:p>
            <a:pPr lvl="0"/>
            <a:r>
              <a:rPr lang="en-US"/>
              <a:t>Diagram Name</a:t>
            </a:r>
          </a:p>
        </p:txBody>
      </p:sp>
      <p:sp>
        <p:nvSpPr>
          <p:cNvPr id="5" name="L-Shape 4">
            <a:extLst>
              <a:ext uri="{FF2B5EF4-FFF2-40B4-BE49-F238E27FC236}">
                <a16:creationId xmlns:a16="http://schemas.microsoft.com/office/drawing/2014/main" id="{64492C30-4ABD-45AE-93D0-D69332E2EFAD}"/>
              </a:ext>
            </a:extLst>
          </p:cNvPr>
          <p:cNvSpPr/>
          <p:nvPr userDrawn="1"/>
        </p:nvSpPr>
        <p:spPr>
          <a:xfrm rot="13554351">
            <a:off x="201767" y="1062990"/>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330079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2">
    <p:spTree>
      <p:nvGrpSpPr>
        <p:cNvPr id="1" name=""/>
        <p:cNvGrpSpPr/>
        <p:nvPr/>
      </p:nvGrpSpPr>
      <p:grpSpPr>
        <a:xfrm>
          <a:off x="0" y="0"/>
          <a:ext cx="0" cy="0"/>
          <a:chOff x="0" y="0"/>
          <a:chExt cx="0" cy="0"/>
        </a:xfrm>
      </p:grpSpPr>
      <p:sp>
        <p:nvSpPr>
          <p:cNvPr id="8" name="Text Placeholder 3"/>
          <p:cNvSpPr>
            <a:spLocks noGrp="1"/>
          </p:cNvSpPr>
          <p:nvPr>
            <p:ph type="body" sz="quarter" idx="11" hasCustomPrompt="1"/>
          </p:nvPr>
        </p:nvSpPr>
        <p:spPr>
          <a:xfrm>
            <a:off x="4673600" y="177800"/>
            <a:ext cx="7315200" cy="711200"/>
          </a:xfrm>
          <a:prstGeom prst="rect">
            <a:avLst/>
          </a:prstGeom>
        </p:spPr>
        <p:txBody>
          <a:bodyPr>
            <a:normAutofit/>
          </a:bodyPr>
          <a:lstStyle>
            <a:lvl1pPr marL="0" indent="0" algn="l">
              <a:buNone/>
              <a:defRPr sz="3732" b="0">
                <a:solidFill>
                  <a:schemeClr val="tx2"/>
                </a:solidFill>
              </a:defRPr>
            </a:lvl1pPr>
          </a:lstStyle>
          <a:p>
            <a:pPr lvl="0"/>
            <a:r>
              <a:rPr lang="en-US"/>
              <a:t>Diagram Name</a:t>
            </a:r>
          </a:p>
        </p:txBody>
      </p:sp>
      <p:sp>
        <p:nvSpPr>
          <p:cNvPr id="5" name="L-Shape 4">
            <a:extLst>
              <a:ext uri="{FF2B5EF4-FFF2-40B4-BE49-F238E27FC236}">
                <a16:creationId xmlns:a16="http://schemas.microsoft.com/office/drawing/2014/main" id="{56C7BE06-8532-4A6E-8FCB-F0739F9B3FBF}"/>
              </a:ext>
            </a:extLst>
          </p:cNvPr>
          <p:cNvSpPr/>
          <p:nvPr userDrawn="1"/>
        </p:nvSpPr>
        <p:spPr>
          <a:xfrm rot="13554351">
            <a:off x="4102430" y="351791"/>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854801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iagram-2">
    <p:spTree>
      <p:nvGrpSpPr>
        <p:cNvPr id="1" name=""/>
        <p:cNvGrpSpPr/>
        <p:nvPr/>
      </p:nvGrpSpPr>
      <p:grpSpPr>
        <a:xfrm>
          <a:off x="0" y="0"/>
          <a:ext cx="0" cy="0"/>
          <a:chOff x="0" y="0"/>
          <a:chExt cx="0" cy="0"/>
        </a:xfrm>
      </p:grpSpPr>
      <p:sp>
        <p:nvSpPr>
          <p:cNvPr id="8" name="Text Placeholder 3"/>
          <p:cNvSpPr>
            <a:spLocks noGrp="1"/>
          </p:cNvSpPr>
          <p:nvPr>
            <p:ph type="body" sz="quarter" idx="11" hasCustomPrompt="1"/>
          </p:nvPr>
        </p:nvSpPr>
        <p:spPr>
          <a:xfrm>
            <a:off x="687526" y="177800"/>
            <a:ext cx="7315200" cy="711200"/>
          </a:xfrm>
          <a:prstGeom prst="rect">
            <a:avLst/>
          </a:prstGeom>
        </p:spPr>
        <p:txBody>
          <a:bodyPr>
            <a:normAutofit/>
          </a:bodyPr>
          <a:lstStyle>
            <a:lvl1pPr marL="0" indent="0" algn="l">
              <a:buNone/>
              <a:defRPr sz="3732" b="0">
                <a:solidFill>
                  <a:schemeClr val="tx2"/>
                </a:solidFill>
              </a:defRPr>
            </a:lvl1pPr>
          </a:lstStyle>
          <a:p>
            <a:pPr lvl="0"/>
            <a:r>
              <a:rPr lang="en-US"/>
              <a:t>Diagram Name</a:t>
            </a:r>
          </a:p>
        </p:txBody>
      </p:sp>
      <p:sp>
        <p:nvSpPr>
          <p:cNvPr id="5" name="L-Shape 4">
            <a:extLst>
              <a:ext uri="{FF2B5EF4-FFF2-40B4-BE49-F238E27FC236}">
                <a16:creationId xmlns:a16="http://schemas.microsoft.com/office/drawing/2014/main" id="{56C7BE06-8532-4A6E-8FCB-F0739F9B3FBF}"/>
              </a:ext>
            </a:extLst>
          </p:cNvPr>
          <p:cNvSpPr/>
          <p:nvPr userDrawn="1"/>
        </p:nvSpPr>
        <p:spPr>
          <a:xfrm rot="13554351">
            <a:off x="151868" y="351791"/>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98967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nd Empty">
    <p:spTree>
      <p:nvGrpSpPr>
        <p:cNvPr id="1" name=""/>
        <p:cNvGrpSpPr/>
        <p:nvPr/>
      </p:nvGrpSpPr>
      <p:grpSpPr>
        <a:xfrm>
          <a:off x="0" y="0"/>
          <a:ext cx="0" cy="0"/>
          <a:chOff x="0" y="0"/>
          <a:chExt cx="0" cy="0"/>
        </a:xfrm>
      </p:grpSpPr>
      <p:pic>
        <p:nvPicPr>
          <p:cNvPr id="1026" name="Picture 2" descr="C:\Users\Kaarbhaari\Documents\Office Projects\DXSherpa\Untitled-4.1.png"/>
          <p:cNvPicPr>
            <a:picLocks noChangeAspect="1" noChangeArrowheads="1"/>
          </p:cNvPicPr>
          <p:nvPr userDrawn="1"/>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t="9658"/>
          <a:stretch/>
        </p:blipFill>
        <p:spPr bwMode="auto">
          <a:xfrm>
            <a:off x="0" y="1"/>
            <a:ext cx="12211352" cy="6868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978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ual Comparision">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91D562B2-96ED-494F-90F5-401766BB5814}"/>
              </a:ext>
            </a:extLst>
          </p:cNvPr>
          <p:cNvSpPr>
            <a:spLocks noGrp="1"/>
          </p:cNvSpPr>
          <p:nvPr>
            <p:ph type="body" sz="quarter" idx="10"/>
          </p:nvPr>
        </p:nvSpPr>
        <p:spPr>
          <a:xfrm>
            <a:off x="958311" y="1614921"/>
            <a:ext cx="4695816" cy="711200"/>
          </a:xfrm>
          <a:prstGeom prst="rect">
            <a:avLst/>
          </a:prstGeom>
        </p:spPr>
        <p:txBody>
          <a:bodyPr>
            <a:normAutofit/>
          </a:bodyPr>
          <a:lstStyle>
            <a:lvl1pPr marL="0" indent="0" algn="l">
              <a:buNone/>
              <a:defRPr sz="3732" b="1">
                <a:solidFill>
                  <a:schemeClr val="accent1"/>
                </a:solidFill>
              </a:defRPr>
            </a:lvl1pPr>
          </a:lstStyle>
          <a:p>
            <a:pPr lvl="0"/>
            <a:endParaRPr lang="en-US"/>
          </a:p>
        </p:txBody>
      </p:sp>
      <p:sp>
        <p:nvSpPr>
          <p:cNvPr id="11" name="Content Placeholder 2">
            <a:extLst>
              <a:ext uri="{FF2B5EF4-FFF2-40B4-BE49-F238E27FC236}">
                <a16:creationId xmlns:a16="http://schemas.microsoft.com/office/drawing/2014/main" id="{C24BFD41-FD81-40E1-A84E-21A01CA3FD4D}"/>
              </a:ext>
            </a:extLst>
          </p:cNvPr>
          <p:cNvSpPr>
            <a:spLocks noGrp="1"/>
          </p:cNvSpPr>
          <p:nvPr>
            <p:ph sz="quarter" idx="11"/>
          </p:nvPr>
        </p:nvSpPr>
        <p:spPr>
          <a:xfrm>
            <a:off x="958311" y="2649683"/>
            <a:ext cx="4695816" cy="4094018"/>
          </a:xfrm>
          <a:prstGeom prst="rect">
            <a:avLst/>
          </a:prstGeom>
        </p:spPr>
        <p:txBody>
          <a:bodyPr/>
          <a:lstStyle>
            <a:lvl1pPr marL="457075" indent="-457075">
              <a:buFontTx/>
              <a:buBlip>
                <a:blip r:embed="rId2"/>
              </a:buBlip>
              <a:defRPr sz="2000"/>
            </a:lvl1pPr>
            <a:lvl2pPr marL="990328" indent="-380895">
              <a:buClr>
                <a:schemeClr val="accent1"/>
              </a:buClr>
              <a:buFont typeface="Wingdings" panose="05000000000000000000" pitchFamily="2" charset="2"/>
              <a:buChar char="§"/>
              <a:defRPr sz="2000"/>
            </a:lvl2pPr>
            <a:lvl3pPr>
              <a:buClr>
                <a:schemeClr val="tx1">
                  <a:lumMod val="50000"/>
                  <a:lumOff val="50000"/>
                </a:schemeClr>
              </a:buClr>
              <a:defRPr sz="1800"/>
            </a:lvl3pPr>
            <a:lvl4pPr marL="2133014" indent="-304716">
              <a:buClr>
                <a:schemeClr val="accent1"/>
              </a:buClr>
              <a:buFont typeface="Arial" panose="020B0604020202020204" pitchFamily="34" charset="0"/>
              <a:buChar char="»"/>
              <a:defRPr sz="1600"/>
            </a:lvl4pPr>
            <a:lvl5pPr marL="2742445" indent="-304716">
              <a:buClr>
                <a:schemeClr val="tx1">
                  <a:lumMod val="50000"/>
                  <a:lumOff val="50000"/>
                </a:schemeClr>
              </a:buClr>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4"/>
            <a:endParaRPr lang="en-US"/>
          </a:p>
        </p:txBody>
      </p:sp>
      <p:sp>
        <p:nvSpPr>
          <p:cNvPr id="12" name="Text Placeholder 3">
            <a:extLst>
              <a:ext uri="{FF2B5EF4-FFF2-40B4-BE49-F238E27FC236}">
                <a16:creationId xmlns:a16="http://schemas.microsoft.com/office/drawing/2014/main" id="{A06A7C6C-20E5-479C-BB93-EEF3A0976272}"/>
              </a:ext>
            </a:extLst>
          </p:cNvPr>
          <p:cNvSpPr>
            <a:spLocks noGrp="1"/>
          </p:cNvSpPr>
          <p:nvPr>
            <p:ph type="body" sz="quarter" idx="12"/>
          </p:nvPr>
        </p:nvSpPr>
        <p:spPr>
          <a:xfrm>
            <a:off x="6366456" y="1614921"/>
            <a:ext cx="4695816" cy="711200"/>
          </a:xfrm>
          <a:prstGeom prst="rect">
            <a:avLst/>
          </a:prstGeom>
        </p:spPr>
        <p:txBody>
          <a:bodyPr>
            <a:normAutofit/>
          </a:bodyPr>
          <a:lstStyle>
            <a:lvl1pPr marL="0" indent="0" algn="l">
              <a:buNone/>
              <a:defRPr sz="3732" b="1">
                <a:solidFill>
                  <a:schemeClr val="accent1"/>
                </a:solidFill>
              </a:defRPr>
            </a:lvl1pPr>
          </a:lstStyle>
          <a:p>
            <a:pPr lvl="0"/>
            <a:endParaRPr lang="en-US"/>
          </a:p>
        </p:txBody>
      </p:sp>
      <p:sp>
        <p:nvSpPr>
          <p:cNvPr id="13" name="Content Placeholder 2">
            <a:extLst>
              <a:ext uri="{FF2B5EF4-FFF2-40B4-BE49-F238E27FC236}">
                <a16:creationId xmlns:a16="http://schemas.microsoft.com/office/drawing/2014/main" id="{3101AD6A-C61A-41B7-96FA-69CAE6A1340A}"/>
              </a:ext>
            </a:extLst>
          </p:cNvPr>
          <p:cNvSpPr>
            <a:spLocks noGrp="1"/>
          </p:cNvSpPr>
          <p:nvPr>
            <p:ph sz="quarter" idx="13"/>
          </p:nvPr>
        </p:nvSpPr>
        <p:spPr>
          <a:xfrm>
            <a:off x="6366456" y="2649683"/>
            <a:ext cx="4695816" cy="4094018"/>
          </a:xfrm>
          <a:prstGeom prst="rect">
            <a:avLst/>
          </a:prstGeom>
        </p:spPr>
        <p:txBody>
          <a:bodyPr/>
          <a:lstStyle>
            <a:lvl1pPr marL="457075" indent="-457075">
              <a:buFontTx/>
              <a:buBlip>
                <a:blip r:embed="rId2"/>
              </a:buBlip>
              <a:defRPr sz="2000"/>
            </a:lvl1pPr>
            <a:lvl2pPr marL="990328" indent="-380895">
              <a:buClr>
                <a:schemeClr val="accent1"/>
              </a:buClr>
              <a:buFont typeface="Wingdings" panose="05000000000000000000" pitchFamily="2" charset="2"/>
              <a:buChar char="§"/>
              <a:defRPr sz="2000"/>
            </a:lvl2pPr>
            <a:lvl3pPr>
              <a:buClr>
                <a:schemeClr val="tx1">
                  <a:lumMod val="50000"/>
                  <a:lumOff val="50000"/>
                </a:schemeClr>
              </a:buClr>
              <a:defRPr sz="1800"/>
            </a:lvl3pPr>
            <a:lvl4pPr marL="2133014" indent="-304716">
              <a:buClr>
                <a:schemeClr val="accent1"/>
              </a:buClr>
              <a:buFont typeface="Arial" panose="020B0604020202020204" pitchFamily="34" charset="0"/>
              <a:buChar char="»"/>
              <a:defRPr sz="1600"/>
            </a:lvl4pPr>
            <a:lvl5pPr marL="2742445" indent="-304716">
              <a:buClr>
                <a:schemeClr val="tx1">
                  <a:lumMod val="50000"/>
                  <a:lumOff val="50000"/>
                </a:schemeClr>
              </a:buClr>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4"/>
            <a:endParaRPr lang="en-US"/>
          </a:p>
        </p:txBody>
      </p:sp>
      <p:sp>
        <p:nvSpPr>
          <p:cNvPr id="15" name="Text Placeholder 3">
            <a:extLst>
              <a:ext uri="{FF2B5EF4-FFF2-40B4-BE49-F238E27FC236}">
                <a16:creationId xmlns:a16="http://schemas.microsoft.com/office/drawing/2014/main" id="{81FE326E-4232-48AD-817D-5CA524EAE977}"/>
              </a:ext>
            </a:extLst>
          </p:cNvPr>
          <p:cNvSpPr>
            <a:spLocks noGrp="1"/>
          </p:cNvSpPr>
          <p:nvPr>
            <p:ph type="body" sz="quarter" idx="14"/>
          </p:nvPr>
        </p:nvSpPr>
        <p:spPr>
          <a:xfrm>
            <a:off x="958311" y="741940"/>
            <a:ext cx="10103961" cy="7112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9" name="L-Shape 8">
            <a:extLst>
              <a:ext uri="{FF2B5EF4-FFF2-40B4-BE49-F238E27FC236}">
                <a16:creationId xmlns:a16="http://schemas.microsoft.com/office/drawing/2014/main" id="{7094F1E5-6F92-4123-B679-36E0E8855EB2}"/>
              </a:ext>
            </a:extLst>
          </p:cNvPr>
          <p:cNvSpPr/>
          <p:nvPr userDrawn="1"/>
        </p:nvSpPr>
        <p:spPr>
          <a:xfrm rot="13554351">
            <a:off x="399042" y="915930"/>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47775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gram and captio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0238776-5751-48B6-B3BD-AC9368E32D21}"/>
              </a:ext>
            </a:extLst>
          </p:cNvPr>
          <p:cNvSpPr>
            <a:spLocks noGrp="1"/>
          </p:cNvSpPr>
          <p:nvPr>
            <p:ph sz="quarter" idx="11"/>
          </p:nvPr>
        </p:nvSpPr>
        <p:spPr>
          <a:xfrm>
            <a:off x="4456590" y="262760"/>
            <a:ext cx="7532122" cy="6285187"/>
          </a:xfrm>
          <a:prstGeom prst="rect">
            <a:avLst/>
          </a:prstGeom>
        </p:spPr>
        <p:txBody>
          <a:bodyPr/>
          <a:lstStyle>
            <a:lvl1pPr marL="456961" indent="-456961">
              <a:buFontTx/>
              <a:buBlip>
                <a:blip r:embed="rId2"/>
              </a:buBlip>
              <a:defRPr sz="2800"/>
            </a:lvl1pPr>
            <a:lvl2pPr marL="990081" indent="-380800">
              <a:buClr>
                <a:schemeClr val="accent1">
                  <a:lumMod val="75000"/>
                </a:schemeClr>
              </a:buClr>
              <a:buFont typeface="Wingdings" panose="05000000000000000000" pitchFamily="2" charset="2"/>
              <a:buChar char="§"/>
              <a:defRPr sz="2800"/>
            </a:lvl2pPr>
            <a:lvl3pPr>
              <a:buClr>
                <a:schemeClr val="tx1">
                  <a:lumMod val="50000"/>
                  <a:lumOff val="50000"/>
                </a:schemeClr>
              </a:buClr>
              <a:defRPr sz="2400"/>
            </a:lvl3pPr>
            <a:lvl4pPr marL="2132481" indent="-304640">
              <a:buClr>
                <a:schemeClr val="accent1">
                  <a:lumMod val="75000"/>
                </a:schemeClr>
              </a:buClr>
              <a:buFont typeface="Arial" panose="020B0604020202020204" pitchFamily="34" charset="0"/>
              <a:buChar char="»"/>
              <a:defRPr sz="2000"/>
            </a:lvl4pPr>
            <a:lvl5pPr marL="2741760" indent="-304640">
              <a:buClr>
                <a:schemeClr val="tx1">
                  <a:lumMod val="50000"/>
                  <a:lumOff val="50000"/>
                </a:schemeClr>
              </a:buClr>
              <a:buFont typeface="Arial" panose="020B0604020202020204" pitchFamily="34" charset="0"/>
              <a:buChar char="–"/>
              <a:defRPr sz="2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4"/>
            <a:endParaRPr lang="en-US"/>
          </a:p>
        </p:txBody>
      </p:sp>
      <p:sp>
        <p:nvSpPr>
          <p:cNvPr id="8" name="Text Placeholder 3">
            <a:extLst>
              <a:ext uri="{FF2B5EF4-FFF2-40B4-BE49-F238E27FC236}">
                <a16:creationId xmlns:a16="http://schemas.microsoft.com/office/drawing/2014/main" id="{EDEEA62C-300D-41A3-B8A8-F603EC84746F}"/>
              </a:ext>
            </a:extLst>
          </p:cNvPr>
          <p:cNvSpPr>
            <a:spLocks noGrp="1"/>
          </p:cNvSpPr>
          <p:nvPr>
            <p:ph type="body" sz="quarter" idx="14"/>
          </p:nvPr>
        </p:nvSpPr>
        <p:spPr>
          <a:xfrm>
            <a:off x="504660" y="1141333"/>
            <a:ext cx="3650090" cy="711200"/>
          </a:xfrm>
          <a:prstGeom prst="rect">
            <a:avLst/>
          </a:prstGeom>
        </p:spPr>
        <p:txBody>
          <a:bodyPr>
            <a:normAutofit/>
          </a:bodyPr>
          <a:lstStyle>
            <a:lvl1pPr marL="0" indent="0" algn="l">
              <a:buNone/>
              <a:defRPr sz="3731" b="0">
                <a:solidFill>
                  <a:schemeClr val="tx2"/>
                </a:solidFill>
              </a:defRPr>
            </a:lvl1pPr>
          </a:lstStyle>
          <a:p>
            <a:pPr lvl="0"/>
            <a:endParaRPr lang="en-US"/>
          </a:p>
        </p:txBody>
      </p:sp>
      <p:sp>
        <p:nvSpPr>
          <p:cNvPr id="9" name="Text Placeholder 13">
            <a:extLst>
              <a:ext uri="{FF2B5EF4-FFF2-40B4-BE49-F238E27FC236}">
                <a16:creationId xmlns:a16="http://schemas.microsoft.com/office/drawing/2014/main" id="{E1802526-7AAE-424A-A95C-9E7447944EB5}"/>
              </a:ext>
            </a:extLst>
          </p:cNvPr>
          <p:cNvSpPr>
            <a:spLocks noGrp="1"/>
          </p:cNvSpPr>
          <p:nvPr>
            <p:ph type="body" sz="quarter" idx="18" hasCustomPrompt="1"/>
          </p:nvPr>
        </p:nvSpPr>
        <p:spPr>
          <a:xfrm>
            <a:off x="203290" y="2311400"/>
            <a:ext cx="3951460" cy="4236546"/>
          </a:xfrm>
          <a:prstGeom prst="rect">
            <a:avLst/>
          </a:prstGeom>
        </p:spPr>
        <p:txBody>
          <a:bodyPr>
            <a:normAutofit/>
          </a:bodyPr>
          <a:lstStyle>
            <a:lvl1pPr marL="0" marR="0" indent="0" algn="l" defTabSz="1218561" rtl="0" eaLnBrk="1" fontAlgn="auto" latinLnBrk="0" hangingPunct="1">
              <a:lnSpc>
                <a:spcPct val="100000"/>
              </a:lnSpc>
              <a:spcBef>
                <a:spcPct val="20000"/>
              </a:spcBef>
              <a:spcAft>
                <a:spcPts val="0"/>
              </a:spcAft>
              <a:buClrTx/>
              <a:buSzTx/>
              <a:buFont typeface="Arial" pitchFamily="34" charset="0"/>
              <a:buNone/>
              <a:tabLst/>
              <a:defRPr sz="1600" baseline="0"/>
            </a:lvl1pPr>
          </a:lstStyle>
          <a:p>
            <a:pPr marL="0" marR="0" lvl="0" indent="0" algn="l" defTabSz="1218561"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p:txBody>
      </p:sp>
      <p:sp>
        <p:nvSpPr>
          <p:cNvPr id="6" name="L-Shape 5">
            <a:extLst>
              <a:ext uri="{FF2B5EF4-FFF2-40B4-BE49-F238E27FC236}">
                <a16:creationId xmlns:a16="http://schemas.microsoft.com/office/drawing/2014/main" id="{AB2C2320-DD88-4421-9FE5-7BC9EDEDDA2F}"/>
              </a:ext>
            </a:extLst>
          </p:cNvPr>
          <p:cNvSpPr/>
          <p:nvPr userDrawn="1"/>
        </p:nvSpPr>
        <p:spPr>
          <a:xfrm rot="13554351">
            <a:off x="-11624" y="1315324"/>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230654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50135" y="2632640"/>
            <a:ext cx="3169979" cy="3121764"/>
          </a:xfrm>
          <a:prstGeom prst="rect">
            <a:avLst/>
          </a:prstGeom>
        </p:spPr>
        <p:txBody>
          <a:bodyPr>
            <a:normAutofit/>
          </a:bodyPr>
          <a:lstStyle>
            <a:lvl1pPr marL="0" indent="0" algn="l" defTabSz="609255" rtl="0" eaLnBrk="1" latinLnBrk="0" hangingPunct="1">
              <a:spcBef>
                <a:spcPct val="20000"/>
              </a:spcBef>
              <a:buFont typeface="Arial" panose="020B0604020202020204" pitchFamily="34" charset="0"/>
              <a:buNone/>
              <a:defRPr lang="en-US" sz="1600" b="0" kern="1200" dirty="0" smtClean="0">
                <a:solidFill>
                  <a:schemeClr val="accent1"/>
                </a:solidFill>
                <a:latin typeface="+mj-lt"/>
                <a:ea typeface="PT Sans" pitchFamily="34" charset="0"/>
                <a:cs typeface="Arial"/>
              </a:defRPr>
            </a:lvl1pPr>
            <a:lvl2pPr marL="837804" indent="-380800">
              <a:buFont typeface="Arial" panose="020B0604020202020204" pitchFamily="34" charset="0"/>
              <a:buChar char="•"/>
              <a:defRPr sz="1600" b="0"/>
            </a:lvl2pPr>
            <a:lvl3pPr>
              <a:defRPr sz="1467" b="0"/>
            </a:lvl3pPr>
            <a:lvl4pPr>
              <a:defRPr sz="1400" b="0"/>
            </a:lvl4pPr>
            <a:lvl5pPr>
              <a:defRPr sz="1400" b="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2"/>
          <p:cNvSpPr>
            <a:spLocks noGrp="1"/>
          </p:cNvSpPr>
          <p:nvPr>
            <p:ph type="body" idx="1"/>
          </p:nvPr>
        </p:nvSpPr>
        <p:spPr>
          <a:xfrm>
            <a:off x="650136" y="1881400"/>
            <a:ext cx="3169979" cy="639763"/>
          </a:xfrm>
          <a:prstGeom prst="rect">
            <a:avLst/>
          </a:prstGeom>
        </p:spPr>
        <p:txBody>
          <a:bodyPr anchor="b">
            <a:normAutofit/>
          </a:bodyPr>
          <a:lstStyle>
            <a:lvl1pPr marL="0" indent="0">
              <a:buNone/>
              <a:defRPr lang="en-US" sz="2133" b="1" kern="1200" dirty="0" smtClean="0">
                <a:solidFill>
                  <a:schemeClr val="accent1">
                    <a:lumMod val="75000"/>
                  </a:schemeClr>
                </a:solidFill>
                <a:latin typeface="+mj-lt"/>
                <a:ea typeface="PT Sans" pitchFamily="34" charset="0"/>
                <a:cs typeface="Arial"/>
              </a:defRPr>
            </a:lvl1pPr>
            <a:lvl2pPr marL="457002" indent="0">
              <a:buNone/>
              <a:defRPr sz="2000" b="1"/>
            </a:lvl2pPr>
            <a:lvl3pPr marL="914004" indent="0">
              <a:buNone/>
              <a:defRPr sz="1867" b="1"/>
            </a:lvl3pPr>
            <a:lvl4pPr marL="1371005" indent="0">
              <a:buNone/>
              <a:defRPr sz="1600" b="1"/>
            </a:lvl4pPr>
            <a:lvl5pPr marL="1828008" indent="0">
              <a:buNone/>
              <a:defRPr sz="1600" b="1"/>
            </a:lvl5pPr>
            <a:lvl6pPr marL="2285010" indent="0">
              <a:buNone/>
              <a:defRPr sz="1600" b="1"/>
            </a:lvl6pPr>
            <a:lvl7pPr marL="2742011" indent="0">
              <a:buNone/>
              <a:defRPr sz="1600" b="1"/>
            </a:lvl7pPr>
            <a:lvl8pPr marL="3199013" indent="0">
              <a:buNone/>
              <a:defRPr sz="1600" b="1"/>
            </a:lvl8pPr>
            <a:lvl9pPr marL="3656017" indent="0">
              <a:buNone/>
              <a:defRPr sz="1600" b="1"/>
            </a:lvl9pPr>
          </a:lstStyle>
          <a:p>
            <a:pPr marL="0" lvl="0" indent="0" algn="l" defTabSz="457002" rtl="0" eaLnBrk="1" latinLnBrk="0" hangingPunct="1">
              <a:spcBef>
                <a:spcPct val="20000"/>
              </a:spcBef>
              <a:buFont typeface="Arial"/>
              <a:buNone/>
            </a:pPr>
            <a:r>
              <a:rPr lang="en-US"/>
              <a:t>Click to edit Master text styles</a:t>
            </a:r>
          </a:p>
        </p:txBody>
      </p:sp>
      <p:sp>
        <p:nvSpPr>
          <p:cNvPr id="28" name="Content Placeholder 3"/>
          <p:cNvSpPr>
            <a:spLocks noGrp="1"/>
          </p:cNvSpPr>
          <p:nvPr>
            <p:ph sz="half" idx="14"/>
          </p:nvPr>
        </p:nvSpPr>
        <p:spPr>
          <a:xfrm>
            <a:off x="4227905" y="2632640"/>
            <a:ext cx="3169979" cy="3121764"/>
          </a:xfrm>
          <a:prstGeom prst="rect">
            <a:avLst/>
          </a:prstGeom>
        </p:spPr>
        <p:txBody>
          <a:bodyPr>
            <a:normAutofit/>
          </a:bodyPr>
          <a:lstStyle>
            <a:lvl1pPr marL="0" indent="0" algn="l" defTabSz="609255" rtl="0" eaLnBrk="1" latinLnBrk="0" hangingPunct="1">
              <a:spcBef>
                <a:spcPct val="20000"/>
              </a:spcBef>
              <a:buFont typeface="Arial" panose="020B0604020202020204" pitchFamily="34" charset="0"/>
              <a:buNone/>
              <a:defRPr lang="en-US" sz="1600" b="0" kern="1200" dirty="0" smtClean="0">
                <a:solidFill>
                  <a:schemeClr val="accent1"/>
                </a:solidFill>
                <a:latin typeface="+mj-lt"/>
                <a:ea typeface="PT Sans" pitchFamily="34" charset="0"/>
                <a:cs typeface="Arial"/>
              </a:defRPr>
            </a:lvl1pPr>
            <a:lvl2pPr marL="837804" indent="-380800">
              <a:buFont typeface="Arial" panose="020B0604020202020204" pitchFamily="34" charset="0"/>
              <a:buChar char="•"/>
              <a:defRPr sz="1600" b="0"/>
            </a:lvl2pPr>
            <a:lvl3pPr>
              <a:defRPr sz="1467" b="0"/>
            </a:lvl3pPr>
            <a:lvl4pPr>
              <a:defRPr sz="1400" b="0"/>
            </a:lvl4pPr>
            <a:lvl5pPr>
              <a:defRPr sz="1400" b="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
          <p:cNvSpPr>
            <a:spLocks noGrp="1"/>
          </p:cNvSpPr>
          <p:nvPr>
            <p:ph type="body" idx="15"/>
          </p:nvPr>
        </p:nvSpPr>
        <p:spPr>
          <a:xfrm>
            <a:off x="4227907" y="1881400"/>
            <a:ext cx="3169979" cy="639763"/>
          </a:xfrm>
          <a:prstGeom prst="rect">
            <a:avLst/>
          </a:prstGeom>
        </p:spPr>
        <p:txBody>
          <a:bodyPr anchor="b">
            <a:noAutofit/>
          </a:bodyPr>
          <a:lstStyle>
            <a:lvl1pPr marL="0" indent="0">
              <a:buNone/>
              <a:defRPr lang="en-US" sz="2133" b="1" kern="1200" dirty="0" smtClean="0">
                <a:solidFill>
                  <a:schemeClr val="accent1">
                    <a:lumMod val="75000"/>
                  </a:schemeClr>
                </a:solidFill>
                <a:latin typeface="+mj-lt"/>
                <a:ea typeface="PT Sans" pitchFamily="34" charset="0"/>
                <a:cs typeface="Arial"/>
              </a:defRPr>
            </a:lvl1pPr>
            <a:lvl2pPr marL="457002" indent="0">
              <a:buNone/>
              <a:defRPr sz="2000" b="1"/>
            </a:lvl2pPr>
            <a:lvl3pPr marL="914004" indent="0">
              <a:buNone/>
              <a:defRPr sz="1867" b="1"/>
            </a:lvl3pPr>
            <a:lvl4pPr marL="1371005" indent="0">
              <a:buNone/>
              <a:defRPr sz="1600" b="1"/>
            </a:lvl4pPr>
            <a:lvl5pPr marL="1828008" indent="0">
              <a:buNone/>
              <a:defRPr sz="1600" b="1"/>
            </a:lvl5pPr>
            <a:lvl6pPr marL="2285010" indent="0">
              <a:buNone/>
              <a:defRPr sz="1600" b="1"/>
            </a:lvl6pPr>
            <a:lvl7pPr marL="2742011" indent="0">
              <a:buNone/>
              <a:defRPr sz="1600" b="1"/>
            </a:lvl7pPr>
            <a:lvl8pPr marL="3199013" indent="0">
              <a:buNone/>
              <a:defRPr sz="1600" b="1"/>
            </a:lvl8pPr>
            <a:lvl9pPr marL="3656017" indent="0">
              <a:buNone/>
              <a:defRPr sz="1600" b="1"/>
            </a:lvl9pPr>
          </a:lstStyle>
          <a:p>
            <a:pPr marL="0" lvl="0" indent="0" algn="l" defTabSz="457002" rtl="0" eaLnBrk="1" latinLnBrk="0" hangingPunct="1">
              <a:spcBef>
                <a:spcPct val="20000"/>
              </a:spcBef>
              <a:buFont typeface="Arial"/>
              <a:buNone/>
            </a:pPr>
            <a:r>
              <a:rPr lang="en-US"/>
              <a:t>Click to edit Master text styles</a:t>
            </a:r>
          </a:p>
        </p:txBody>
      </p:sp>
      <p:sp>
        <p:nvSpPr>
          <p:cNvPr id="30" name="Content Placeholder 3"/>
          <p:cNvSpPr>
            <a:spLocks noGrp="1"/>
          </p:cNvSpPr>
          <p:nvPr>
            <p:ph sz="half" idx="16"/>
          </p:nvPr>
        </p:nvSpPr>
        <p:spPr>
          <a:xfrm>
            <a:off x="7855613" y="2646189"/>
            <a:ext cx="3169979" cy="3121764"/>
          </a:xfrm>
          <a:prstGeom prst="rect">
            <a:avLst/>
          </a:prstGeom>
        </p:spPr>
        <p:txBody>
          <a:bodyPr>
            <a:normAutofit/>
          </a:bodyPr>
          <a:lstStyle>
            <a:lvl1pPr marL="0" indent="0" algn="l" defTabSz="609255" rtl="0" eaLnBrk="1" latinLnBrk="0" hangingPunct="1">
              <a:spcBef>
                <a:spcPct val="20000"/>
              </a:spcBef>
              <a:buFont typeface="Arial" panose="020B0604020202020204" pitchFamily="34" charset="0"/>
              <a:buNone/>
              <a:defRPr lang="en-US" sz="1600" b="0" kern="1200" dirty="0" smtClean="0">
                <a:solidFill>
                  <a:schemeClr val="accent1"/>
                </a:solidFill>
                <a:latin typeface="+mj-lt"/>
                <a:ea typeface="PT Sans" pitchFamily="34" charset="0"/>
                <a:cs typeface="Arial"/>
              </a:defRPr>
            </a:lvl1pPr>
            <a:lvl2pPr marL="837804" indent="-380800">
              <a:buFont typeface="Arial" panose="020B0604020202020204" pitchFamily="34" charset="0"/>
              <a:buChar char="•"/>
              <a:defRPr sz="1600" b="0"/>
            </a:lvl2pPr>
            <a:lvl3pPr>
              <a:defRPr sz="1467" b="0"/>
            </a:lvl3pPr>
            <a:lvl4pPr>
              <a:defRPr sz="1400" b="0"/>
            </a:lvl4pPr>
            <a:lvl5pPr>
              <a:defRPr sz="1400" b="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2"/>
          <p:cNvSpPr>
            <a:spLocks noGrp="1"/>
          </p:cNvSpPr>
          <p:nvPr>
            <p:ph type="body" idx="17"/>
          </p:nvPr>
        </p:nvSpPr>
        <p:spPr>
          <a:xfrm>
            <a:off x="7855615" y="1894949"/>
            <a:ext cx="3169979" cy="639763"/>
          </a:xfrm>
          <a:prstGeom prst="rect">
            <a:avLst/>
          </a:prstGeom>
        </p:spPr>
        <p:txBody>
          <a:bodyPr anchor="b">
            <a:noAutofit/>
          </a:bodyPr>
          <a:lstStyle>
            <a:lvl1pPr marL="0" indent="0">
              <a:buNone/>
              <a:defRPr lang="en-US" sz="2133" b="1" kern="1200" dirty="0" smtClean="0">
                <a:solidFill>
                  <a:schemeClr val="accent1">
                    <a:lumMod val="75000"/>
                  </a:schemeClr>
                </a:solidFill>
                <a:latin typeface="+mj-lt"/>
                <a:ea typeface="PT Sans" pitchFamily="34" charset="0"/>
                <a:cs typeface="Arial"/>
              </a:defRPr>
            </a:lvl1pPr>
            <a:lvl2pPr marL="457002" indent="0">
              <a:buNone/>
              <a:defRPr sz="2000" b="1"/>
            </a:lvl2pPr>
            <a:lvl3pPr marL="914004" indent="0">
              <a:buNone/>
              <a:defRPr sz="1867" b="1"/>
            </a:lvl3pPr>
            <a:lvl4pPr marL="1371005" indent="0">
              <a:buNone/>
              <a:defRPr sz="1600" b="1"/>
            </a:lvl4pPr>
            <a:lvl5pPr marL="1828008" indent="0">
              <a:buNone/>
              <a:defRPr sz="1600" b="1"/>
            </a:lvl5pPr>
            <a:lvl6pPr marL="2285010" indent="0">
              <a:buNone/>
              <a:defRPr sz="1600" b="1"/>
            </a:lvl6pPr>
            <a:lvl7pPr marL="2742011" indent="0">
              <a:buNone/>
              <a:defRPr sz="1600" b="1"/>
            </a:lvl7pPr>
            <a:lvl8pPr marL="3199013" indent="0">
              <a:buNone/>
              <a:defRPr sz="1600" b="1"/>
            </a:lvl8pPr>
            <a:lvl9pPr marL="3656017" indent="0">
              <a:buNone/>
              <a:defRPr sz="1600" b="1"/>
            </a:lvl9pPr>
          </a:lstStyle>
          <a:p>
            <a:pPr marL="0" lvl="0" indent="0" algn="l" defTabSz="457002" rtl="0" eaLnBrk="1" latinLnBrk="0" hangingPunct="1">
              <a:spcBef>
                <a:spcPct val="20000"/>
              </a:spcBef>
              <a:buFont typeface="Arial"/>
              <a:buNone/>
            </a:pPr>
            <a:r>
              <a:rPr lang="en-US"/>
              <a:t>Click to edit Master text styles</a:t>
            </a:r>
          </a:p>
        </p:txBody>
      </p:sp>
      <p:sp>
        <p:nvSpPr>
          <p:cNvPr id="32" name="Title 1"/>
          <p:cNvSpPr>
            <a:spLocks noGrp="1"/>
          </p:cNvSpPr>
          <p:nvPr>
            <p:ph type="title"/>
          </p:nvPr>
        </p:nvSpPr>
        <p:spPr>
          <a:xfrm>
            <a:off x="650134" y="149501"/>
            <a:ext cx="10410092" cy="656615"/>
          </a:xfrm>
          <a:prstGeom prst="rect">
            <a:avLst/>
          </a:prstGeom>
        </p:spPr>
        <p:txBody>
          <a:bodyPr bIns="0" anchor="b">
            <a:normAutofit/>
          </a:bodyPr>
          <a:lstStyle>
            <a:lvl1pPr algn="l">
              <a:defRPr sz="2200"/>
            </a:lvl1pPr>
          </a:lstStyle>
          <a:p>
            <a:r>
              <a:rPr lang="en-US"/>
              <a:t>Click to edit Master title style</a:t>
            </a:r>
          </a:p>
        </p:txBody>
      </p:sp>
      <p:sp>
        <p:nvSpPr>
          <p:cNvPr id="33" name="Text Placeholder 2"/>
          <p:cNvSpPr>
            <a:spLocks noGrp="1"/>
          </p:cNvSpPr>
          <p:nvPr>
            <p:ph type="body" idx="13"/>
          </p:nvPr>
        </p:nvSpPr>
        <p:spPr>
          <a:xfrm>
            <a:off x="650134" y="1071941"/>
            <a:ext cx="10410092" cy="360933"/>
          </a:xfrm>
          <a:prstGeom prst="rect">
            <a:avLst/>
          </a:prstGeom>
        </p:spPr>
        <p:txBody>
          <a:bodyPr anchor="b">
            <a:normAutofit/>
          </a:bodyPr>
          <a:lstStyle>
            <a:lvl1pPr marL="0" indent="0">
              <a:buNone/>
              <a:defRPr lang="en-US" sz="2667" b="0" kern="1200" dirty="0" smtClean="0">
                <a:solidFill>
                  <a:schemeClr val="accent1"/>
                </a:solidFill>
                <a:latin typeface="+mj-lt"/>
                <a:ea typeface="PT Sans" pitchFamily="34" charset="0"/>
                <a:cs typeface="Arial"/>
              </a:defRPr>
            </a:lvl1pPr>
            <a:lvl2pPr marL="457002" indent="0">
              <a:buNone/>
              <a:defRPr sz="2000" b="1"/>
            </a:lvl2pPr>
            <a:lvl3pPr marL="914004" indent="0">
              <a:buNone/>
              <a:defRPr sz="1867" b="1"/>
            </a:lvl3pPr>
            <a:lvl4pPr marL="1371005" indent="0">
              <a:buNone/>
              <a:defRPr sz="1600" b="1"/>
            </a:lvl4pPr>
            <a:lvl5pPr marL="1828008" indent="0">
              <a:buNone/>
              <a:defRPr sz="1600" b="1"/>
            </a:lvl5pPr>
            <a:lvl6pPr marL="2285010" indent="0">
              <a:buNone/>
              <a:defRPr sz="1600" b="1"/>
            </a:lvl6pPr>
            <a:lvl7pPr marL="2742011" indent="0">
              <a:buNone/>
              <a:defRPr sz="1600" b="1"/>
            </a:lvl7pPr>
            <a:lvl8pPr marL="3199013" indent="0">
              <a:buNone/>
              <a:defRPr sz="1600" b="1"/>
            </a:lvl8pPr>
            <a:lvl9pPr marL="3656017" indent="0">
              <a:buNone/>
              <a:defRPr sz="1600" b="1"/>
            </a:lvl9pPr>
          </a:lstStyle>
          <a:p>
            <a:pPr marL="0" lvl="0" indent="0" algn="l" defTabSz="457002" rtl="0" eaLnBrk="1" latinLnBrk="0" hangingPunct="1">
              <a:spcBef>
                <a:spcPct val="20000"/>
              </a:spcBef>
              <a:buFont typeface="Arial"/>
              <a:buNone/>
            </a:pPr>
            <a:r>
              <a:rPr lang="en-US"/>
              <a:t>Click to edit Master text styles</a:t>
            </a:r>
          </a:p>
        </p:txBody>
      </p:sp>
      <p:sp>
        <p:nvSpPr>
          <p:cNvPr id="10" name="L-Shape 9">
            <a:extLst>
              <a:ext uri="{FF2B5EF4-FFF2-40B4-BE49-F238E27FC236}">
                <a16:creationId xmlns:a16="http://schemas.microsoft.com/office/drawing/2014/main" id="{3304A3D6-3621-4165-8AD2-15D369A51A5B}"/>
              </a:ext>
            </a:extLst>
          </p:cNvPr>
          <p:cNvSpPr/>
          <p:nvPr userDrawn="1"/>
        </p:nvSpPr>
        <p:spPr>
          <a:xfrm rot="13554351">
            <a:off x="73753" y="296199"/>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749757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Compan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915A15-1026-4719-96BA-264317F18F29}"/>
              </a:ext>
            </a:extLst>
          </p:cNvPr>
          <p:cNvSpPr/>
          <p:nvPr userDrawn="1"/>
        </p:nvSpPr>
        <p:spPr>
          <a:xfrm>
            <a:off x="386422" y="279400"/>
            <a:ext cx="1747179" cy="50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 Placeholder 3"/>
          <p:cNvSpPr>
            <a:spLocks noGrp="1"/>
          </p:cNvSpPr>
          <p:nvPr>
            <p:ph type="body" sz="quarter" idx="10" hasCustomPrompt="1"/>
          </p:nvPr>
        </p:nvSpPr>
        <p:spPr>
          <a:xfrm>
            <a:off x="812800" y="177800"/>
            <a:ext cx="10668000" cy="711200"/>
          </a:xfrm>
          <a:prstGeom prst="rect">
            <a:avLst/>
          </a:prstGeom>
        </p:spPr>
        <p:txBody>
          <a:bodyPr>
            <a:normAutofit/>
          </a:bodyPr>
          <a:lstStyle>
            <a:lvl1pPr marL="0" indent="0" algn="l">
              <a:buNone/>
              <a:defRPr sz="3732" b="0">
                <a:solidFill>
                  <a:schemeClr val="tx2"/>
                </a:solidFill>
              </a:defRPr>
            </a:lvl1pPr>
          </a:lstStyle>
          <a:p>
            <a:pPr lvl="0"/>
            <a:r>
              <a:rPr lang="en-US"/>
              <a:t>About</a:t>
            </a:r>
          </a:p>
        </p:txBody>
      </p:sp>
      <p:sp>
        <p:nvSpPr>
          <p:cNvPr id="3" name="L-Shape 2">
            <a:extLst>
              <a:ext uri="{FF2B5EF4-FFF2-40B4-BE49-F238E27FC236}">
                <a16:creationId xmlns:a16="http://schemas.microsoft.com/office/drawing/2014/main" id="{D5A5DCE0-EC0E-4108-990B-94DCCE0D32A5}"/>
              </a:ext>
            </a:extLst>
          </p:cNvPr>
          <p:cNvSpPr/>
          <p:nvPr userDrawn="1"/>
        </p:nvSpPr>
        <p:spPr>
          <a:xfrm rot="13554351">
            <a:off x="264536" y="319569"/>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Text Placeholder 10">
            <a:extLst>
              <a:ext uri="{FF2B5EF4-FFF2-40B4-BE49-F238E27FC236}">
                <a16:creationId xmlns:a16="http://schemas.microsoft.com/office/drawing/2014/main" id="{2C48781E-7441-4AAC-837C-D678F7F1596D}"/>
              </a:ext>
            </a:extLst>
          </p:cNvPr>
          <p:cNvSpPr>
            <a:spLocks noGrp="1"/>
          </p:cNvSpPr>
          <p:nvPr>
            <p:ph type="body" sz="quarter" idx="11" hasCustomPrompt="1"/>
          </p:nvPr>
        </p:nvSpPr>
        <p:spPr>
          <a:xfrm>
            <a:off x="812800" y="1154113"/>
            <a:ext cx="10668000" cy="5291137"/>
          </a:xfrm>
          <a:prstGeom prst="rect">
            <a:avLst/>
          </a:prstGeom>
        </p:spPr>
        <p:txBody>
          <a:bodyPr/>
          <a:lstStyle>
            <a:lvl1pPr>
              <a:buFontTx/>
              <a:buBlip>
                <a:blip r:embed="rId2"/>
              </a:buBlip>
              <a:defRPr sz="3200"/>
            </a:lvl1pPr>
            <a:lvl2pPr>
              <a:buClr>
                <a:schemeClr val="accent4">
                  <a:lumMod val="75000"/>
                </a:schemeClr>
              </a:buClr>
              <a:buFont typeface="Wingdings" panose="05000000000000000000" pitchFamily="2" charset="2"/>
              <a:buChar char="§"/>
              <a:defRPr sz="2800"/>
            </a:lvl2pPr>
            <a:lvl3pPr>
              <a:buClr>
                <a:schemeClr val="accent1"/>
              </a:buClr>
              <a:buFont typeface="Garamond" panose="02020404030301010803" pitchFamily="18" charset="0"/>
              <a:buChar char="»"/>
              <a:defRPr sz="2000"/>
            </a:lvl3pPr>
            <a:lvl4pPr>
              <a:buClr>
                <a:schemeClr val="accent4">
                  <a:lumMod val="75000"/>
                </a:schemeClr>
              </a:buClr>
              <a:defRPr sz="1800"/>
            </a:lvl4pPr>
            <a:lvl5pPr>
              <a:buNone/>
              <a:defRPr/>
            </a:lvl5pPr>
          </a:lstStyle>
          <a:p>
            <a:pPr lvl="0"/>
            <a:r>
              <a:rPr lang="en-US"/>
              <a:t>Edit Master text styles</a:t>
            </a:r>
          </a:p>
          <a:p>
            <a:pPr lvl="1"/>
            <a:r>
              <a:rPr lang="en-US"/>
              <a:t>Second level</a:t>
            </a:r>
          </a:p>
          <a:p>
            <a:pPr lvl="2"/>
            <a:r>
              <a:rPr lang="en-US"/>
              <a:t>Third level</a:t>
            </a:r>
          </a:p>
          <a:p>
            <a:pPr lvl="3"/>
            <a:r>
              <a:rPr lang="en-US"/>
              <a:t>Fourth level</a:t>
            </a:r>
          </a:p>
          <a:p>
            <a:pPr lvl="0"/>
            <a:endParaRPr lang="en-US"/>
          </a:p>
        </p:txBody>
      </p:sp>
    </p:spTree>
    <p:extLst>
      <p:ext uri="{BB962C8B-B14F-4D97-AF65-F5344CB8AC3E}">
        <p14:creationId xmlns:p14="http://schemas.microsoft.com/office/powerpoint/2010/main" val="343272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Intro">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12800" y="889000"/>
            <a:ext cx="10668000" cy="7112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3" name="Content Placeholder 2">
            <a:extLst>
              <a:ext uri="{FF2B5EF4-FFF2-40B4-BE49-F238E27FC236}">
                <a16:creationId xmlns:a16="http://schemas.microsoft.com/office/drawing/2014/main" id="{B4624B5C-4C6F-4DA3-A74B-A8E1DEE8FC12}"/>
              </a:ext>
            </a:extLst>
          </p:cNvPr>
          <p:cNvSpPr>
            <a:spLocks noGrp="1"/>
          </p:cNvSpPr>
          <p:nvPr>
            <p:ph sz="quarter" idx="11" hasCustomPrompt="1"/>
          </p:nvPr>
        </p:nvSpPr>
        <p:spPr>
          <a:xfrm>
            <a:off x="812800" y="1600201"/>
            <a:ext cx="10668000" cy="4822825"/>
          </a:xfrm>
          <a:prstGeom prst="rect">
            <a:avLst/>
          </a:prstGeom>
        </p:spPr>
        <p:txBody>
          <a:bodyPr/>
          <a:lstStyle>
            <a:lvl1pPr marL="457075" indent="-457075">
              <a:buFontTx/>
              <a:buBlip>
                <a:blip r:embed="rId2"/>
              </a:buBlip>
              <a:defRPr sz="2000"/>
            </a:lvl1pPr>
            <a:lvl2pPr marL="990328" indent="-380895">
              <a:buClr>
                <a:schemeClr val="accent4">
                  <a:lumMod val="75000"/>
                </a:schemeClr>
              </a:buClr>
              <a:buFont typeface="Wingdings" panose="05000000000000000000" pitchFamily="2" charset="2"/>
              <a:buChar char="§"/>
              <a:defRPr sz="2000"/>
            </a:lvl2pPr>
            <a:lvl3pPr>
              <a:buClr>
                <a:schemeClr val="accent1"/>
              </a:buClr>
              <a:defRPr sz="1800"/>
            </a:lvl3pPr>
            <a:lvl4pPr marL="2133014" indent="-304716">
              <a:buClr>
                <a:schemeClr val="accent4">
                  <a:lumMod val="75000"/>
                </a:schemeClr>
              </a:buClr>
              <a:buFont typeface="Arial" panose="020B0604020202020204" pitchFamily="34" charset="0"/>
              <a:buChar char="»"/>
              <a:defRPr sz="1600"/>
            </a:lvl4pPr>
            <a:lvl5pPr marL="2742445" indent="-304716">
              <a:buClr>
                <a:schemeClr val="accent1">
                  <a:lumMod val="75000"/>
                </a:schemeClr>
              </a:buClr>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4"/>
            <a:endParaRPr lang="en-US"/>
          </a:p>
        </p:txBody>
      </p:sp>
      <p:sp>
        <p:nvSpPr>
          <p:cNvPr id="5" name="L-Shape 4">
            <a:extLst>
              <a:ext uri="{FF2B5EF4-FFF2-40B4-BE49-F238E27FC236}">
                <a16:creationId xmlns:a16="http://schemas.microsoft.com/office/drawing/2014/main" id="{C15383BE-BFDD-436C-81B7-9CE59AD5B1CA}"/>
              </a:ext>
            </a:extLst>
          </p:cNvPr>
          <p:cNvSpPr/>
          <p:nvPr userDrawn="1"/>
        </p:nvSpPr>
        <p:spPr>
          <a:xfrm rot="13554351">
            <a:off x="264536" y="1062990"/>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999258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12800" y="889000"/>
            <a:ext cx="10668000" cy="7112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8" name="Text Placeholder 7"/>
          <p:cNvSpPr>
            <a:spLocks noGrp="1"/>
          </p:cNvSpPr>
          <p:nvPr>
            <p:ph type="body" sz="quarter" idx="11"/>
          </p:nvPr>
        </p:nvSpPr>
        <p:spPr>
          <a:xfrm>
            <a:off x="812800" y="1600200"/>
            <a:ext cx="10668000" cy="4673600"/>
          </a:xfrm>
          <a:prstGeom prst="rect">
            <a:avLst/>
          </a:prstGeom>
        </p:spPr>
        <p:txBody>
          <a:bodyPr>
            <a:noAutofit/>
          </a:bodyPr>
          <a:lstStyle>
            <a:lvl1pPr marL="457075" indent="-457075">
              <a:lnSpc>
                <a:spcPct val="100000"/>
              </a:lnSpc>
              <a:spcBef>
                <a:spcPts val="1067"/>
              </a:spcBef>
              <a:buClr>
                <a:schemeClr val="accent1"/>
              </a:buClr>
              <a:buFontTx/>
              <a:buBlip>
                <a:blip r:embed="rId2"/>
              </a:buBlip>
              <a:defRPr sz="1867"/>
            </a:lvl1pPr>
            <a:lvl2pPr marL="1218865" indent="-609433">
              <a:lnSpc>
                <a:spcPct val="100000"/>
              </a:lnSpc>
              <a:spcBef>
                <a:spcPts val="1067"/>
              </a:spcBef>
              <a:buClr>
                <a:schemeClr val="accent1"/>
              </a:buClr>
              <a:buFont typeface="Wingdings" pitchFamily="2" charset="2"/>
              <a:buChar char="§"/>
              <a:defRPr sz="1867"/>
            </a:lvl2pPr>
          </a:lstStyle>
          <a:p>
            <a:pPr lvl="0"/>
            <a:endParaRPr lang="en-US"/>
          </a:p>
          <a:p>
            <a:pPr lvl="0"/>
            <a:endParaRPr lang="en-US"/>
          </a:p>
          <a:p>
            <a:pPr lvl="1"/>
            <a:endParaRPr lang="en-US"/>
          </a:p>
          <a:p>
            <a:pPr lvl="1"/>
            <a:endParaRPr lang="en-US"/>
          </a:p>
          <a:p>
            <a:pPr lvl="1"/>
            <a:endParaRPr lang="en-US"/>
          </a:p>
          <a:p>
            <a:pPr lvl="1"/>
            <a:endParaRPr lang="en-US"/>
          </a:p>
        </p:txBody>
      </p:sp>
      <p:sp>
        <p:nvSpPr>
          <p:cNvPr id="6" name="L-Shape 5">
            <a:extLst>
              <a:ext uri="{FF2B5EF4-FFF2-40B4-BE49-F238E27FC236}">
                <a16:creationId xmlns:a16="http://schemas.microsoft.com/office/drawing/2014/main" id="{0F7BA72A-019E-4483-B73A-EE46693CED5C}"/>
              </a:ext>
            </a:extLst>
          </p:cNvPr>
          <p:cNvSpPr/>
          <p:nvPr userDrawn="1"/>
        </p:nvSpPr>
        <p:spPr>
          <a:xfrm rot="13554351">
            <a:off x="264536" y="1062991"/>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15965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Section">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812800" y="1905000"/>
            <a:ext cx="10668000" cy="4165600"/>
          </a:xfrm>
          <a:prstGeom prst="rect">
            <a:avLst/>
          </a:prstGeom>
        </p:spPr>
        <p:txBody>
          <a:bodyPr>
            <a:normAutofit/>
          </a:bodyPr>
          <a:lstStyle>
            <a:lvl1pPr marL="0" indent="0">
              <a:buNone/>
              <a:defRPr sz="1600"/>
            </a:lvl1pPr>
          </a:lstStyle>
          <a:p>
            <a:r>
              <a:rPr lang="en-US"/>
              <a:t>Select a picture</a:t>
            </a:r>
          </a:p>
        </p:txBody>
      </p:sp>
      <p:sp>
        <p:nvSpPr>
          <p:cNvPr id="12" name="Text Placeholder 3"/>
          <p:cNvSpPr>
            <a:spLocks noGrp="1"/>
          </p:cNvSpPr>
          <p:nvPr>
            <p:ph type="body" sz="quarter" idx="11"/>
          </p:nvPr>
        </p:nvSpPr>
        <p:spPr>
          <a:xfrm>
            <a:off x="812800" y="889000"/>
            <a:ext cx="10668000" cy="8128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5" name="L-Shape 4">
            <a:extLst>
              <a:ext uri="{FF2B5EF4-FFF2-40B4-BE49-F238E27FC236}">
                <a16:creationId xmlns:a16="http://schemas.microsoft.com/office/drawing/2014/main" id="{A5E78ED1-F903-4A51-9368-127D191415F9}"/>
              </a:ext>
            </a:extLst>
          </p:cNvPr>
          <p:cNvSpPr/>
          <p:nvPr userDrawn="1"/>
        </p:nvSpPr>
        <p:spPr>
          <a:xfrm rot="13554351">
            <a:off x="264536" y="1033109"/>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29763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x Content">
    <p:spTree>
      <p:nvGrpSpPr>
        <p:cNvPr id="1" name=""/>
        <p:cNvGrpSpPr/>
        <p:nvPr/>
      </p:nvGrpSpPr>
      <p:grpSpPr>
        <a:xfrm>
          <a:off x="0" y="0"/>
          <a:ext cx="0" cy="0"/>
          <a:chOff x="0" y="0"/>
          <a:chExt cx="0" cy="0"/>
        </a:xfrm>
      </p:grpSpPr>
      <p:sp>
        <p:nvSpPr>
          <p:cNvPr id="10" name="Text Placeholder 3"/>
          <p:cNvSpPr>
            <a:spLocks noGrp="1"/>
          </p:cNvSpPr>
          <p:nvPr>
            <p:ph type="body" sz="quarter" idx="11"/>
          </p:nvPr>
        </p:nvSpPr>
        <p:spPr>
          <a:xfrm>
            <a:off x="812800" y="889000"/>
            <a:ext cx="10668000" cy="7112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14" name="Text Placeholder 13"/>
          <p:cNvSpPr>
            <a:spLocks noGrp="1"/>
          </p:cNvSpPr>
          <p:nvPr>
            <p:ph type="body" sz="quarter" idx="13" hasCustomPrompt="1"/>
          </p:nvPr>
        </p:nvSpPr>
        <p:spPr>
          <a:xfrm>
            <a:off x="1828800" y="2108201"/>
            <a:ext cx="3860800" cy="1338941"/>
          </a:xfrm>
          <a:prstGeom prst="rect">
            <a:avLst/>
          </a:prstGeom>
        </p:spPr>
        <p:txBody>
          <a:bodyPr>
            <a:normAutofit/>
          </a:bodyPr>
          <a:lstStyle>
            <a:lvl1pPr marL="0" indent="0">
              <a:buNone/>
              <a:defRPr sz="1333" baseline="0"/>
            </a:lvl1pPr>
          </a:lstStyle>
          <a:p>
            <a:pPr lvl="0"/>
            <a:r>
              <a:rPr lang="en-US"/>
              <a:t>Description goes here</a:t>
            </a:r>
          </a:p>
        </p:txBody>
      </p:sp>
      <p:sp>
        <p:nvSpPr>
          <p:cNvPr id="17" name="Text Placeholder 13"/>
          <p:cNvSpPr>
            <a:spLocks noGrp="1"/>
          </p:cNvSpPr>
          <p:nvPr>
            <p:ph type="body" sz="quarter" idx="15" hasCustomPrompt="1"/>
          </p:nvPr>
        </p:nvSpPr>
        <p:spPr>
          <a:xfrm>
            <a:off x="1828800" y="3733800"/>
            <a:ext cx="3860800" cy="1320800"/>
          </a:xfrm>
          <a:prstGeom prst="rect">
            <a:avLst/>
          </a:prstGeom>
        </p:spPr>
        <p:txBody>
          <a:bodyPr>
            <a:normAutofit/>
          </a:bodyPr>
          <a:lstStyle>
            <a:lvl1pPr marL="0" indent="0">
              <a:buNone/>
              <a:defRPr sz="1333" baseline="0"/>
            </a:lvl1pPr>
          </a:lstStyle>
          <a:p>
            <a:pPr lvl="0"/>
            <a:r>
              <a:rPr lang="en-US"/>
              <a:t>Description goes here</a:t>
            </a:r>
          </a:p>
        </p:txBody>
      </p:sp>
      <p:sp>
        <p:nvSpPr>
          <p:cNvPr id="19" name="Text Placeholder 13"/>
          <p:cNvSpPr>
            <a:spLocks noGrp="1"/>
          </p:cNvSpPr>
          <p:nvPr>
            <p:ph type="body" sz="quarter" idx="17" hasCustomPrompt="1"/>
          </p:nvPr>
        </p:nvSpPr>
        <p:spPr>
          <a:xfrm>
            <a:off x="1828800" y="5373918"/>
            <a:ext cx="3860800" cy="1306283"/>
          </a:xfrm>
          <a:prstGeom prst="rect">
            <a:avLst/>
          </a:prstGeom>
        </p:spPr>
        <p:txBody>
          <a:bodyPr>
            <a:normAutofit/>
          </a:bodyPr>
          <a:lstStyle>
            <a:lvl1pPr marL="0" indent="0">
              <a:buNone/>
              <a:defRPr sz="1333" baseline="0"/>
            </a:lvl1pPr>
          </a:lstStyle>
          <a:p>
            <a:pPr lvl="0"/>
            <a:r>
              <a:rPr lang="en-US"/>
              <a:t>Description goes here</a:t>
            </a:r>
          </a:p>
        </p:txBody>
      </p:sp>
      <p:sp>
        <p:nvSpPr>
          <p:cNvPr id="21" name="Text Placeholder 13"/>
          <p:cNvSpPr>
            <a:spLocks noGrp="1"/>
          </p:cNvSpPr>
          <p:nvPr>
            <p:ph type="body" sz="quarter" idx="19" hasCustomPrompt="1"/>
          </p:nvPr>
        </p:nvSpPr>
        <p:spPr>
          <a:xfrm>
            <a:off x="7112000" y="2108201"/>
            <a:ext cx="4368800" cy="1338941"/>
          </a:xfrm>
          <a:prstGeom prst="rect">
            <a:avLst/>
          </a:prstGeom>
        </p:spPr>
        <p:txBody>
          <a:bodyPr>
            <a:normAutofit/>
          </a:bodyPr>
          <a:lstStyle>
            <a:lvl1pPr marL="0" indent="0">
              <a:buNone/>
              <a:defRPr sz="1333" baseline="0"/>
            </a:lvl1pPr>
          </a:lstStyle>
          <a:p>
            <a:pPr lvl="0"/>
            <a:r>
              <a:rPr lang="en-US"/>
              <a:t>Description goes here</a:t>
            </a:r>
          </a:p>
        </p:txBody>
      </p:sp>
      <p:sp>
        <p:nvSpPr>
          <p:cNvPr id="23" name="Text Placeholder 13"/>
          <p:cNvSpPr>
            <a:spLocks noGrp="1"/>
          </p:cNvSpPr>
          <p:nvPr>
            <p:ph type="body" sz="quarter" idx="21" hasCustomPrompt="1"/>
          </p:nvPr>
        </p:nvSpPr>
        <p:spPr>
          <a:xfrm>
            <a:off x="7112000" y="3733800"/>
            <a:ext cx="4368800" cy="1320800"/>
          </a:xfrm>
          <a:prstGeom prst="rect">
            <a:avLst/>
          </a:prstGeom>
        </p:spPr>
        <p:txBody>
          <a:bodyPr>
            <a:normAutofit/>
          </a:bodyPr>
          <a:lstStyle>
            <a:lvl1pPr marL="0" indent="0">
              <a:buNone/>
              <a:defRPr sz="1333" baseline="0"/>
            </a:lvl1pPr>
          </a:lstStyle>
          <a:p>
            <a:pPr lvl="0"/>
            <a:r>
              <a:rPr lang="en-US"/>
              <a:t>Description goes here</a:t>
            </a:r>
          </a:p>
        </p:txBody>
      </p:sp>
      <p:sp>
        <p:nvSpPr>
          <p:cNvPr id="25" name="Text Placeholder 13"/>
          <p:cNvSpPr>
            <a:spLocks noGrp="1"/>
          </p:cNvSpPr>
          <p:nvPr>
            <p:ph type="body" sz="quarter" idx="23" hasCustomPrompt="1"/>
          </p:nvPr>
        </p:nvSpPr>
        <p:spPr>
          <a:xfrm>
            <a:off x="7112000" y="5373918"/>
            <a:ext cx="4368800" cy="1306283"/>
          </a:xfrm>
          <a:prstGeom prst="rect">
            <a:avLst/>
          </a:prstGeom>
        </p:spPr>
        <p:txBody>
          <a:bodyPr>
            <a:normAutofit/>
          </a:bodyPr>
          <a:lstStyle>
            <a:lvl1pPr marL="0" indent="0">
              <a:buNone/>
              <a:defRPr sz="1333" baseline="0"/>
            </a:lvl1pPr>
          </a:lstStyle>
          <a:p>
            <a:pPr lvl="0"/>
            <a:r>
              <a:rPr lang="en-US"/>
              <a:t>Description goes here</a:t>
            </a:r>
          </a:p>
        </p:txBody>
      </p:sp>
      <p:sp>
        <p:nvSpPr>
          <p:cNvPr id="26" name="Picture Placeholder 25"/>
          <p:cNvSpPr>
            <a:spLocks noGrp="1"/>
          </p:cNvSpPr>
          <p:nvPr>
            <p:ph type="pic" sz="quarter" idx="24"/>
          </p:nvPr>
        </p:nvSpPr>
        <p:spPr>
          <a:xfrm>
            <a:off x="914400" y="1803400"/>
            <a:ext cx="812800" cy="812800"/>
          </a:xfrm>
          <a:prstGeom prst="rect">
            <a:avLst/>
          </a:prstGeom>
        </p:spPr>
        <p:txBody>
          <a:bodyPr>
            <a:normAutofit/>
          </a:bodyPr>
          <a:lstStyle>
            <a:lvl1pPr marL="0" indent="0">
              <a:buNone/>
              <a:defRPr sz="667"/>
            </a:lvl1pPr>
          </a:lstStyle>
          <a:p>
            <a:endParaRPr lang="en-US"/>
          </a:p>
        </p:txBody>
      </p:sp>
      <p:sp>
        <p:nvSpPr>
          <p:cNvPr id="28" name="Picture Placeholder 25"/>
          <p:cNvSpPr>
            <a:spLocks noGrp="1"/>
          </p:cNvSpPr>
          <p:nvPr>
            <p:ph type="pic" sz="quarter" idx="25"/>
          </p:nvPr>
        </p:nvSpPr>
        <p:spPr>
          <a:xfrm>
            <a:off x="914400" y="3434440"/>
            <a:ext cx="812800" cy="812800"/>
          </a:xfrm>
          <a:prstGeom prst="rect">
            <a:avLst/>
          </a:prstGeom>
        </p:spPr>
        <p:txBody>
          <a:bodyPr>
            <a:normAutofit/>
          </a:bodyPr>
          <a:lstStyle>
            <a:lvl1pPr marL="0" indent="0">
              <a:buNone/>
              <a:defRPr sz="667"/>
            </a:lvl1pPr>
          </a:lstStyle>
          <a:p>
            <a:endParaRPr lang="en-US"/>
          </a:p>
        </p:txBody>
      </p:sp>
      <p:sp>
        <p:nvSpPr>
          <p:cNvPr id="29" name="Picture Placeholder 25"/>
          <p:cNvSpPr>
            <a:spLocks noGrp="1"/>
          </p:cNvSpPr>
          <p:nvPr>
            <p:ph type="pic" sz="quarter" idx="26"/>
          </p:nvPr>
        </p:nvSpPr>
        <p:spPr>
          <a:xfrm>
            <a:off x="914400" y="5069117"/>
            <a:ext cx="812800" cy="812800"/>
          </a:xfrm>
          <a:prstGeom prst="rect">
            <a:avLst/>
          </a:prstGeom>
        </p:spPr>
        <p:txBody>
          <a:bodyPr>
            <a:normAutofit/>
          </a:bodyPr>
          <a:lstStyle>
            <a:lvl1pPr marL="0" indent="0">
              <a:buNone/>
              <a:defRPr sz="667"/>
            </a:lvl1pPr>
          </a:lstStyle>
          <a:p>
            <a:endParaRPr lang="en-US"/>
          </a:p>
        </p:txBody>
      </p:sp>
      <p:sp>
        <p:nvSpPr>
          <p:cNvPr id="30" name="Picture Placeholder 25"/>
          <p:cNvSpPr>
            <a:spLocks noGrp="1"/>
          </p:cNvSpPr>
          <p:nvPr>
            <p:ph type="pic" sz="quarter" idx="27"/>
          </p:nvPr>
        </p:nvSpPr>
        <p:spPr>
          <a:xfrm>
            <a:off x="6197600" y="1803400"/>
            <a:ext cx="812800" cy="812800"/>
          </a:xfrm>
          <a:prstGeom prst="rect">
            <a:avLst/>
          </a:prstGeom>
        </p:spPr>
        <p:txBody>
          <a:bodyPr>
            <a:normAutofit/>
          </a:bodyPr>
          <a:lstStyle>
            <a:lvl1pPr marL="0" indent="0">
              <a:buNone/>
              <a:defRPr sz="667"/>
            </a:lvl1pPr>
          </a:lstStyle>
          <a:p>
            <a:endParaRPr lang="en-US"/>
          </a:p>
        </p:txBody>
      </p:sp>
      <p:sp>
        <p:nvSpPr>
          <p:cNvPr id="31" name="Picture Placeholder 25"/>
          <p:cNvSpPr>
            <a:spLocks noGrp="1"/>
          </p:cNvSpPr>
          <p:nvPr>
            <p:ph type="pic" sz="quarter" idx="28"/>
          </p:nvPr>
        </p:nvSpPr>
        <p:spPr>
          <a:xfrm>
            <a:off x="6197600" y="3434440"/>
            <a:ext cx="812800" cy="812800"/>
          </a:xfrm>
          <a:prstGeom prst="rect">
            <a:avLst/>
          </a:prstGeom>
        </p:spPr>
        <p:txBody>
          <a:bodyPr>
            <a:normAutofit/>
          </a:bodyPr>
          <a:lstStyle>
            <a:lvl1pPr marL="0" indent="0">
              <a:buNone/>
              <a:defRPr sz="667"/>
            </a:lvl1pPr>
          </a:lstStyle>
          <a:p>
            <a:endParaRPr lang="en-US"/>
          </a:p>
        </p:txBody>
      </p:sp>
      <p:sp>
        <p:nvSpPr>
          <p:cNvPr id="32" name="Picture Placeholder 25"/>
          <p:cNvSpPr>
            <a:spLocks noGrp="1"/>
          </p:cNvSpPr>
          <p:nvPr>
            <p:ph type="pic" sz="quarter" idx="29"/>
          </p:nvPr>
        </p:nvSpPr>
        <p:spPr>
          <a:xfrm>
            <a:off x="6197600" y="5069117"/>
            <a:ext cx="812800" cy="812800"/>
          </a:xfrm>
          <a:prstGeom prst="rect">
            <a:avLst/>
          </a:prstGeom>
        </p:spPr>
        <p:txBody>
          <a:bodyPr>
            <a:normAutofit/>
          </a:bodyPr>
          <a:lstStyle>
            <a:lvl1pPr marL="0" indent="0">
              <a:buNone/>
              <a:defRPr sz="667"/>
            </a:lvl1pPr>
          </a:lstStyle>
          <a:p>
            <a:endParaRPr lang="en-US"/>
          </a:p>
        </p:txBody>
      </p:sp>
      <p:sp>
        <p:nvSpPr>
          <p:cNvPr id="33" name="Text Placeholder 13"/>
          <p:cNvSpPr>
            <a:spLocks noGrp="1"/>
          </p:cNvSpPr>
          <p:nvPr>
            <p:ph type="body" sz="quarter" idx="30" hasCustomPrompt="1"/>
          </p:nvPr>
        </p:nvSpPr>
        <p:spPr>
          <a:xfrm>
            <a:off x="1828800" y="1803400"/>
            <a:ext cx="3860800" cy="304800"/>
          </a:xfrm>
          <a:prstGeom prst="rect">
            <a:avLst/>
          </a:prstGeom>
        </p:spPr>
        <p:txBody>
          <a:bodyPr>
            <a:noAutofit/>
          </a:bodyPr>
          <a:lstStyle>
            <a:lvl1pPr marL="0" indent="0">
              <a:buNone/>
              <a:defRPr sz="1600" b="1" baseline="0">
                <a:solidFill>
                  <a:schemeClr val="tx2"/>
                </a:solidFill>
              </a:defRPr>
            </a:lvl1pPr>
          </a:lstStyle>
          <a:p>
            <a:pPr lvl="0"/>
            <a:r>
              <a:rPr lang="en-US"/>
              <a:t>Title goes here</a:t>
            </a:r>
          </a:p>
        </p:txBody>
      </p:sp>
      <p:sp>
        <p:nvSpPr>
          <p:cNvPr id="34" name="Text Placeholder 13"/>
          <p:cNvSpPr>
            <a:spLocks noGrp="1"/>
          </p:cNvSpPr>
          <p:nvPr>
            <p:ph type="body" sz="quarter" idx="31" hasCustomPrompt="1"/>
          </p:nvPr>
        </p:nvSpPr>
        <p:spPr>
          <a:xfrm>
            <a:off x="1828800" y="3434440"/>
            <a:ext cx="3860800" cy="304800"/>
          </a:xfrm>
          <a:prstGeom prst="rect">
            <a:avLst/>
          </a:prstGeom>
        </p:spPr>
        <p:txBody>
          <a:bodyPr>
            <a:noAutofit/>
          </a:bodyPr>
          <a:lstStyle>
            <a:lvl1pPr marL="0" indent="0">
              <a:buNone/>
              <a:defRPr sz="1600" b="1" baseline="0">
                <a:solidFill>
                  <a:schemeClr val="tx2"/>
                </a:solidFill>
              </a:defRPr>
            </a:lvl1pPr>
          </a:lstStyle>
          <a:p>
            <a:pPr lvl="0"/>
            <a:r>
              <a:rPr lang="en-US"/>
              <a:t>Title goes here</a:t>
            </a:r>
          </a:p>
        </p:txBody>
      </p:sp>
      <p:sp>
        <p:nvSpPr>
          <p:cNvPr id="35" name="Text Placeholder 13"/>
          <p:cNvSpPr>
            <a:spLocks noGrp="1"/>
          </p:cNvSpPr>
          <p:nvPr>
            <p:ph type="body" sz="quarter" idx="32" hasCustomPrompt="1"/>
          </p:nvPr>
        </p:nvSpPr>
        <p:spPr>
          <a:xfrm>
            <a:off x="1828800" y="5069117"/>
            <a:ext cx="3860800" cy="304800"/>
          </a:xfrm>
          <a:prstGeom prst="rect">
            <a:avLst/>
          </a:prstGeom>
        </p:spPr>
        <p:txBody>
          <a:bodyPr>
            <a:noAutofit/>
          </a:bodyPr>
          <a:lstStyle>
            <a:lvl1pPr marL="0" indent="0">
              <a:buNone/>
              <a:defRPr sz="1600" b="1" baseline="0">
                <a:solidFill>
                  <a:schemeClr val="tx2"/>
                </a:solidFill>
              </a:defRPr>
            </a:lvl1pPr>
          </a:lstStyle>
          <a:p>
            <a:pPr lvl="0"/>
            <a:r>
              <a:rPr lang="en-US"/>
              <a:t>Title goes here</a:t>
            </a:r>
          </a:p>
        </p:txBody>
      </p:sp>
      <p:sp>
        <p:nvSpPr>
          <p:cNvPr id="36" name="Text Placeholder 13"/>
          <p:cNvSpPr>
            <a:spLocks noGrp="1"/>
          </p:cNvSpPr>
          <p:nvPr>
            <p:ph type="body" sz="quarter" idx="33" hasCustomPrompt="1"/>
          </p:nvPr>
        </p:nvSpPr>
        <p:spPr>
          <a:xfrm>
            <a:off x="7112000" y="1803400"/>
            <a:ext cx="4368800" cy="304800"/>
          </a:xfrm>
          <a:prstGeom prst="rect">
            <a:avLst/>
          </a:prstGeom>
        </p:spPr>
        <p:txBody>
          <a:bodyPr>
            <a:noAutofit/>
          </a:bodyPr>
          <a:lstStyle>
            <a:lvl1pPr marL="0" indent="0">
              <a:buNone/>
              <a:defRPr sz="1600" b="1" baseline="0">
                <a:solidFill>
                  <a:schemeClr val="tx2"/>
                </a:solidFill>
              </a:defRPr>
            </a:lvl1pPr>
          </a:lstStyle>
          <a:p>
            <a:pPr lvl="0"/>
            <a:r>
              <a:rPr lang="en-US"/>
              <a:t>Title goes here</a:t>
            </a:r>
          </a:p>
        </p:txBody>
      </p:sp>
      <p:sp>
        <p:nvSpPr>
          <p:cNvPr id="37" name="Text Placeholder 13"/>
          <p:cNvSpPr>
            <a:spLocks noGrp="1"/>
          </p:cNvSpPr>
          <p:nvPr>
            <p:ph type="body" sz="quarter" idx="34" hasCustomPrompt="1"/>
          </p:nvPr>
        </p:nvSpPr>
        <p:spPr>
          <a:xfrm>
            <a:off x="7112000" y="3434440"/>
            <a:ext cx="4368800" cy="304800"/>
          </a:xfrm>
          <a:prstGeom prst="rect">
            <a:avLst/>
          </a:prstGeom>
        </p:spPr>
        <p:txBody>
          <a:bodyPr>
            <a:noAutofit/>
          </a:bodyPr>
          <a:lstStyle>
            <a:lvl1pPr marL="0" indent="0">
              <a:buNone/>
              <a:defRPr sz="1600" b="1" baseline="0">
                <a:solidFill>
                  <a:schemeClr val="tx2"/>
                </a:solidFill>
              </a:defRPr>
            </a:lvl1pPr>
          </a:lstStyle>
          <a:p>
            <a:pPr lvl="0"/>
            <a:r>
              <a:rPr lang="en-US"/>
              <a:t>Title goes here</a:t>
            </a:r>
          </a:p>
        </p:txBody>
      </p:sp>
      <p:sp>
        <p:nvSpPr>
          <p:cNvPr id="38" name="Text Placeholder 13"/>
          <p:cNvSpPr>
            <a:spLocks noGrp="1"/>
          </p:cNvSpPr>
          <p:nvPr>
            <p:ph type="body" sz="quarter" idx="35" hasCustomPrompt="1"/>
          </p:nvPr>
        </p:nvSpPr>
        <p:spPr>
          <a:xfrm>
            <a:off x="7112000" y="5069117"/>
            <a:ext cx="4368800" cy="304800"/>
          </a:xfrm>
          <a:prstGeom prst="rect">
            <a:avLst/>
          </a:prstGeom>
        </p:spPr>
        <p:txBody>
          <a:bodyPr>
            <a:noAutofit/>
          </a:bodyPr>
          <a:lstStyle>
            <a:lvl1pPr marL="0" indent="0">
              <a:buNone/>
              <a:defRPr sz="1600" b="1" baseline="0">
                <a:solidFill>
                  <a:schemeClr val="tx2"/>
                </a:solidFill>
              </a:defRPr>
            </a:lvl1pPr>
          </a:lstStyle>
          <a:p>
            <a:pPr lvl="0"/>
            <a:r>
              <a:rPr lang="en-US"/>
              <a:t>Title goes here</a:t>
            </a:r>
          </a:p>
        </p:txBody>
      </p:sp>
      <p:sp>
        <p:nvSpPr>
          <p:cNvPr id="24" name="L-Shape 23">
            <a:extLst>
              <a:ext uri="{FF2B5EF4-FFF2-40B4-BE49-F238E27FC236}">
                <a16:creationId xmlns:a16="http://schemas.microsoft.com/office/drawing/2014/main" id="{D875BAFA-10A9-4AEF-B691-E90FF8F4A39C}"/>
              </a:ext>
            </a:extLst>
          </p:cNvPr>
          <p:cNvSpPr/>
          <p:nvPr userDrawn="1"/>
        </p:nvSpPr>
        <p:spPr>
          <a:xfrm rot="13554351">
            <a:off x="264536" y="1062991"/>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882663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sp>
        <p:nvSpPr>
          <p:cNvPr id="12" name="Text Placeholder 3"/>
          <p:cNvSpPr>
            <a:spLocks noGrp="1"/>
          </p:cNvSpPr>
          <p:nvPr>
            <p:ph type="body" sz="quarter" idx="11"/>
          </p:nvPr>
        </p:nvSpPr>
        <p:spPr>
          <a:xfrm>
            <a:off x="812800" y="889000"/>
            <a:ext cx="10668000" cy="711200"/>
          </a:xfrm>
          <a:prstGeom prst="rect">
            <a:avLst/>
          </a:prstGeom>
        </p:spPr>
        <p:txBody>
          <a:bodyPr>
            <a:normAutofit/>
          </a:bodyPr>
          <a:lstStyle>
            <a:lvl1pPr marL="0" indent="0" algn="l">
              <a:buNone/>
              <a:defRPr sz="3732" b="0" baseline="0">
                <a:solidFill>
                  <a:schemeClr val="tx2"/>
                </a:solidFill>
              </a:defRPr>
            </a:lvl1pPr>
          </a:lstStyle>
          <a:p>
            <a:pPr lvl="0"/>
            <a:endParaRPr lang="en-US"/>
          </a:p>
        </p:txBody>
      </p:sp>
      <p:sp>
        <p:nvSpPr>
          <p:cNvPr id="16" name="Text Placeholder 13"/>
          <p:cNvSpPr>
            <a:spLocks noGrp="1"/>
          </p:cNvSpPr>
          <p:nvPr>
            <p:ph type="body" sz="quarter" idx="13" hasCustomPrompt="1"/>
          </p:nvPr>
        </p:nvSpPr>
        <p:spPr>
          <a:xfrm>
            <a:off x="812800" y="1701800"/>
            <a:ext cx="3860800" cy="4470400"/>
          </a:xfrm>
          <a:prstGeom prst="rect">
            <a:avLst/>
          </a:prstGeom>
        </p:spPr>
        <p:txBody>
          <a:bodyPr>
            <a:normAutofit/>
          </a:bodyPr>
          <a:lstStyle>
            <a:lvl1pPr marL="0" indent="0">
              <a:buNone/>
              <a:defRPr sz="1867" baseline="0"/>
            </a:lvl1pPr>
          </a:lstStyle>
          <a:p>
            <a:pPr lvl="0"/>
            <a:r>
              <a:rPr lang="en-US"/>
              <a:t>Description goes here</a:t>
            </a:r>
          </a:p>
        </p:txBody>
      </p:sp>
      <p:sp>
        <p:nvSpPr>
          <p:cNvPr id="17" name="Picture Placeholder 11"/>
          <p:cNvSpPr>
            <a:spLocks noGrp="1"/>
          </p:cNvSpPr>
          <p:nvPr>
            <p:ph type="pic" sz="quarter" idx="12" hasCustomPrompt="1"/>
          </p:nvPr>
        </p:nvSpPr>
        <p:spPr>
          <a:xfrm>
            <a:off x="4876800" y="1701800"/>
            <a:ext cx="812800" cy="711200"/>
          </a:xfrm>
          <a:prstGeom prst="rect">
            <a:avLst/>
          </a:prstGeom>
        </p:spPr>
        <p:txBody>
          <a:bodyPr>
            <a:noAutofit/>
          </a:bodyPr>
          <a:lstStyle>
            <a:lvl1pPr marL="0" indent="0">
              <a:buNone/>
              <a:defRPr sz="1600"/>
            </a:lvl1pPr>
          </a:lstStyle>
          <a:p>
            <a:r>
              <a:rPr lang="en-US"/>
              <a:t>Picture</a:t>
            </a:r>
          </a:p>
        </p:txBody>
      </p:sp>
      <p:sp>
        <p:nvSpPr>
          <p:cNvPr id="18" name="Text Placeholder 13"/>
          <p:cNvSpPr>
            <a:spLocks noGrp="1"/>
          </p:cNvSpPr>
          <p:nvPr>
            <p:ph type="body" sz="quarter" idx="14" hasCustomPrompt="1"/>
          </p:nvPr>
        </p:nvSpPr>
        <p:spPr>
          <a:xfrm>
            <a:off x="5892800" y="1701800"/>
            <a:ext cx="5588000" cy="7112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600" baseline="0"/>
            </a:lvl1pPr>
          </a:lstStyle>
          <a:p>
            <a:pPr marL="0" marR="0" lvl="0" indent="0" algn="l"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 Description goes here </a:t>
            </a:r>
          </a:p>
          <a:p>
            <a:pPr marL="0" marR="0" lvl="0" indent="0" algn="l"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 </a:t>
            </a:r>
          </a:p>
        </p:txBody>
      </p:sp>
      <p:sp>
        <p:nvSpPr>
          <p:cNvPr id="19" name="Picture Placeholder 11"/>
          <p:cNvSpPr>
            <a:spLocks noGrp="1"/>
          </p:cNvSpPr>
          <p:nvPr>
            <p:ph type="pic" sz="quarter" idx="15" hasCustomPrompt="1"/>
          </p:nvPr>
        </p:nvSpPr>
        <p:spPr>
          <a:xfrm>
            <a:off x="4876800" y="2616200"/>
            <a:ext cx="812800" cy="711200"/>
          </a:xfrm>
          <a:prstGeom prst="rect">
            <a:avLst/>
          </a:prstGeom>
        </p:spPr>
        <p:txBody>
          <a:bodyPr>
            <a:noAutofit/>
          </a:bodyPr>
          <a:lstStyle>
            <a:lvl1pPr marL="0" indent="0">
              <a:buNone/>
              <a:defRPr sz="1600"/>
            </a:lvl1pPr>
          </a:lstStyle>
          <a:p>
            <a:r>
              <a:rPr lang="en-US"/>
              <a:t>Picture</a:t>
            </a:r>
          </a:p>
        </p:txBody>
      </p:sp>
      <p:sp>
        <p:nvSpPr>
          <p:cNvPr id="20" name="Text Placeholder 13"/>
          <p:cNvSpPr>
            <a:spLocks noGrp="1"/>
          </p:cNvSpPr>
          <p:nvPr>
            <p:ph type="body" sz="quarter" idx="16" hasCustomPrompt="1"/>
          </p:nvPr>
        </p:nvSpPr>
        <p:spPr>
          <a:xfrm>
            <a:off x="5892800" y="2616200"/>
            <a:ext cx="5588000" cy="711200"/>
          </a:xfrm>
          <a:prstGeom prst="rect">
            <a:avLst/>
          </a:prstGeom>
        </p:spPr>
        <p:txBody>
          <a:bodyPr>
            <a:normAutofit/>
          </a:bodyPr>
          <a:lstStyle>
            <a:lvl1pPr marL="0" indent="0">
              <a:buNone/>
              <a:defRPr sz="1600" baseline="0"/>
            </a:lvl1pPr>
          </a:lstStyle>
          <a:p>
            <a:pPr lvl="0"/>
            <a:r>
              <a:rPr lang="en-US"/>
              <a:t>Description goes here</a:t>
            </a:r>
          </a:p>
        </p:txBody>
      </p:sp>
      <p:sp>
        <p:nvSpPr>
          <p:cNvPr id="21" name="Picture Placeholder 11"/>
          <p:cNvSpPr>
            <a:spLocks noGrp="1"/>
          </p:cNvSpPr>
          <p:nvPr>
            <p:ph type="pic" sz="quarter" idx="17" hasCustomPrompt="1"/>
          </p:nvPr>
        </p:nvSpPr>
        <p:spPr>
          <a:xfrm>
            <a:off x="4876800" y="3530600"/>
            <a:ext cx="812800" cy="711200"/>
          </a:xfrm>
          <a:prstGeom prst="rect">
            <a:avLst/>
          </a:prstGeom>
        </p:spPr>
        <p:txBody>
          <a:bodyPr>
            <a:noAutofit/>
          </a:bodyPr>
          <a:lstStyle>
            <a:lvl1pPr marL="0" indent="0">
              <a:buNone/>
              <a:defRPr sz="1600"/>
            </a:lvl1pPr>
          </a:lstStyle>
          <a:p>
            <a:r>
              <a:rPr lang="en-US"/>
              <a:t>Picture</a:t>
            </a:r>
          </a:p>
        </p:txBody>
      </p:sp>
      <p:sp>
        <p:nvSpPr>
          <p:cNvPr id="22" name="Text Placeholder 13"/>
          <p:cNvSpPr>
            <a:spLocks noGrp="1"/>
          </p:cNvSpPr>
          <p:nvPr>
            <p:ph type="body" sz="quarter" idx="18" hasCustomPrompt="1"/>
          </p:nvPr>
        </p:nvSpPr>
        <p:spPr>
          <a:xfrm>
            <a:off x="5892800" y="3530600"/>
            <a:ext cx="5588000" cy="711200"/>
          </a:xfrm>
          <a:prstGeom prst="rect">
            <a:avLst/>
          </a:prstGeom>
        </p:spPr>
        <p:txBody>
          <a:bodyPr>
            <a:normAutofit/>
          </a:bodyPr>
          <a:lstStyle>
            <a:lvl1pPr marL="0" indent="0">
              <a:buNone/>
              <a:defRPr sz="1600" baseline="0"/>
            </a:lvl1pPr>
          </a:lstStyle>
          <a:p>
            <a:pPr lvl="0"/>
            <a:r>
              <a:rPr lang="en-US"/>
              <a:t>Description goes here</a:t>
            </a:r>
          </a:p>
        </p:txBody>
      </p:sp>
      <p:sp>
        <p:nvSpPr>
          <p:cNvPr id="23" name="Picture Placeholder 11"/>
          <p:cNvSpPr>
            <a:spLocks noGrp="1"/>
          </p:cNvSpPr>
          <p:nvPr>
            <p:ph type="pic" sz="quarter" idx="19" hasCustomPrompt="1"/>
          </p:nvPr>
        </p:nvSpPr>
        <p:spPr>
          <a:xfrm>
            <a:off x="4876800" y="4445000"/>
            <a:ext cx="812800" cy="711200"/>
          </a:xfrm>
          <a:prstGeom prst="rect">
            <a:avLst/>
          </a:prstGeom>
        </p:spPr>
        <p:txBody>
          <a:bodyPr>
            <a:noAutofit/>
          </a:bodyPr>
          <a:lstStyle>
            <a:lvl1pPr marL="0" indent="0">
              <a:buNone/>
              <a:defRPr sz="1600"/>
            </a:lvl1pPr>
          </a:lstStyle>
          <a:p>
            <a:r>
              <a:rPr lang="en-US"/>
              <a:t>Picture</a:t>
            </a:r>
          </a:p>
        </p:txBody>
      </p:sp>
      <p:sp>
        <p:nvSpPr>
          <p:cNvPr id="24" name="Text Placeholder 13"/>
          <p:cNvSpPr>
            <a:spLocks noGrp="1"/>
          </p:cNvSpPr>
          <p:nvPr>
            <p:ph type="body" sz="quarter" idx="20" hasCustomPrompt="1"/>
          </p:nvPr>
        </p:nvSpPr>
        <p:spPr>
          <a:xfrm>
            <a:off x="5892800" y="4445000"/>
            <a:ext cx="5588000" cy="7112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600" baseline="0"/>
            </a:lvl1pPr>
          </a:lstStyle>
          <a:p>
            <a:pPr marL="0" marR="0" lvl="0" indent="0" algn="l"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 Description goes here </a:t>
            </a:r>
          </a:p>
          <a:p>
            <a:pPr marL="0" marR="0" lvl="0" indent="0" algn="l"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 </a:t>
            </a:r>
          </a:p>
        </p:txBody>
      </p:sp>
      <p:sp>
        <p:nvSpPr>
          <p:cNvPr id="25" name="Picture Placeholder 11"/>
          <p:cNvSpPr>
            <a:spLocks noGrp="1"/>
          </p:cNvSpPr>
          <p:nvPr>
            <p:ph type="pic" sz="quarter" idx="21" hasCustomPrompt="1"/>
          </p:nvPr>
        </p:nvSpPr>
        <p:spPr>
          <a:xfrm>
            <a:off x="4876800" y="5359400"/>
            <a:ext cx="812800" cy="711200"/>
          </a:xfrm>
          <a:prstGeom prst="rect">
            <a:avLst/>
          </a:prstGeom>
        </p:spPr>
        <p:txBody>
          <a:bodyPr>
            <a:noAutofit/>
          </a:bodyPr>
          <a:lstStyle>
            <a:lvl1pPr marL="0" indent="0">
              <a:buNone/>
              <a:defRPr sz="1600"/>
            </a:lvl1pPr>
          </a:lstStyle>
          <a:p>
            <a:r>
              <a:rPr lang="en-US"/>
              <a:t>Picture</a:t>
            </a:r>
          </a:p>
        </p:txBody>
      </p:sp>
      <p:sp>
        <p:nvSpPr>
          <p:cNvPr id="26" name="Text Placeholder 13"/>
          <p:cNvSpPr>
            <a:spLocks noGrp="1"/>
          </p:cNvSpPr>
          <p:nvPr>
            <p:ph type="body" sz="quarter" idx="22" hasCustomPrompt="1"/>
          </p:nvPr>
        </p:nvSpPr>
        <p:spPr>
          <a:xfrm>
            <a:off x="5892800" y="5359400"/>
            <a:ext cx="5588000" cy="711200"/>
          </a:xfrm>
          <a:prstGeom prst="rect">
            <a:avLst/>
          </a:prstGeom>
        </p:spPr>
        <p:txBody>
          <a:bodyPr>
            <a:normAutofit/>
          </a:bodyPr>
          <a:lstStyle>
            <a:lvl1pPr marL="0" marR="0" indent="0" algn="l" defTabSz="1218865" rtl="0" eaLnBrk="1" fontAlgn="auto" latinLnBrk="0" hangingPunct="1">
              <a:lnSpc>
                <a:spcPct val="100000"/>
              </a:lnSpc>
              <a:spcBef>
                <a:spcPct val="20000"/>
              </a:spcBef>
              <a:spcAft>
                <a:spcPts val="0"/>
              </a:spcAft>
              <a:buClrTx/>
              <a:buSzTx/>
              <a:buFont typeface="Arial" pitchFamily="34" charset="0"/>
              <a:buNone/>
              <a:tabLst/>
              <a:defRPr sz="1600" baseline="0"/>
            </a:lvl1pPr>
          </a:lstStyle>
          <a:p>
            <a:pPr marL="0" marR="0" lvl="0" indent="0" algn="l"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 Description goes here </a:t>
            </a:r>
          </a:p>
          <a:p>
            <a:pPr marL="0" marR="0" lvl="0" indent="0" algn="l"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 </a:t>
            </a:r>
          </a:p>
        </p:txBody>
      </p:sp>
      <p:sp>
        <p:nvSpPr>
          <p:cNvPr id="27" name="L-Shape 26">
            <a:extLst>
              <a:ext uri="{FF2B5EF4-FFF2-40B4-BE49-F238E27FC236}">
                <a16:creationId xmlns:a16="http://schemas.microsoft.com/office/drawing/2014/main" id="{8713C4C9-531D-4569-95BF-602E8956A5CF}"/>
              </a:ext>
            </a:extLst>
          </p:cNvPr>
          <p:cNvSpPr/>
          <p:nvPr userDrawn="1"/>
        </p:nvSpPr>
        <p:spPr>
          <a:xfrm rot="13554351">
            <a:off x="201767" y="1062990"/>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406155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scription-2">
    <p:spTree>
      <p:nvGrpSpPr>
        <p:cNvPr id="1" name=""/>
        <p:cNvGrpSpPr/>
        <p:nvPr/>
      </p:nvGrpSpPr>
      <p:grpSpPr>
        <a:xfrm>
          <a:off x="0" y="0"/>
          <a:ext cx="0" cy="0"/>
          <a:chOff x="0" y="0"/>
          <a:chExt cx="0" cy="0"/>
        </a:xfrm>
      </p:grpSpPr>
      <p:sp>
        <p:nvSpPr>
          <p:cNvPr id="8" name="Text Placeholder 3"/>
          <p:cNvSpPr>
            <a:spLocks noGrp="1"/>
          </p:cNvSpPr>
          <p:nvPr>
            <p:ph type="body" sz="quarter" idx="11"/>
          </p:nvPr>
        </p:nvSpPr>
        <p:spPr>
          <a:xfrm>
            <a:off x="812800" y="889000"/>
            <a:ext cx="10668000" cy="8128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9" name="Text Placeholder 13"/>
          <p:cNvSpPr>
            <a:spLocks noGrp="1"/>
          </p:cNvSpPr>
          <p:nvPr>
            <p:ph type="body" sz="quarter" idx="13" hasCustomPrompt="1"/>
          </p:nvPr>
        </p:nvSpPr>
        <p:spPr>
          <a:xfrm>
            <a:off x="812800" y="1803400"/>
            <a:ext cx="3860800" cy="4470400"/>
          </a:xfrm>
          <a:prstGeom prst="rect">
            <a:avLst/>
          </a:prstGeom>
        </p:spPr>
        <p:txBody>
          <a:bodyPr>
            <a:normAutofit/>
          </a:bodyPr>
          <a:lstStyle>
            <a:lvl1pPr marL="0" indent="0">
              <a:buNone/>
              <a:defRPr sz="1867" baseline="0"/>
            </a:lvl1pPr>
          </a:lstStyle>
          <a:p>
            <a:pPr lvl="0"/>
            <a:r>
              <a:rPr lang="en-US"/>
              <a:t>Description goes here</a:t>
            </a:r>
          </a:p>
        </p:txBody>
      </p:sp>
      <p:sp>
        <p:nvSpPr>
          <p:cNvPr id="10" name="Text Placeholder 13"/>
          <p:cNvSpPr>
            <a:spLocks noGrp="1"/>
          </p:cNvSpPr>
          <p:nvPr>
            <p:ph type="body" sz="quarter" idx="14" hasCustomPrompt="1"/>
          </p:nvPr>
        </p:nvSpPr>
        <p:spPr>
          <a:xfrm>
            <a:off x="4978400" y="2819400"/>
            <a:ext cx="6502400" cy="508000"/>
          </a:xfrm>
          <a:prstGeom prst="rect">
            <a:avLst/>
          </a:prstGeom>
        </p:spPr>
        <p:txBody>
          <a:bodyPr>
            <a:normAutofit/>
          </a:bodyPr>
          <a:lstStyle>
            <a:lvl1pPr marL="0" indent="0">
              <a:buNone/>
              <a:defRPr sz="2133" b="1" baseline="0">
                <a:solidFill>
                  <a:schemeClr val="tx2"/>
                </a:solidFill>
              </a:defRPr>
            </a:lvl1pPr>
          </a:lstStyle>
          <a:p>
            <a:pPr lvl="0"/>
            <a:r>
              <a:rPr lang="en-US"/>
              <a:t>Description goes here</a:t>
            </a:r>
          </a:p>
        </p:txBody>
      </p:sp>
      <p:sp>
        <p:nvSpPr>
          <p:cNvPr id="11" name="Text Placeholder 13"/>
          <p:cNvSpPr>
            <a:spLocks noGrp="1"/>
          </p:cNvSpPr>
          <p:nvPr>
            <p:ph type="body" sz="quarter" idx="15" hasCustomPrompt="1"/>
          </p:nvPr>
        </p:nvSpPr>
        <p:spPr>
          <a:xfrm>
            <a:off x="4978400" y="3327400"/>
            <a:ext cx="6502400" cy="1162960"/>
          </a:xfrm>
          <a:prstGeom prst="rect">
            <a:avLst/>
          </a:prstGeom>
        </p:spPr>
        <p:txBody>
          <a:bodyPr>
            <a:normAutofit/>
          </a:bodyPr>
          <a:lstStyle>
            <a:lvl1pPr marL="0" indent="0">
              <a:buNone/>
              <a:defRPr sz="1600" baseline="0"/>
            </a:lvl1pPr>
          </a:lstStyle>
          <a:p>
            <a:pPr lvl="0"/>
            <a:r>
              <a:rPr lang="en-US"/>
              <a:t>Description goes here</a:t>
            </a:r>
          </a:p>
        </p:txBody>
      </p:sp>
      <p:sp>
        <p:nvSpPr>
          <p:cNvPr id="14" name="Text Placeholder 13"/>
          <p:cNvSpPr>
            <a:spLocks noGrp="1"/>
          </p:cNvSpPr>
          <p:nvPr>
            <p:ph type="body" sz="quarter" idx="16" hasCustomPrompt="1"/>
          </p:nvPr>
        </p:nvSpPr>
        <p:spPr>
          <a:xfrm>
            <a:off x="4978400" y="4602840"/>
            <a:ext cx="6502400" cy="508000"/>
          </a:xfrm>
          <a:prstGeom prst="rect">
            <a:avLst/>
          </a:prstGeom>
        </p:spPr>
        <p:txBody>
          <a:bodyPr>
            <a:normAutofit/>
          </a:bodyPr>
          <a:lstStyle>
            <a:lvl1pPr marL="0" indent="0">
              <a:buNone/>
              <a:defRPr sz="2133" b="1" baseline="0">
                <a:solidFill>
                  <a:schemeClr val="tx2"/>
                </a:solidFill>
              </a:defRPr>
            </a:lvl1pPr>
          </a:lstStyle>
          <a:p>
            <a:pPr lvl="0"/>
            <a:r>
              <a:rPr lang="en-US"/>
              <a:t>Description goes here</a:t>
            </a:r>
          </a:p>
        </p:txBody>
      </p:sp>
      <p:sp>
        <p:nvSpPr>
          <p:cNvPr id="15" name="Text Placeholder 13"/>
          <p:cNvSpPr>
            <a:spLocks noGrp="1"/>
          </p:cNvSpPr>
          <p:nvPr>
            <p:ph type="body" sz="quarter" idx="17" hasCustomPrompt="1"/>
          </p:nvPr>
        </p:nvSpPr>
        <p:spPr>
          <a:xfrm>
            <a:off x="4978400" y="5110840"/>
            <a:ext cx="6502400" cy="1162960"/>
          </a:xfrm>
          <a:prstGeom prst="rect">
            <a:avLst/>
          </a:prstGeom>
        </p:spPr>
        <p:txBody>
          <a:bodyPr>
            <a:normAutofit/>
          </a:bodyPr>
          <a:lstStyle>
            <a:lvl1pPr marL="0" indent="0">
              <a:buNone/>
              <a:defRPr sz="1600" baseline="0"/>
            </a:lvl1pPr>
          </a:lstStyle>
          <a:p>
            <a:pPr lvl="0"/>
            <a:r>
              <a:rPr lang="en-US"/>
              <a:t>Description goes here</a:t>
            </a:r>
          </a:p>
        </p:txBody>
      </p:sp>
      <p:sp>
        <p:nvSpPr>
          <p:cNvPr id="16" name="Text Placeholder 13"/>
          <p:cNvSpPr>
            <a:spLocks noGrp="1"/>
          </p:cNvSpPr>
          <p:nvPr>
            <p:ph type="body" sz="quarter" idx="18" hasCustomPrompt="1"/>
          </p:nvPr>
        </p:nvSpPr>
        <p:spPr>
          <a:xfrm>
            <a:off x="4978400" y="1803400"/>
            <a:ext cx="6502400" cy="914400"/>
          </a:xfrm>
          <a:prstGeom prst="rect">
            <a:avLst/>
          </a:prstGeom>
        </p:spPr>
        <p:txBody>
          <a:bodyPr>
            <a:normAutofit/>
          </a:bodyPr>
          <a:lstStyle>
            <a:lvl1pPr marL="0" indent="0">
              <a:buNone/>
              <a:defRPr sz="2667" b="1" baseline="0">
                <a:solidFill>
                  <a:schemeClr val="bg2"/>
                </a:solidFill>
              </a:defRPr>
            </a:lvl1pPr>
          </a:lstStyle>
          <a:p>
            <a:pPr lvl="0"/>
            <a:r>
              <a:rPr lang="en-US"/>
              <a:t>Description goes here</a:t>
            </a:r>
          </a:p>
        </p:txBody>
      </p:sp>
      <p:sp>
        <p:nvSpPr>
          <p:cNvPr id="13" name="L-Shape 12">
            <a:extLst>
              <a:ext uri="{FF2B5EF4-FFF2-40B4-BE49-F238E27FC236}">
                <a16:creationId xmlns:a16="http://schemas.microsoft.com/office/drawing/2014/main" id="{268B4DE1-8E49-4BDB-984A-FA46219B3F4C}"/>
              </a:ext>
            </a:extLst>
          </p:cNvPr>
          <p:cNvSpPr/>
          <p:nvPr userDrawn="1"/>
        </p:nvSpPr>
        <p:spPr>
          <a:xfrm rot="13554351">
            <a:off x="201767" y="1062990"/>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961502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812800" y="889000"/>
            <a:ext cx="10668000" cy="711200"/>
          </a:xfrm>
          <a:prstGeom prst="rect">
            <a:avLst/>
          </a:prstGeom>
        </p:spPr>
        <p:txBody>
          <a:bodyPr>
            <a:normAutofit/>
          </a:bodyPr>
          <a:lstStyle>
            <a:lvl1pPr marL="0" indent="0" algn="l">
              <a:buNone/>
              <a:defRPr sz="3732" b="0">
                <a:solidFill>
                  <a:schemeClr val="tx2"/>
                </a:solidFill>
              </a:defRPr>
            </a:lvl1pPr>
          </a:lstStyle>
          <a:p>
            <a:pPr lvl="0"/>
            <a:endParaRPr lang="en-US"/>
          </a:p>
        </p:txBody>
      </p:sp>
      <p:sp>
        <p:nvSpPr>
          <p:cNvPr id="8" name="Text Placeholder 13"/>
          <p:cNvSpPr>
            <a:spLocks noGrp="1"/>
          </p:cNvSpPr>
          <p:nvPr>
            <p:ph type="body" sz="quarter" idx="15" hasCustomPrompt="1"/>
          </p:nvPr>
        </p:nvSpPr>
        <p:spPr>
          <a:xfrm>
            <a:off x="812800" y="1600200"/>
            <a:ext cx="10668000" cy="1016000"/>
          </a:xfrm>
          <a:prstGeom prst="rect">
            <a:avLst/>
          </a:prstGeom>
        </p:spPr>
        <p:txBody>
          <a:bodyPr>
            <a:normAutofit/>
          </a:bodyPr>
          <a:lstStyle>
            <a:lvl1pPr marL="0" indent="0">
              <a:buNone/>
              <a:defRPr sz="1600" baseline="0"/>
            </a:lvl1pPr>
          </a:lstStyle>
          <a:p>
            <a:pPr lvl="0"/>
            <a:r>
              <a:rPr lang="en-US"/>
              <a:t>Description goes here</a:t>
            </a:r>
          </a:p>
        </p:txBody>
      </p:sp>
      <p:grpSp>
        <p:nvGrpSpPr>
          <p:cNvPr id="28" name="Group 27"/>
          <p:cNvGrpSpPr/>
          <p:nvPr userDrawn="1"/>
        </p:nvGrpSpPr>
        <p:grpSpPr>
          <a:xfrm>
            <a:off x="1320801" y="4158664"/>
            <a:ext cx="9652021" cy="709409"/>
            <a:chOff x="585980" y="3132563"/>
            <a:chExt cx="8037576" cy="590749"/>
          </a:xfrm>
        </p:grpSpPr>
        <p:sp>
          <p:nvSpPr>
            <p:cNvPr id="9" name="Rectangle 8"/>
            <p:cNvSpPr/>
            <p:nvPr userDrawn="1"/>
          </p:nvSpPr>
          <p:spPr>
            <a:xfrm>
              <a:off x="609600" y="3409950"/>
              <a:ext cx="8001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pic>
          <p:nvPicPr>
            <p:cNvPr id="10"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16200000">
              <a:off x="618140" y="3103199"/>
              <a:ext cx="130753" cy="195072"/>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p:cNvSpPr/>
            <p:nvPr userDrawn="1"/>
          </p:nvSpPr>
          <p:spPr>
            <a:xfrm>
              <a:off x="585980" y="3333750"/>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pic>
          <p:nvPicPr>
            <p:cNvPr id="1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16200000">
              <a:off x="8460643" y="3103199"/>
              <a:ext cx="130753" cy="195072"/>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userDrawn="1"/>
          </p:nvSpPr>
          <p:spPr>
            <a:xfrm>
              <a:off x="8428483" y="3333750"/>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pic>
          <p:nvPicPr>
            <p:cNvPr id="1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16200000">
              <a:off x="4544723" y="3100404"/>
              <a:ext cx="130753" cy="195072"/>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userDrawn="1"/>
          </p:nvSpPr>
          <p:spPr>
            <a:xfrm>
              <a:off x="4512563" y="3330955"/>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pic>
          <p:nvPicPr>
            <p:cNvPr id="1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5400000">
              <a:off x="2546758" y="3560400"/>
              <a:ext cx="130753" cy="195072"/>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userDrawn="1"/>
          </p:nvSpPr>
          <p:spPr>
            <a:xfrm rot="10800000">
              <a:off x="2514600" y="3333750"/>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pic>
          <p:nvPicPr>
            <p:cNvPr id="2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rot="5400000">
              <a:off x="6585358" y="3560400"/>
              <a:ext cx="130753" cy="195072"/>
            </a:xfrm>
            <a:prstGeom prst="rect">
              <a:avLst/>
            </a:prstGeom>
            <a:noFill/>
            <a:extLst>
              <a:ext uri="{909E8E84-426E-40DD-AFC4-6F175D3DCCD1}">
                <a14:hiddenFill xmlns:a14="http://schemas.microsoft.com/office/drawing/2010/main">
                  <a:solidFill>
                    <a:srgbClr val="FFFFFF"/>
                  </a:solidFill>
                </a14:hiddenFill>
              </a:ext>
            </a:extLst>
          </p:spPr>
        </p:pic>
        <p:sp>
          <p:nvSpPr>
            <p:cNvPr id="22" name="Rounded Rectangle 21"/>
            <p:cNvSpPr/>
            <p:nvPr userDrawn="1"/>
          </p:nvSpPr>
          <p:spPr>
            <a:xfrm rot="10800000">
              <a:off x="6553200" y="3333750"/>
              <a:ext cx="195073" cy="195073"/>
            </a:xfrm>
            <a:prstGeom prst="roundRect">
              <a:avLst>
                <a:gd name="adj" fmla="val 934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23" name="Rounded Rectangle 22"/>
            <p:cNvSpPr/>
            <p:nvPr userDrawn="1"/>
          </p:nvSpPr>
          <p:spPr>
            <a:xfrm>
              <a:off x="624080" y="3371849"/>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24" name="Rounded Rectangle 23"/>
            <p:cNvSpPr/>
            <p:nvPr userDrawn="1"/>
          </p:nvSpPr>
          <p:spPr>
            <a:xfrm>
              <a:off x="2551174" y="3371849"/>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25" name="Rounded Rectangle 24"/>
            <p:cNvSpPr/>
            <p:nvPr userDrawn="1"/>
          </p:nvSpPr>
          <p:spPr>
            <a:xfrm>
              <a:off x="4549140" y="3366132"/>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26" name="Rounded Rectangle 25"/>
            <p:cNvSpPr/>
            <p:nvPr userDrawn="1"/>
          </p:nvSpPr>
          <p:spPr>
            <a:xfrm>
              <a:off x="6589774" y="3371849"/>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sp>
          <p:nvSpPr>
            <p:cNvPr id="27" name="Rounded Rectangle 26"/>
            <p:cNvSpPr/>
            <p:nvPr userDrawn="1"/>
          </p:nvSpPr>
          <p:spPr>
            <a:xfrm>
              <a:off x="8465059" y="3371849"/>
              <a:ext cx="121919" cy="121919"/>
            </a:xfrm>
            <a:prstGeom prst="roundRect">
              <a:avLst>
                <a:gd name="adj" fmla="val 934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86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mn-ea"/>
                <a:cs typeface="+mn-cs"/>
              </a:endParaRPr>
            </a:p>
          </p:txBody>
        </p:sp>
      </p:grpSp>
      <p:sp>
        <p:nvSpPr>
          <p:cNvPr id="32" name="Text Placeholder 13"/>
          <p:cNvSpPr>
            <a:spLocks noGrp="1"/>
          </p:cNvSpPr>
          <p:nvPr>
            <p:ph type="body" sz="quarter" idx="17" hasCustomPrompt="1"/>
          </p:nvPr>
        </p:nvSpPr>
        <p:spPr>
          <a:xfrm>
            <a:off x="4543945" y="2959459"/>
            <a:ext cx="3218536" cy="944705"/>
          </a:xfrm>
          <a:prstGeom prst="rect">
            <a:avLst/>
          </a:prstGeom>
        </p:spPr>
        <p:txBody>
          <a:bodyPr>
            <a:normAutofit/>
          </a:bodyPr>
          <a:lstStyle>
            <a:lvl1pPr marL="0" marR="0" indent="0" algn="ctr" defTabSz="1218865" rtl="0" eaLnBrk="1" fontAlgn="auto" latinLnBrk="0" hangingPunct="1">
              <a:lnSpc>
                <a:spcPct val="100000"/>
              </a:lnSpc>
              <a:spcBef>
                <a:spcPct val="20000"/>
              </a:spcBef>
              <a:spcAft>
                <a:spcPts val="0"/>
              </a:spcAft>
              <a:buClrTx/>
              <a:buSzTx/>
              <a:buFont typeface="Arial" pitchFamily="34" charset="0"/>
              <a:buNone/>
              <a:tabLst/>
              <a:defRPr sz="1600" baseline="0"/>
            </a:lvl1pPr>
          </a:lstStyle>
          <a:p>
            <a:pPr lvl="0"/>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lvl="0"/>
            <a:endParaRPr lang="en-US"/>
          </a:p>
        </p:txBody>
      </p:sp>
      <p:sp>
        <p:nvSpPr>
          <p:cNvPr id="33" name="Text Placeholder 13"/>
          <p:cNvSpPr>
            <a:spLocks noGrp="1"/>
          </p:cNvSpPr>
          <p:nvPr>
            <p:ph type="body" sz="quarter" idx="18" hasCustomPrompt="1"/>
          </p:nvPr>
        </p:nvSpPr>
        <p:spPr>
          <a:xfrm>
            <a:off x="448644" y="2959459"/>
            <a:ext cx="3218536" cy="944705"/>
          </a:xfrm>
          <a:prstGeom prst="rect">
            <a:avLst/>
          </a:prstGeom>
        </p:spPr>
        <p:txBody>
          <a:bodyPr>
            <a:normAutofit/>
          </a:bodyPr>
          <a:lstStyle>
            <a:lvl1pPr marL="0" marR="0" indent="0" algn="ctr" defTabSz="1218865" rtl="0" eaLnBrk="1" fontAlgn="auto" latinLnBrk="0" hangingPunct="1">
              <a:lnSpc>
                <a:spcPct val="100000"/>
              </a:lnSpc>
              <a:spcBef>
                <a:spcPct val="20000"/>
              </a:spcBef>
              <a:spcAft>
                <a:spcPts val="0"/>
              </a:spcAft>
              <a:buClrTx/>
              <a:buSzTx/>
              <a:buFont typeface="Arial" pitchFamily="34" charset="0"/>
              <a:buNone/>
              <a:tabLst/>
              <a:defRPr sz="1600" i="0" baseline="0"/>
            </a:lvl1pPr>
          </a:lstStyle>
          <a:p>
            <a:pPr lvl="0"/>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lvl="0"/>
            <a:endParaRPr lang="en-US"/>
          </a:p>
        </p:txBody>
      </p:sp>
      <p:sp>
        <p:nvSpPr>
          <p:cNvPr id="34" name="Text Placeholder 13"/>
          <p:cNvSpPr>
            <a:spLocks noGrp="1"/>
          </p:cNvSpPr>
          <p:nvPr>
            <p:ph type="body" sz="quarter" idx="19" hasCustomPrompt="1"/>
          </p:nvPr>
        </p:nvSpPr>
        <p:spPr>
          <a:xfrm>
            <a:off x="8544076" y="2959459"/>
            <a:ext cx="3218536" cy="944705"/>
          </a:xfrm>
          <a:prstGeom prst="rect">
            <a:avLst/>
          </a:prstGeom>
        </p:spPr>
        <p:txBody>
          <a:bodyPr>
            <a:normAutofit/>
          </a:bodyPr>
          <a:lstStyle>
            <a:lvl1pPr marL="0" marR="0" indent="0" algn="ctr" defTabSz="1218865" rtl="0" eaLnBrk="1" fontAlgn="auto" latinLnBrk="0" hangingPunct="1">
              <a:lnSpc>
                <a:spcPct val="100000"/>
              </a:lnSpc>
              <a:spcBef>
                <a:spcPct val="20000"/>
              </a:spcBef>
              <a:spcAft>
                <a:spcPts val="0"/>
              </a:spcAft>
              <a:buClrTx/>
              <a:buSzTx/>
              <a:buFont typeface="Arial" pitchFamily="34" charset="0"/>
              <a:buNone/>
              <a:tabLst/>
              <a:defRPr sz="1600" baseline="0"/>
            </a:lvl1pPr>
          </a:lstStyle>
          <a:p>
            <a:pPr lvl="0"/>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lvl="0"/>
            <a:endParaRPr lang="en-US"/>
          </a:p>
        </p:txBody>
      </p:sp>
      <p:sp>
        <p:nvSpPr>
          <p:cNvPr id="35" name="Text Placeholder 13"/>
          <p:cNvSpPr>
            <a:spLocks noGrp="1"/>
          </p:cNvSpPr>
          <p:nvPr>
            <p:ph type="body" sz="quarter" idx="20" hasCustomPrompt="1"/>
          </p:nvPr>
        </p:nvSpPr>
        <p:spPr>
          <a:xfrm>
            <a:off x="2144663" y="5054602"/>
            <a:ext cx="3218536" cy="944705"/>
          </a:xfrm>
          <a:prstGeom prst="rect">
            <a:avLst/>
          </a:prstGeom>
        </p:spPr>
        <p:txBody>
          <a:bodyPr>
            <a:normAutofit/>
          </a:bodyPr>
          <a:lstStyle>
            <a:lvl1pPr marL="0" marR="0" indent="0" algn="ctr" defTabSz="1218865" rtl="0" eaLnBrk="1" fontAlgn="auto" latinLnBrk="0" hangingPunct="1">
              <a:lnSpc>
                <a:spcPct val="100000"/>
              </a:lnSpc>
              <a:spcBef>
                <a:spcPct val="20000"/>
              </a:spcBef>
              <a:spcAft>
                <a:spcPts val="0"/>
              </a:spcAft>
              <a:buClrTx/>
              <a:buSzTx/>
              <a:buFont typeface="Arial" pitchFamily="34" charset="0"/>
              <a:buNone/>
              <a:tabLst/>
              <a:defRPr sz="1600" i="0" baseline="0"/>
            </a:lvl1pPr>
          </a:lstStyle>
          <a:p>
            <a:pPr lvl="0"/>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lvl="0"/>
            <a:endParaRPr lang="en-US"/>
          </a:p>
        </p:txBody>
      </p:sp>
      <p:sp>
        <p:nvSpPr>
          <p:cNvPr id="36" name="Text Placeholder 13"/>
          <p:cNvSpPr>
            <a:spLocks noGrp="1"/>
          </p:cNvSpPr>
          <p:nvPr>
            <p:ph type="body" sz="quarter" idx="21" hasCustomPrompt="1"/>
          </p:nvPr>
        </p:nvSpPr>
        <p:spPr>
          <a:xfrm>
            <a:off x="6994469" y="5156202"/>
            <a:ext cx="3218536" cy="944705"/>
          </a:xfrm>
          <a:prstGeom prst="rect">
            <a:avLst/>
          </a:prstGeom>
        </p:spPr>
        <p:txBody>
          <a:bodyPr>
            <a:normAutofit/>
          </a:bodyPr>
          <a:lstStyle>
            <a:lvl1pPr marL="0" marR="0" indent="0" algn="ctr" defTabSz="1218865" rtl="0" eaLnBrk="1" fontAlgn="auto" latinLnBrk="0" hangingPunct="1">
              <a:lnSpc>
                <a:spcPct val="100000"/>
              </a:lnSpc>
              <a:spcBef>
                <a:spcPct val="20000"/>
              </a:spcBef>
              <a:spcAft>
                <a:spcPts val="0"/>
              </a:spcAft>
              <a:buClrTx/>
              <a:buSzTx/>
              <a:buFont typeface="Arial" pitchFamily="34" charset="0"/>
              <a:buNone/>
              <a:tabLst/>
              <a:defRPr sz="1600" i="0" baseline="0"/>
            </a:lvl1pPr>
          </a:lstStyle>
          <a:p>
            <a:pPr lvl="0"/>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marL="0" marR="0" lvl="0" indent="0" algn="ctr" defTabSz="1218865" rtl="0" eaLnBrk="1" fontAlgn="auto" latinLnBrk="0" hangingPunct="1">
              <a:lnSpc>
                <a:spcPct val="100000"/>
              </a:lnSpc>
              <a:spcBef>
                <a:spcPct val="20000"/>
              </a:spcBef>
              <a:spcAft>
                <a:spcPts val="0"/>
              </a:spcAft>
              <a:buClrTx/>
              <a:buSzTx/>
              <a:buFont typeface="Arial" pitchFamily="34" charset="0"/>
              <a:buNone/>
              <a:tabLst/>
              <a:defRPr/>
            </a:pPr>
            <a:r>
              <a:rPr lang="en-US"/>
              <a:t>Description goes here</a:t>
            </a:r>
          </a:p>
          <a:p>
            <a:pPr lvl="0"/>
            <a:endParaRPr lang="en-US"/>
          </a:p>
        </p:txBody>
      </p:sp>
      <p:sp>
        <p:nvSpPr>
          <p:cNvPr id="30" name="L-Shape 29">
            <a:extLst>
              <a:ext uri="{FF2B5EF4-FFF2-40B4-BE49-F238E27FC236}">
                <a16:creationId xmlns:a16="http://schemas.microsoft.com/office/drawing/2014/main" id="{B98A44A2-4480-4529-AA26-A8C9D6F02FDB}"/>
              </a:ext>
            </a:extLst>
          </p:cNvPr>
          <p:cNvSpPr/>
          <p:nvPr userDrawn="1"/>
        </p:nvSpPr>
        <p:spPr>
          <a:xfrm rot="13554351">
            <a:off x="201767" y="1062990"/>
            <a:ext cx="372911" cy="363219"/>
          </a:xfrm>
          <a:prstGeom prst="corner">
            <a:avLst>
              <a:gd name="adj1" fmla="val 31626"/>
              <a:gd name="adj2" fmla="val 31537"/>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93991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C:\Users\Kaarbhaari\Documents\Office Projects\DXSherpa\Untitled-4.1.png">
            <a:extLst>
              <a:ext uri="{FF2B5EF4-FFF2-40B4-BE49-F238E27FC236}">
                <a16:creationId xmlns:a16="http://schemas.microsoft.com/office/drawing/2014/main" id="{D7758B88-585E-4C79-ADD1-838AC242463D}"/>
              </a:ext>
            </a:extLst>
          </p:cNvPr>
          <p:cNvPicPr>
            <a:picLocks noChangeAspect="1" noChangeArrowheads="1"/>
          </p:cNvPicPr>
          <p:nvPr userDrawn="1"/>
        </p:nvPicPr>
        <p:blipFill rotWithShape="1">
          <a:blip r:embed="rId20">
            <a:duotone>
              <a:schemeClr val="accent6">
                <a:shade val="45000"/>
                <a:satMod val="135000"/>
              </a:schemeClr>
              <a:prstClr val="white"/>
            </a:duotone>
            <a:extLst>
              <a:ext uri="{28A0092B-C50C-407E-A947-70E740481C1C}">
                <a14:useLocalDpi xmlns:a14="http://schemas.microsoft.com/office/drawing/2010/main" val="0"/>
              </a:ext>
            </a:extLst>
          </a:blip>
          <a:srcRect l="824" t="10383"/>
          <a:stretch/>
        </p:blipFill>
        <p:spPr bwMode="auto">
          <a:xfrm>
            <a:off x="28651" y="0"/>
            <a:ext cx="12182701" cy="686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10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8" r:id="rId14"/>
    <p:sldLayoutId id="2147483674" r:id="rId15"/>
    <p:sldLayoutId id="2147483675" r:id="rId16"/>
    <p:sldLayoutId id="2147483676" r:id="rId17"/>
    <p:sldLayoutId id="2147483677" r:id="rId18"/>
  </p:sldLayoutIdLst>
  <p:txStyles>
    <p:titleStyle>
      <a:lvl1pPr algn="ctr" defTabSz="1218865" rtl="0" eaLnBrk="1" latinLnBrk="0" hangingPunct="1">
        <a:spcBef>
          <a:spcPct val="0"/>
        </a:spcBef>
        <a:buNone/>
        <a:defRPr sz="5866" kern="1200">
          <a:solidFill>
            <a:schemeClr val="tx1"/>
          </a:solidFill>
          <a:latin typeface="+mj-lt"/>
          <a:ea typeface="+mj-ea"/>
          <a:cs typeface="+mj-cs"/>
        </a:defRPr>
      </a:lvl1pPr>
    </p:titleStyle>
    <p:bodyStyle>
      <a:lvl1pPr marL="457075" indent="-457075" algn="l" defTabSz="1218865" rtl="0" eaLnBrk="1" latinLnBrk="0" hangingPunct="1">
        <a:spcBef>
          <a:spcPct val="20000"/>
        </a:spcBef>
        <a:buFont typeface="Arial" pitchFamily="34" charset="0"/>
        <a:buChar char="•"/>
        <a:defRPr sz="4266" kern="1200">
          <a:solidFill>
            <a:schemeClr val="tx1"/>
          </a:solidFill>
          <a:latin typeface="+mn-lt"/>
          <a:ea typeface="+mn-ea"/>
          <a:cs typeface="+mn-cs"/>
        </a:defRPr>
      </a:lvl1pPr>
      <a:lvl2pPr marL="990328" indent="-380895" algn="l" defTabSz="1218865" rtl="0" eaLnBrk="1" latinLnBrk="0" hangingPunct="1">
        <a:spcBef>
          <a:spcPct val="20000"/>
        </a:spcBef>
        <a:buFont typeface="Arial" pitchFamily="34" charset="0"/>
        <a:buChar char="–"/>
        <a:defRPr sz="3732" kern="1200">
          <a:solidFill>
            <a:schemeClr val="tx1"/>
          </a:solidFill>
          <a:latin typeface="+mn-lt"/>
          <a:ea typeface="+mn-ea"/>
          <a:cs typeface="+mn-cs"/>
        </a:defRPr>
      </a:lvl2pPr>
      <a:lvl3pPr marL="1523581" indent="-304716" algn="l" defTabSz="1218865"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014" indent="-304716" algn="l" defTabSz="12188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2445" indent="-304716" algn="l" defTabSz="12188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1878" indent="-304716" algn="l" defTabSz="12188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1311" indent="-304716" algn="l" defTabSz="12188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0743" indent="-304716" algn="l" defTabSz="12188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0175" indent="-304716" algn="l" defTabSz="12188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8865" rtl="0" eaLnBrk="1" latinLnBrk="0" hangingPunct="1">
        <a:defRPr sz="2400" kern="1200">
          <a:solidFill>
            <a:schemeClr val="tx1"/>
          </a:solidFill>
          <a:latin typeface="+mn-lt"/>
          <a:ea typeface="+mn-ea"/>
          <a:cs typeface="+mn-cs"/>
        </a:defRPr>
      </a:lvl1pPr>
      <a:lvl2pPr marL="609433" algn="l" defTabSz="1218865" rtl="0" eaLnBrk="1" latinLnBrk="0" hangingPunct="1">
        <a:defRPr sz="2400" kern="1200">
          <a:solidFill>
            <a:schemeClr val="tx1"/>
          </a:solidFill>
          <a:latin typeface="+mn-lt"/>
          <a:ea typeface="+mn-ea"/>
          <a:cs typeface="+mn-cs"/>
        </a:defRPr>
      </a:lvl2pPr>
      <a:lvl3pPr marL="1218865" algn="l" defTabSz="1218865" rtl="0" eaLnBrk="1" latinLnBrk="0" hangingPunct="1">
        <a:defRPr sz="2400" kern="1200">
          <a:solidFill>
            <a:schemeClr val="tx1"/>
          </a:solidFill>
          <a:latin typeface="+mn-lt"/>
          <a:ea typeface="+mn-ea"/>
          <a:cs typeface="+mn-cs"/>
        </a:defRPr>
      </a:lvl3pPr>
      <a:lvl4pPr marL="1828297" algn="l" defTabSz="1218865" rtl="0" eaLnBrk="1" latinLnBrk="0" hangingPunct="1">
        <a:defRPr sz="2400" kern="1200">
          <a:solidFill>
            <a:schemeClr val="tx1"/>
          </a:solidFill>
          <a:latin typeface="+mn-lt"/>
          <a:ea typeface="+mn-ea"/>
          <a:cs typeface="+mn-cs"/>
        </a:defRPr>
      </a:lvl4pPr>
      <a:lvl5pPr marL="2437730" algn="l" defTabSz="1218865" rtl="0" eaLnBrk="1" latinLnBrk="0" hangingPunct="1">
        <a:defRPr sz="2400" kern="1200">
          <a:solidFill>
            <a:schemeClr val="tx1"/>
          </a:solidFill>
          <a:latin typeface="+mn-lt"/>
          <a:ea typeface="+mn-ea"/>
          <a:cs typeface="+mn-cs"/>
        </a:defRPr>
      </a:lvl5pPr>
      <a:lvl6pPr marL="3047162" algn="l" defTabSz="1218865" rtl="0" eaLnBrk="1" latinLnBrk="0" hangingPunct="1">
        <a:defRPr sz="2400" kern="1200">
          <a:solidFill>
            <a:schemeClr val="tx1"/>
          </a:solidFill>
          <a:latin typeface="+mn-lt"/>
          <a:ea typeface="+mn-ea"/>
          <a:cs typeface="+mn-cs"/>
        </a:defRPr>
      </a:lvl6pPr>
      <a:lvl7pPr marL="3656595" algn="l" defTabSz="1218865" rtl="0" eaLnBrk="1" latinLnBrk="0" hangingPunct="1">
        <a:defRPr sz="2400" kern="1200">
          <a:solidFill>
            <a:schemeClr val="tx1"/>
          </a:solidFill>
          <a:latin typeface="+mn-lt"/>
          <a:ea typeface="+mn-ea"/>
          <a:cs typeface="+mn-cs"/>
        </a:defRPr>
      </a:lvl7pPr>
      <a:lvl8pPr marL="4266026" algn="l" defTabSz="1218865" rtl="0" eaLnBrk="1" latinLnBrk="0" hangingPunct="1">
        <a:defRPr sz="2400" kern="1200">
          <a:solidFill>
            <a:schemeClr val="tx1"/>
          </a:solidFill>
          <a:latin typeface="+mn-lt"/>
          <a:ea typeface="+mn-ea"/>
          <a:cs typeface="+mn-cs"/>
        </a:defRPr>
      </a:lvl8pPr>
      <a:lvl9pPr marL="4875459" algn="l" defTabSz="12188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bhatia.suneet/a-multitask-ranking-system-how-youtube-recommends-the-next-videos-a23a63476073" TargetMode="External"/><Relationship Id="rId2" Type="http://schemas.openxmlformats.org/officeDocument/2006/relationships/hyperlink" Target="https://dl.acm.org/doi/10.1145/3298689.3346997" TargetMode="External"/><Relationship Id="rId1" Type="http://schemas.openxmlformats.org/officeDocument/2006/relationships/slideLayout" Target="../slideLayouts/slideLayout3.xml"/><Relationship Id="rId5" Type="http://schemas.openxmlformats.org/officeDocument/2006/relationships/hyperlink" Target="https://www.kaggle.com/datasnaek/youtube-new" TargetMode="External"/><Relationship Id="rId4" Type="http://schemas.openxmlformats.org/officeDocument/2006/relationships/hyperlink" Target="https://daiwk.github.io/assets/youtube-multitask.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6E4834-EF0C-4BF4-B421-F1B8A959877C}"/>
              </a:ext>
            </a:extLst>
          </p:cNvPr>
          <p:cNvSpPr>
            <a:spLocks noGrp="1"/>
          </p:cNvSpPr>
          <p:nvPr>
            <p:ph type="ctrTitle"/>
          </p:nvPr>
        </p:nvSpPr>
        <p:spPr/>
        <p:txBody>
          <a:bodyPr>
            <a:noAutofit/>
          </a:bodyPr>
          <a:lstStyle/>
          <a:p>
            <a:r>
              <a:rPr lang="en-US" sz="4400" dirty="0"/>
              <a:t>Video and Movie Recommendation Engine using </a:t>
            </a:r>
            <a:r>
              <a:rPr lang="en-US" sz="4400" dirty="0" err="1"/>
              <a:t>MMoE</a:t>
            </a:r>
            <a:endParaRPr lang="en-US" sz="4400" dirty="0"/>
          </a:p>
        </p:txBody>
      </p:sp>
      <p:sp>
        <p:nvSpPr>
          <p:cNvPr id="6" name="Text Placeholder 5">
            <a:extLst>
              <a:ext uri="{FF2B5EF4-FFF2-40B4-BE49-F238E27FC236}">
                <a16:creationId xmlns:a16="http://schemas.microsoft.com/office/drawing/2014/main" id="{ED8E1876-7F99-4A31-B6E0-FC262D4DA6C8}"/>
              </a:ext>
            </a:extLst>
          </p:cNvPr>
          <p:cNvSpPr>
            <a:spLocks noGrp="1"/>
          </p:cNvSpPr>
          <p:nvPr>
            <p:ph type="body" sz="quarter" idx="10"/>
          </p:nvPr>
        </p:nvSpPr>
        <p:spPr>
          <a:prstGeom prst="rect">
            <a:avLst/>
          </a:prstGeom>
        </p:spPr>
        <p:txBody>
          <a:bodyPr>
            <a:normAutofit/>
          </a:bodyPr>
          <a:lstStyle/>
          <a:p>
            <a:r>
              <a:rPr lang="en-US"/>
              <a:t>Presented by:</a:t>
            </a:r>
          </a:p>
          <a:p>
            <a:pPr marL="285750" indent="-285750">
              <a:buClr>
                <a:schemeClr val="bg1"/>
              </a:buClr>
              <a:buFont typeface="Wingdings 3" panose="05040102010807070707" pitchFamily="18" charset="2"/>
              <a:buChar char=""/>
            </a:pPr>
            <a:r>
              <a:rPr lang="en-US" sz="1800"/>
              <a:t>Gulnara Timokhina,</a:t>
            </a:r>
          </a:p>
          <a:p>
            <a:pPr marL="285750" indent="-285750">
              <a:buClr>
                <a:schemeClr val="bg1"/>
              </a:buClr>
              <a:buFont typeface="Wingdings 3" panose="05040102010807070707" pitchFamily="18" charset="2"/>
              <a:buChar char=""/>
            </a:pPr>
            <a:r>
              <a:rPr lang="en-US" sz="1800" err="1"/>
              <a:t>Mirsaeid</a:t>
            </a:r>
            <a:r>
              <a:rPr lang="en-US" sz="1800"/>
              <a:t> Abolghasemi</a:t>
            </a:r>
          </a:p>
          <a:p>
            <a:pPr marL="285750" indent="-285750">
              <a:buClr>
                <a:schemeClr val="bg1"/>
              </a:buClr>
              <a:buFont typeface="Wingdings 3" panose="05040102010807070707" pitchFamily="18" charset="2"/>
              <a:buChar char=""/>
            </a:pPr>
            <a:r>
              <a:rPr lang="en-US" sz="1800" err="1"/>
              <a:t>Poornapragna</a:t>
            </a:r>
            <a:r>
              <a:rPr lang="en-US" sz="1800"/>
              <a:t> </a:t>
            </a:r>
            <a:r>
              <a:rPr lang="en-US" sz="1800" err="1"/>
              <a:t>Vadiraj</a:t>
            </a:r>
            <a:endParaRPr lang="en-US" sz="1800"/>
          </a:p>
          <a:p>
            <a:pPr marL="285750" indent="-285750">
              <a:buClr>
                <a:schemeClr val="bg1"/>
              </a:buClr>
              <a:buFont typeface="Wingdings 3" panose="05040102010807070707" pitchFamily="18" charset="2"/>
              <a:buChar char=""/>
            </a:pPr>
            <a:r>
              <a:rPr lang="en-US" sz="1800"/>
              <a:t>Varun Bhaseen</a:t>
            </a:r>
          </a:p>
        </p:txBody>
      </p:sp>
    </p:spTree>
    <p:extLst>
      <p:ext uri="{BB962C8B-B14F-4D97-AF65-F5344CB8AC3E}">
        <p14:creationId xmlns:p14="http://schemas.microsoft.com/office/powerpoint/2010/main" val="4272597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34973E-E54B-4703-89AA-CC195FAE67A2}"/>
              </a:ext>
            </a:extLst>
          </p:cNvPr>
          <p:cNvSpPr>
            <a:spLocks noGrp="1"/>
          </p:cNvSpPr>
          <p:nvPr>
            <p:ph type="body" sz="quarter" idx="10"/>
          </p:nvPr>
        </p:nvSpPr>
        <p:spPr/>
        <p:txBody>
          <a:bodyPr/>
          <a:lstStyle/>
          <a:p>
            <a:r>
              <a:rPr lang="en-US" dirty="0"/>
              <a:t>Candidate List</a:t>
            </a:r>
          </a:p>
        </p:txBody>
      </p:sp>
      <p:graphicFrame>
        <p:nvGraphicFramePr>
          <p:cNvPr id="4" name="Content Placeholder 3">
            <a:extLst>
              <a:ext uri="{FF2B5EF4-FFF2-40B4-BE49-F238E27FC236}">
                <a16:creationId xmlns:a16="http://schemas.microsoft.com/office/drawing/2014/main" id="{5B3A7893-9977-42D9-A591-693197302AFF}"/>
              </a:ext>
            </a:extLst>
          </p:cNvPr>
          <p:cNvGraphicFramePr>
            <a:graphicFrameLocks noGrp="1"/>
          </p:cNvGraphicFramePr>
          <p:nvPr>
            <p:ph sz="quarter" idx="11"/>
            <p:extLst>
              <p:ext uri="{D42A27DB-BD31-4B8C-83A1-F6EECF244321}">
                <p14:modId xmlns:p14="http://schemas.microsoft.com/office/powerpoint/2010/main" val="288810024"/>
              </p:ext>
            </p:extLst>
          </p:nvPr>
        </p:nvGraphicFramePr>
        <p:xfrm>
          <a:off x="812800" y="1600200"/>
          <a:ext cx="10668000" cy="4822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758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E03A5053-9AB2-482A-B6AC-0AE2BD4D3447}"/>
              </a:ext>
            </a:extLst>
          </p:cNvPr>
          <p:cNvSpPr>
            <a:spLocks noGrp="1"/>
          </p:cNvSpPr>
          <p:nvPr>
            <p:ph type="body" sz="quarter" idx="10"/>
          </p:nvPr>
        </p:nvSpPr>
        <p:spPr/>
        <p:txBody>
          <a:bodyPr/>
          <a:lstStyle/>
          <a:p>
            <a:r>
              <a:rPr lang="en-US" dirty="0" err="1"/>
              <a:t>Colab</a:t>
            </a:r>
            <a:r>
              <a:rPr lang="en-US" dirty="0"/>
              <a:t> Demo</a:t>
            </a:r>
          </a:p>
        </p:txBody>
      </p:sp>
      <p:graphicFrame>
        <p:nvGraphicFramePr>
          <p:cNvPr id="6" name="Content Placeholder 5">
            <a:extLst>
              <a:ext uri="{FF2B5EF4-FFF2-40B4-BE49-F238E27FC236}">
                <a16:creationId xmlns:a16="http://schemas.microsoft.com/office/drawing/2014/main" id="{215D1ED2-2276-4F00-AE52-872A08D30321}"/>
              </a:ext>
            </a:extLst>
          </p:cNvPr>
          <p:cNvGraphicFramePr>
            <a:graphicFrameLocks noGrp="1"/>
          </p:cNvGraphicFramePr>
          <p:nvPr>
            <p:ph sz="quarter" idx="11"/>
            <p:extLst>
              <p:ext uri="{D42A27DB-BD31-4B8C-83A1-F6EECF244321}">
                <p14:modId xmlns:p14="http://schemas.microsoft.com/office/powerpoint/2010/main" val="3937469889"/>
              </p:ext>
            </p:extLst>
          </p:nvPr>
        </p:nvGraphicFramePr>
        <p:xfrm>
          <a:off x="812800" y="1600200"/>
          <a:ext cx="10668000" cy="4822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7241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D057D6-3D9C-4C4E-825D-44CC1F8D5D59}"/>
              </a:ext>
            </a:extLst>
          </p:cNvPr>
          <p:cNvSpPr>
            <a:spLocks noGrp="1"/>
          </p:cNvSpPr>
          <p:nvPr>
            <p:ph type="body" sz="quarter" idx="10"/>
          </p:nvPr>
        </p:nvSpPr>
        <p:spPr/>
        <p:txBody>
          <a:bodyPr/>
          <a:lstStyle/>
          <a:p>
            <a:r>
              <a:rPr lang="en-US" dirty="0"/>
              <a:t>Application Demo</a:t>
            </a:r>
          </a:p>
        </p:txBody>
      </p:sp>
      <p:graphicFrame>
        <p:nvGraphicFramePr>
          <p:cNvPr id="4" name="Content Placeholder 3">
            <a:extLst>
              <a:ext uri="{FF2B5EF4-FFF2-40B4-BE49-F238E27FC236}">
                <a16:creationId xmlns:a16="http://schemas.microsoft.com/office/drawing/2014/main" id="{14C42B7B-E664-42A5-A2BE-DD9EFE8223D4}"/>
              </a:ext>
            </a:extLst>
          </p:cNvPr>
          <p:cNvGraphicFramePr>
            <a:graphicFrameLocks noGrp="1"/>
          </p:cNvGraphicFramePr>
          <p:nvPr>
            <p:ph sz="quarter" idx="11"/>
            <p:extLst>
              <p:ext uri="{D42A27DB-BD31-4B8C-83A1-F6EECF244321}">
                <p14:modId xmlns:p14="http://schemas.microsoft.com/office/powerpoint/2010/main" val="2425475037"/>
              </p:ext>
            </p:extLst>
          </p:nvPr>
        </p:nvGraphicFramePr>
        <p:xfrm>
          <a:off x="219788" y="1448578"/>
          <a:ext cx="11261012" cy="5126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9A4C6C14-88B2-4560-9459-31DCAE9A3528}"/>
              </a:ext>
            </a:extLst>
          </p:cNvPr>
          <p:cNvSpPr/>
          <p:nvPr/>
        </p:nvSpPr>
        <p:spPr>
          <a:xfrm rot="1169698">
            <a:off x="2908163" y="3549948"/>
            <a:ext cx="7521996" cy="923330"/>
          </a:xfrm>
          <a:prstGeom prst="rect">
            <a:avLst/>
          </a:prstGeom>
          <a:solidFill>
            <a:schemeClr val="accent4">
              <a:lumMod val="50000"/>
            </a:schemeClr>
          </a:solidFill>
        </p:spPr>
        <p:style>
          <a:lnRef idx="0">
            <a:schemeClr val="accent4"/>
          </a:lnRef>
          <a:fillRef idx="3">
            <a:schemeClr val="accent4"/>
          </a:fillRef>
          <a:effectRef idx="3">
            <a:schemeClr val="accent4"/>
          </a:effectRef>
          <a:fontRef idx="minor">
            <a:schemeClr val="lt1"/>
          </a:fontRef>
        </p:style>
        <p:txBody>
          <a:bodyPr wrap="none" lIns="91440" tIns="45720" rIns="91440" bIns="45720">
            <a:spAutoFit/>
          </a:bodyPr>
          <a:lstStyle/>
          <a:p>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WEB APPLICATION DEMO</a:t>
            </a:r>
          </a:p>
        </p:txBody>
      </p:sp>
    </p:spTree>
    <p:extLst>
      <p:ext uri="{BB962C8B-B14F-4D97-AF65-F5344CB8AC3E}">
        <p14:creationId xmlns:p14="http://schemas.microsoft.com/office/powerpoint/2010/main" val="1761205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83A6B3-011A-4457-8ADA-E5501456D9B6}"/>
              </a:ext>
            </a:extLst>
          </p:cNvPr>
          <p:cNvSpPr>
            <a:spLocks noGrp="1"/>
          </p:cNvSpPr>
          <p:nvPr>
            <p:ph type="body" sz="quarter" idx="10"/>
          </p:nvPr>
        </p:nvSpPr>
        <p:spPr>
          <a:xfrm>
            <a:off x="812800" y="889000"/>
            <a:ext cx="10668000" cy="711200"/>
          </a:xfrm>
        </p:spPr>
        <p:txBody>
          <a:bodyPr/>
          <a:lstStyle/>
          <a:p>
            <a:r>
              <a:rPr lang="en-US" dirty="0"/>
              <a:t>TFX Pipelines</a:t>
            </a:r>
          </a:p>
        </p:txBody>
      </p:sp>
      <p:graphicFrame>
        <p:nvGraphicFramePr>
          <p:cNvPr id="7" name="Content Placeholder 6">
            <a:extLst>
              <a:ext uri="{FF2B5EF4-FFF2-40B4-BE49-F238E27FC236}">
                <a16:creationId xmlns:a16="http://schemas.microsoft.com/office/drawing/2014/main" id="{26992904-A595-40B8-B72E-896F49F2C271}"/>
              </a:ext>
            </a:extLst>
          </p:cNvPr>
          <p:cNvGraphicFramePr>
            <a:graphicFrameLocks noGrp="1"/>
          </p:cNvGraphicFramePr>
          <p:nvPr>
            <p:ph sz="quarter" idx="11"/>
            <p:extLst>
              <p:ext uri="{D42A27DB-BD31-4B8C-83A1-F6EECF244321}">
                <p14:modId xmlns:p14="http://schemas.microsoft.com/office/powerpoint/2010/main" val="3592327490"/>
              </p:ext>
            </p:extLst>
          </p:nvPr>
        </p:nvGraphicFramePr>
        <p:xfrm>
          <a:off x="812800" y="1600200"/>
          <a:ext cx="10668000" cy="4822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8346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B837BF-CB19-4577-8806-557440221AF6}"/>
              </a:ext>
            </a:extLst>
          </p:cNvPr>
          <p:cNvSpPr>
            <a:spLocks noGrp="1"/>
          </p:cNvSpPr>
          <p:nvPr>
            <p:ph type="body" sz="quarter" idx="10"/>
          </p:nvPr>
        </p:nvSpPr>
        <p:spPr/>
        <p:txBody>
          <a:bodyPr/>
          <a:lstStyle/>
          <a:p>
            <a:r>
              <a:rPr lang="en-US" dirty="0"/>
              <a:t>ML Operations</a:t>
            </a:r>
          </a:p>
        </p:txBody>
      </p:sp>
      <p:graphicFrame>
        <p:nvGraphicFramePr>
          <p:cNvPr id="4" name="Content Placeholder 3">
            <a:extLst>
              <a:ext uri="{FF2B5EF4-FFF2-40B4-BE49-F238E27FC236}">
                <a16:creationId xmlns:a16="http://schemas.microsoft.com/office/drawing/2014/main" id="{978D22F3-271F-431C-81C2-31CE1CAAD2EA}"/>
              </a:ext>
            </a:extLst>
          </p:cNvPr>
          <p:cNvGraphicFramePr>
            <a:graphicFrameLocks noGrp="1"/>
          </p:cNvGraphicFramePr>
          <p:nvPr>
            <p:ph sz="quarter" idx="11"/>
            <p:extLst>
              <p:ext uri="{D42A27DB-BD31-4B8C-83A1-F6EECF244321}">
                <p14:modId xmlns:p14="http://schemas.microsoft.com/office/powerpoint/2010/main" val="2660082134"/>
              </p:ext>
            </p:extLst>
          </p:nvPr>
        </p:nvGraphicFramePr>
        <p:xfrm>
          <a:off x="812800" y="1600200"/>
          <a:ext cx="10668000" cy="4822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4063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6DD59A-D73A-475A-AE4E-5155CF5CB0D5}"/>
              </a:ext>
            </a:extLst>
          </p:cNvPr>
          <p:cNvSpPr>
            <a:spLocks noGrp="1"/>
          </p:cNvSpPr>
          <p:nvPr>
            <p:ph type="ctrTitle"/>
          </p:nvPr>
        </p:nvSpPr>
        <p:spPr/>
        <p:txBody>
          <a:bodyPr>
            <a:normAutofit fontScale="90000"/>
          </a:bodyPr>
          <a:lstStyle/>
          <a:p>
            <a:r>
              <a:rPr lang="en-US" sz="6000"/>
              <a:t>Thank you</a:t>
            </a:r>
          </a:p>
        </p:txBody>
      </p:sp>
      <p:sp>
        <p:nvSpPr>
          <p:cNvPr id="20" name="Text Placeholder 19">
            <a:extLst>
              <a:ext uri="{FF2B5EF4-FFF2-40B4-BE49-F238E27FC236}">
                <a16:creationId xmlns:a16="http://schemas.microsoft.com/office/drawing/2014/main" id="{09F51569-881D-4606-838D-7AB1E464C0BF}"/>
              </a:ext>
            </a:extLst>
          </p:cNvPr>
          <p:cNvSpPr>
            <a:spLocks noGrp="1"/>
          </p:cNvSpPr>
          <p:nvPr>
            <p:ph type="body" sz="quarter" idx="11"/>
          </p:nvPr>
        </p:nvSpPr>
        <p:spPr>
          <a:xfrm>
            <a:off x="609600" y="2921000"/>
            <a:ext cx="10668000" cy="914400"/>
          </a:xfrm>
        </p:spPr>
        <p:txBody>
          <a:bodyPr>
            <a:normAutofit/>
          </a:bodyPr>
          <a:lstStyle/>
          <a:p>
            <a:r>
              <a:rPr lang="en-US" sz="5400" b="1"/>
              <a:t>Questions?</a:t>
            </a:r>
          </a:p>
        </p:txBody>
      </p:sp>
    </p:spTree>
    <p:extLst>
      <p:ext uri="{BB962C8B-B14F-4D97-AF65-F5344CB8AC3E}">
        <p14:creationId xmlns:p14="http://schemas.microsoft.com/office/powerpoint/2010/main" val="1559904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63BB55-7F9A-47CF-8CDF-FF985A03EC89}"/>
              </a:ext>
            </a:extLst>
          </p:cNvPr>
          <p:cNvSpPr>
            <a:spLocks noGrp="1"/>
          </p:cNvSpPr>
          <p:nvPr>
            <p:ph type="body" sz="quarter" idx="10"/>
          </p:nvPr>
        </p:nvSpPr>
        <p:spPr/>
        <p:txBody>
          <a:bodyPr/>
          <a:lstStyle/>
          <a:p>
            <a:r>
              <a:rPr lang="en-US" dirty="0"/>
              <a:t>References</a:t>
            </a:r>
          </a:p>
        </p:txBody>
      </p:sp>
      <p:sp>
        <p:nvSpPr>
          <p:cNvPr id="5" name="Content Placeholder 4">
            <a:extLst>
              <a:ext uri="{FF2B5EF4-FFF2-40B4-BE49-F238E27FC236}">
                <a16:creationId xmlns:a16="http://schemas.microsoft.com/office/drawing/2014/main" id="{B3A09E25-87B7-41DD-B557-1743ACBB8C80}"/>
              </a:ext>
            </a:extLst>
          </p:cNvPr>
          <p:cNvSpPr>
            <a:spLocks noGrp="1"/>
          </p:cNvSpPr>
          <p:nvPr>
            <p:ph sz="quarter" idx="11"/>
          </p:nvPr>
        </p:nvSpPr>
        <p:spPr/>
        <p:txBody>
          <a:bodyPr/>
          <a:lstStyle/>
          <a:p>
            <a:r>
              <a:rPr lang="en-US" dirty="0">
                <a:hlinkClick r:id="rId2"/>
              </a:rPr>
              <a:t>https://dl.acm.org/doi/10.1145/3298689.3346997</a:t>
            </a:r>
            <a:endParaRPr lang="en-US" dirty="0"/>
          </a:p>
          <a:p>
            <a:r>
              <a:rPr lang="en-US" dirty="0">
                <a:hlinkClick r:id="rId3"/>
              </a:rPr>
              <a:t>https://medium.com/@bhatia.suneet/a-multitask-ranking-system-how-youtube-recommends-the-next-videos-a23a63476073</a:t>
            </a:r>
            <a:endParaRPr lang="en-US" dirty="0"/>
          </a:p>
          <a:p>
            <a:r>
              <a:rPr lang="en-US" dirty="0">
                <a:hlinkClick r:id="rId4"/>
              </a:rPr>
              <a:t>https://daiwk.github.io/assets/youtube-multitask.pdf</a:t>
            </a:r>
            <a:endParaRPr lang="en-US" dirty="0"/>
          </a:p>
          <a:p>
            <a:r>
              <a:rPr lang="en-US" dirty="0"/>
              <a:t>Dataset: </a:t>
            </a:r>
            <a:r>
              <a:rPr lang="en-US" dirty="0">
                <a:hlinkClick r:id="rId5"/>
              </a:rPr>
              <a:t>https://www.kaggle.com/datasnaek/youtube-new</a:t>
            </a:r>
            <a:endParaRPr lang="en-US" dirty="0"/>
          </a:p>
          <a:p>
            <a:endParaRPr lang="en-US" dirty="0"/>
          </a:p>
        </p:txBody>
      </p:sp>
    </p:spTree>
    <p:extLst>
      <p:ext uri="{BB962C8B-B14F-4D97-AF65-F5344CB8AC3E}">
        <p14:creationId xmlns:p14="http://schemas.microsoft.com/office/powerpoint/2010/main" val="3365252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7BE12D-AFEB-4D08-A62A-03B902ADD08A}"/>
              </a:ext>
            </a:extLst>
          </p:cNvPr>
          <p:cNvSpPr>
            <a:spLocks noGrp="1"/>
          </p:cNvSpPr>
          <p:nvPr>
            <p:ph type="ctrTitle"/>
          </p:nvPr>
        </p:nvSpPr>
        <p:spPr/>
        <p:txBody>
          <a:bodyPr/>
          <a:lstStyle/>
          <a:p>
            <a:r>
              <a:rPr lang="en-US" dirty="0"/>
              <a:t>Introduction</a:t>
            </a:r>
          </a:p>
        </p:txBody>
      </p:sp>
      <p:sp>
        <p:nvSpPr>
          <p:cNvPr id="5" name="Text Placeholder 4">
            <a:extLst>
              <a:ext uri="{FF2B5EF4-FFF2-40B4-BE49-F238E27FC236}">
                <a16:creationId xmlns:a16="http://schemas.microsoft.com/office/drawing/2014/main" id="{737285AE-9A06-4FA7-BB35-4978D6677923}"/>
              </a:ext>
            </a:extLst>
          </p:cNvPr>
          <p:cNvSpPr>
            <a:spLocks noGrp="1"/>
          </p:cNvSpPr>
          <p:nvPr>
            <p:ph type="body" sz="quarter" idx="11"/>
          </p:nvPr>
        </p:nvSpPr>
        <p:spPr/>
        <p:txBody>
          <a:bodyPr/>
          <a:lstStyle/>
          <a:p>
            <a:r>
              <a:rPr lang="en-US" dirty="0"/>
              <a:t>Recommendation Engine</a:t>
            </a:r>
          </a:p>
        </p:txBody>
      </p:sp>
    </p:spTree>
    <p:extLst>
      <p:ext uri="{BB962C8B-B14F-4D97-AF65-F5344CB8AC3E}">
        <p14:creationId xmlns:p14="http://schemas.microsoft.com/office/powerpoint/2010/main" val="1560088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3763A7B-13E7-4A63-9F6E-03C09BE94626}"/>
              </a:ext>
            </a:extLst>
          </p:cNvPr>
          <p:cNvSpPr>
            <a:spLocks noGrp="1"/>
          </p:cNvSpPr>
          <p:nvPr>
            <p:ph type="body" sz="quarter" idx="10"/>
          </p:nvPr>
        </p:nvSpPr>
        <p:spPr>
          <a:xfrm>
            <a:off x="812800" y="177800"/>
            <a:ext cx="10668000" cy="711200"/>
          </a:xfrm>
        </p:spPr>
        <p:txBody>
          <a:bodyPr/>
          <a:lstStyle/>
          <a:p>
            <a:r>
              <a:rPr lang="en-US" dirty="0"/>
              <a:t>Purpose and Objective</a:t>
            </a:r>
          </a:p>
        </p:txBody>
      </p:sp>
      <p:sp>
        <p:nvSpPr>
          <p:cNvPr id="11" name="Text Placeholder 10">
            <a:extLst>
              <a:ext uri="{FF2B5EF4-FFF2-40B4-BE49-F238E27FC236}">
                <a16:creationId xmlns:a16="http://schemas.microsoft.com/office/drawing/2014/main" id="{AC3B9336-539A-4634-9377-CADA04DBAB91}"/>
              </a:ext>
            </a:extLst>
          </p:cNvPr>
          <p:cNvSpPr>
            <a:spLocks noGrp="1"/>
          </p:cNvSpPr>
          <p:nvPr>
            <p:ph type="body" sz="quarter" idx="11"/>
          </p:nvPr>
        </p:nvSpPr>
        <p:spPr/>
        <p:txBody>
          <a:bodyPr/>
          <a:lstStyle/>
          <a:p>
            <a:r>
              <a:rPr lang="en-US" dirty="0"/>
              <a:t>Purpose</a:t>
            </a:r>
          </a:p>
          <a:p>
            <a:pPr lvl="1"/>
            <a:r>
              <a:rPr lang="en-US" dirty="0"/>
              <a:t>The primary purpose of this project is to create a recommendation engine using </a:t>
            </a:r>
            <a:r>
              <a:rPr lang="en-US" dirty="0" err="1"/>
              <a:t>MMoE</a:t>
            </a:r>
            <a:r>
              <a:rPr lang="en-US" dirty="0"/>
              <a:t> (Multi gate Mixture of Experts) for a recommendation.</a:t>
            </a:r>
          </a:p>
          <a:p>
            <a:pPr lvl="1"/>
            <a:r>
              <a:rPr lang="en-US" dirty="0"/>
              <a:t>Create a web application </a:t>
            </a:r>
          </a:p>
          <a:p>
            <a:endParaRPr lang="en-US" dirty="0"/>
          </a:p>
          <a:p>
            <a:r>
              <a:rPr lang="en-US" dirty="0"/>
              <a:t>Objectives</a:t>
            </a:r>
          </a:p>
          <a:p>
            <a:pPr lvl="1"/>
            <a:r>
              <a:rPr lang="en-US" dirty="0"/>
              <a:t>Create a web application for recommending Videos</a:t>
            </a:r>
          </a:p>
          <a:p>
            <a:pPr lvl="1"/>
            <a:r>
              <a:rPr lang="en-US" dirty="0" err="1"/>
              <a:t>Colab</a:t>
            </a:r>
            <a:r>
              <a:rPr lang="en-US" dirty="0"/>
              <a:t> to train the </a:t>
            </a:r>
            <a:r>
              <a:rPr lang="en-US" dirty="0" err="1"/>
              <a:t>MMoE</a:t>
            </a:r>
            <a:r>
              <a:rPr lang="en-US" dirty="0"/>
              <a:t> model to give scores for ranking</a:t>
            </a:r>
          </a:p>
          <a:p>
            <a:pPr lvl="1"/>
            <a:r>
              <a:rPr lang="en-US" dirty="0"/>
              <a:t>Using TFX as ML pipeline</a:t>
            </a:r>
          </a:p>
        </p:txBody>
      </p:sp>
    </p:spTree>
    <p:extLst>
      <p:ext uri="{BB962C8B-B14F-4D97-AF65-F5344CB8AC3E}">
        <p14:creationId xmlns:p14="http://schemas.microsoft.com/office/powerpoint/2010/main" val="1498521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03AB6F13-0DD3-4842-B4D8-14C85D0FD49C}"/>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4456113" y="778813"/>
            <a:ext cx="7532687" cy="5254336"/>
          </a:xfrm>
        </p:spPr>
      </p:pic>
      <p:sp>
        <p:nvSpPr>
          <p:cNvPr id="2" name="Text Placeholder 1">
            <a:extLst>
              <a:ext uri="{FF2B5EF4-FFF2-40B4-BE49-F238E27FC236}">
                <a16:creationId xmlns:a16="http://schemas.microsoft.com/office/drawing/2014/main" id="{3E7E7320-3EB3-4A5B-A671-9E2953469F5F}"/>
              </a:ext>
            </a:extLst>
          </p:cNvPr>
          <p:cNvSpPr>
            <a:spLocks noGrp="1"/>
          </p:cNvSpPr>
          <p:nvPr>
            <p:ph type="body" sz="quarter" idx="14"/>
          </p:nvPr>
        </p:nvSpPr>
        <p:spPr/>
        <p:txBody>
          <a:bodyPr>
            <a:normAutofit fontScale="62500" lnSpcReduction="20000"/>
          </a:bodyPr>
          <a:lstStyle/>
          <a:p>
            <a:r>
              <a:rPr lang="en-US" dirty="0"/>
              <a:t>Recommendation System Architecture</a:t>
            </a:r>
          </a:p>
        </p:txBody>
      </p:sp>
      <p:sp>
        <p:nvSpPr>
          <p:cNvPr id="6" name="Text Placeholder 5">
            <a:extLst>
              <a:ext uri="{FF2B5EF4-FFF2-40B4-BE49-F238E27FC236}">
                <a16:creationId xmlns:a16="http://schemas.microsoft.com/office/drawing/2014/main" id="{CC6A3330-15A4-4E54-AF04-F353D2B851F7}"/>
              </a:ext>
            </a:extLst>
          </p:cNvPr>
          <p:cNvSpPr>
            <a:spLocks noGrp="1"/>
          </p:cNvSpPr>
          <p:nvPr>
            <p:ph type="body" sz="quarter" idx="18"/>
          </p:nvPr>
        </p:nvSpPr>
        <p:spPr/>
        <p:txBody>
          <a:bodyPr/>
          <a:lstStyle/>
          <a:p>
            <a:r>
              <a:rPr lang="en-US" dirty="0"/>
              <a:t>Single Task Recommendation System</a:t>
            </a:r>
          </a:p>
        </p:txBody>
      </p:sp>
    </p:spTree>
    <p:extLst>
      <p:ext uri="{BB962C8B-B14F-4D97-AF65-F5344CB8AC3E}">
        <p14:creationId xmlns:p14="http://schemas.microsoft.com/office/powerpoint/2010/main" val="282562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8BC6F4-97D6-4B44-9F61-C640DD20AB48}"/>
              </a:ext>
            </a:extLst>
          </p:cNvPr>
          <p:cNvSpPr>
            <a:spLocks noGrp="1"/>
          </p:cNvSpPr>
          <p:nvPr>
            <p:ph type="body" sz="quarter" idx="10"/>
          </p:nvPr>
        </p:nvSpPr>
        <p:spPr/>
        <p:txBody>
          <a:bodyPr/>
          <a:lstStyle/>
          <a:p>
            <a:r>
              <a:rPr lang="en-US" dirty="0"/>
              <a:t>Challenges in Recommendation System</a:t>
            </a:r>
          </a:p>
        </p:txBody>
      </p:sp>
      <p:graphicFrame>
        <p:nvGraphicFramePr>
          <p:cNvPr id="4" name="Content Placeholder 3">
            <a:extLst>
              <a:ext uri="{FF2B5EF4-FFF2-40B4-BE49-F238E27FC236}">
                <a16:creationId xmlns:a16="http://schemas.microsoft.com/office/drawing/2014/main" id="{56B9C9E7-4291-4752-A9A9-71664E72ECE3}"/>
              </a:ext>
            </a:extLst>
          </p:cNvPr>
          <p:cNvGraphicFramePr>
            <a:graphicFrameLocks noGrp="1"/>
          </p:cNvGraphicFramePr>
          <p:nvPr>
            <p:ph sz="quarter" idx="11"/>
            <p:extLst>
              <p:ext uri="{D42A27DB-BD31-4B8C-83A1-F6EECF244321}">
                <p14:modId xmlns:p14="http://schemas.microsoft.com/office/powerpoint/2010/main" val="1670500233"/>
              </p:ext>
            </p:extLst>
          </p:nvPr>
        </p:nvGraphicFramePr>
        <p:xfrm>
          <a:off x="812800" y="1600200"/>
          <a:ext cx="10668000" cy="4822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107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9816BD-5963-465C-AB66-D24B3F218FCA}"/>
              </a:ext>
            </a:extLst>
          </p:cNvPr>
          <p:cNvSpPr>
            <a:spLocks noGrp="1"/>
          </p:cNvSpPr>
          <p:nvPr>
            <p:ph type="ctrTitle"/>
          </p:nvPr>
        </p:nvSpPr>
        <p:spPr/>
        <p:txBody>
          <a:bodyPr>
            <a:normAutofit fontScale="90000"/>
          </a:bodyPr>
          <a:lstStyle/>
          <a:p>
            <a:r>
              <a:rPr lang="en-US" dirty="0"/>
              <a:t>Multi Gate Mixture of Experts</a:t>
            </a:r>
          </a:p>
        </p:txBody>
      </p:sp>
      <p:sp>
        <p:nvSpPr>
          <p:cNvPr id="5" name="Text Placeholder 4">
            <a:extLst>
              <a:ext uri="{FF2B5EF4-FFF2-40B4-BE49-F238E27FC236}">
                <a16:creationId xmlns:a16="http://schemas.microsoft.com/office/drawing/2014/main" id="{69DA4E6A-085F-4D12-9C5A-3CA826CA547E}"/>
              </a:ext>
            </a:extLst>
          </p:cNvPr>
          <p:cNvSpPr>
            <a:spLocks noGrp="1"/>
          </p:cNvSpPr>
          <p:nvPr>
            <p:ph type="body" sz="quarter" idx="11"/>
          </p:nvPr>
        </p:nvSpPr>
        <p:spPr/>
        <p:txBody>
          <a:bodyPr/>
          <a:lstStyle/>
          <a:p>
            <a:r>
              <a:rPr lang="en-US" dirty="0" err="1"/>
              <a:t>MMoE</a:t>
            </a:r>
            <a:r>
              <a:rPr lang="en-US" dirty="0"/>
              <a:t> based ranking system</a:t>
            </a:r>
          </a:p>
        </p:txBody>
      </p:sp>
    </p:spTree>
    <p:extLst>
      <p:ext uri="{BB962C8B-B14F-4D97-AF65-F5344CB8AC3E}">
        <p14:creationId xmlns:p14="http://schemas.microsoft.com/office/powerpoint/2010/main" val="246443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5E34DB90-101B-470C-95EA-D4BBE67C8C2E}"/>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bwMode="auto">
          <a:xfrm>
            <a:off x="4612481" y="1591469"/>
            <a:ext cx="7219950" cy="3629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6826A5E1-0CCC-48C4-9672-2F0BFD07AA8A}"/>
              </a:ext>
            </a:extLst>
          </p:cNvPr>
          <p:cNvSpPr>
            <a:spLocks noGrp="1"/>
          </p:cNvSpPr>
          <p:nvPr>
            <p:ph type="body" sz="quarter" idx="14"/>
          </p:nvPr>
        </p:nvSpPr>
        <p:spPr/>
        <p:txBody>
          <a:bodyPr>
            <a:normAutofit fontScale="62500" lnSpcReduction="20000"/>
          </a:bodyPr>
          <a:lstStyle/>
          <a:p>
            <a:r>
              <a:rPr lang="en-US" dirty="0"/>
              <a:t>Recommendation System Web app Architecture</a:t>
            </a:r>
          </a:p>
        </p:txBody>
      </p:sp>
      <p:sp>
        <p:nvSpPr>
          <p:cNvPr id="19" name="Text Placeholder 18">
            <a:extLst>
              <a:ext uri="{FF2B5EF4-FFF2-40B4-BE49-F238E27FC236}">
                <a16:creationId xmlns:a16="http://schemas.microsoft.com/office/drawing/2014/main" id="{C4DECFA7-E6D2-4B1F-9B8C-76A047B68E20}"/>
              </a:ext>
            </a:extLst>
          </p:cNvPr>
          <p:cNvSpPr>
            <a:spLocks noGrp="1"/>
          </p:cNvSpPr>
          <p:nvPr>
            <p:ph type="body" sz="quarter" idx="18"/>
          </p:nvPr>
        </p:nvSpPr>
        <p:spPr/>
        <p:txBody>
          <a:bodyPr/>
          <a:lstStyle/>
          <a:p>
            <a:r>
              <a:rPr lang="en-US" dirty="0"/>
              <a:t>We are using NMF for getting ranking a list of movies from candidate lists</a:t>
            </a:r>
          </a:p>
          <a:p>
            <a:endParaRPr lang="en-US" dirty="0"/>
          </a:p>
          <a:p>
            <a:endParaRPr lang="en-US" dirty="0"/>
          </a:p>
          <a:p>
            <a:r>
              <a:rPr lang="en-US" dirty="0" err="1"/>
              <a:t>MMoE</a:t>
            </a:r>
            <a:r>
              <a:rPr lang="en-US" dirty="0"/>
              <a:t> is used to rank the videos from </a:t>
            </a:r>
            <a:r>
              <a:rPr lang="en-US" dirty="0" err="1"/>
              <a:t>Youtube</a:t>
            </a:r>
            <a:r>
              <a:rPr lang="en-US" dirty="0"/>
              <a:t> dataset based on queries given by user</a:t>
            </a:r>
          </a:p>
        </p:txBody>
      </p:sp>
    </p:spTree>
    <p:extLst>
      <p:ext uri="{BB962C8B-B14F-4D97-AF65-F5344CB8AC3E}">
        <p14:creationId xmlns:p14="http://schemas.microsoft.com/office/powerpoint/2010/main" val="36774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5" descr="Diagram&#10;&#10;Description automatically generated">
            <a:extLst>
              <a:ext uri="{FF2B5EF4-FFF2-40B4-BE49-F238E27FC236}">
                <a16:creationId xmlns:a16="http://schemas.microsoft.com/office/drawing/2014/main" id="{7CCA8F38-9779-44FA-ACE6-18B9C62E9176}"/>
              </a:ext>
            </a:extLst>
          </p:cNvPr>
          <p:cNvPicPr>
            <a:picLocks noGrp="1" noChangeAspect="1"/>
          </p:cNvPicPr>
          <p:nvPr>
            <p:ph sz="quarter" idx="1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52775" y="727787"/>
            <a:ext cx="7548946" cy="5663681"/>
          </a:xfrm>
        </p:spPr>
      </p:pic>
      <p:sp>
        <p:nvSpPr>
          <p:cNvPr id="5" name="Text Placeholder 4">
            <a:extLst>
              <a:ext uri="{FF2B5EF4-FFF2-40B4-BE49-F238E27FC236}">
                <a16:creationId xmlns:a16="http://schemas.microsoft.com/office/drawing/2014/main" id="{0C55D05C-717C-4256-8C19-3A162F57FD0C}"/>
              </a:ext>
            </a:extLst>
          </p:cNvPr>
          <p:cNvSpPr>
            <a:spLocks noGrp="1"/>
          </p:cNvSpPr>
          <p:nvPr>
            <p:ph type="body" sz="quarter" idx="14"/>
          </p:nvPr>
        </p:nvSpPr>
        <p:spPr/>
        <p:txBody>
          <a:bodyPr>
            <a:normAutofit fontScale="85000" lnSpcReduction="10000"/>
          </a:bodyPr>
          <a:lstStyle/>
          <a:p>
            <a:r>
              <a:rPr lang="en-US" sz="4000" dirty="0" err="1"/>
              <a:t>MMoE</a:t>
            </a:r>
            <a:r>
              <a:rPr lang="en-US" sz="4000" dirty="0"/>
              <a:t> Architecture</a:t>
            </a:r>
          </a:p>
        </p:txBody>
      </p:sp>
      <p:sp>
        <p:nvSpPr>
          <p:cNvPr id="6" name="Text Placeholder 5">
            <a:extLst>
              <a:ext uri="{FF2B5EF4-FFF2-40B4-BE49-F238E27FC236}">
                <a16:creationId xmlns:a16="http://schemas.microsoft.com/office/drawing/2014/main" id="{D67BFE4F-A0D4-4D41-AF2E-C0A647E45B45}"/>
              </a:ext>
            </a:extLst>
          </p:cNvPr>
          <p:cNvSpPr>
            <a:spLocks noGrp="1"/>
          </p:cNvSpPr>
          <p:nvPr>
            <p:ph type="body" sz="quarter" idx="18"/>
          </p:nvPr>
        </p:nvSpPr>
        <p:spPr/>
        <p:txBody>
          <a:bodyPr/>
          <a:lstStyle/>
          <a:p>
            <a:r>
              <a:rPr lang="en-US" dirty="0"/>
              <a:t>Shallow Tower, can separate the learning of user utility and position bias.</a:t>
            </a:r>
          </a:p>
          <a:p>
            <a:endParaRPr lang="en-US" dirty="0"/>
          </a:p>
          <a:p>
            <a:r>
              <a:rPr lang="en-US" dirty="0"/>
              <a:t>It is removing the selection bias, takes input related to the selection bias, e.g., ranking order decided by the current system, and outputs a scalar serving as a bias term to the final prediction of the main model.</a:t>
            </a:r>
          </a:p>
          <a:p>
            <a:endParaRPr lang="en-US" dirty="0"/>
          </a:p>
          <a:p>
            <a:r>
              <a:rPr lang="en-US" dirty="0"/>
              <a:t>The Shallow tower factorizes the label in training data in two parts: the unbiased user utility learned from the main model, and the estimated propensity score learned from the shallow tower.</a:t>
            </a:r>
          </a:p>
        </p:txBody>
      </p:sp>
      <p:sp>
        <p:nvSpPr>
          <p:cNvPr id="7" name="Rectangle 6">
            <a:extLst>
              <a:ext uri="{FF2B5EF4-FFF2-40B4-BE49-F238E27FC236}">
                <a16:creationId xmlns:a16="http://schemas.microsoft.com/office/drawing/2014/main" id="{92F39675-07DF-4716-85F2-83DF37218784}"/>
              </a:ext>
            </a:extLst>
          </p:cNvPr>
          <p:cNvSpPr/>
          <p:nvPr/>
        </p:nvSpPr>
        <p:spPr>
          <a:xfrm>
            <a:off x="4506686" y="3508310"/>
            <a:ext cx="1589314" cy="116632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DB38A6BE-7593-4093-B180-F237970DE530}"/>
              </a:ext>
            </a:extLst>
          </p:cNvPr>
          <p:cNvSpPr/>
          <p:nvPr/>
        </p:nvSpPr>
        <p:spPr>
          <a:xfrm>
            <a:off x="4154750" y="3909527"/>
            <a:ext cx="351936" cy="5411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693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907EDDE-AB03-4FEB-81E9-42170029C338}"/>
              </a:ext>
            </a:extLst>
          </p:cNvPr>
          <p:cNvSpPr>
            <a:spLocks noGrp="1"/>
          </p:cNvSpPr>
          <p:nvPr>
            <p:ph type="body" sz="quarter" idx="10"/>
          </p:nvPr>
        </p:nvSpPr>
        <p:spPr/>
        <p:txBody>
          <a:bodyPr/>
          <a:lstStyle/>
          <a:p>
            <a:r>
              <a:rPr lang="en-US" dirty="0"/>
              <a:t>Recommendation Engine</a:t>
            </a:r>
          </a:p>
        </p:txBody>
      </p:sp>
      <p:graphicFrame>
        <p:nvGraphicFramePr>
          <p:cNvPr id="6" name="Content Placeholder 5">
            <a:extLst>
              <a:ext uri="{FF2B5EF4-FFF2-40B4-BE49-F238E27FC236}">
                <a16:creationId xmlns:a16="http://schemas.microsoft.com/office/drawing/2014/main" id="{2CD6A1D8-14EE-4A6B-B0BB-ED86240A16A0}"/>
              </a:ext>
            </a:extLst>
          </p:cNvPr>
          <p:cNvGraphicFramePr>
            <a:graphicFrameLocks noGrp="1"/>
          </p:cNvGraphicFramePr>
          <p:nvPr>
            <p:ph sz="quarter" idx="11"/>
            <p:extLst>
              <p:ext uri="{D42A27DB-BD31-4B8C-83A1-F6EECF244321}">
                <p14:modId xmlns:p14="http://schemas.microsoft.com/office/powerpoint/2010/main" val="14561222"/>
              </p:ext>
            </p:extLst>
          </p:nvPr>
        </p:nvGraphicFramePr>
        <p:xfrm>
          <a:off x="812800" y="1600200"/>
          <a:ext cx="10668000" cy="4822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3102551"/>
      </p:ext>
    </p:extLst>
  </p:cSld>
  <p:clrMapOvr>
    <a:masterClrMapping/>
  </p:clrMapOvr>
</p:sld>
</file>

<file path=ppt/theme/theme1.xml><?xml version="1.0" encoding="utf-8"?>
<a:theme xmlns:a="http://schemas.openxmlformats.org/drawingml/2006/main" name="1_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a">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708</Words>
  <Application>Microsoft Macintosh PowerPoint</Application>
  <PresentationFormat>Widescreen</PresentationFormat>
  <Paragraphs>88</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Garamond</vt:lpstr>
      <vt:lpstr>Linux Libertine T</vt:lpstr>
      <vt:lpstr>Wingdings</vt:lpstr>
      <vt:lpstr>Wingdings 3</vt:lpstr>
      <vt:lpstr>1_Office Theme</vt:lpstr>
      <vt:lpstr>Video and Movie Recommendation Engine using MMoE</vt:lpstr>
      <vt:lpstr>Introduction</vt:lpstr>
      <vt:lpstr>PowerPoint Presentation</vt:lpstr>
      <vt:lpstr>PowerPoint Presentation</vt:lpstr>
      <vt:lpstr>PowerPoint Presentation</vt:lpstr>
      <vt:lpstr>Multi Gate Mixture of Experts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Trading using RL Agents</dc:title>
  <dc:creator>Varun Bhaseen</dc:creator>
  <cp:lastModifiedBy>Gulnara Timokhina</cp:lastModifiedBy>
  <cp:revision>18</cp:revision>
  <dcterms:created xsi:type="dcterms:W3CDTF">2020-12-02T01:01:59Z</dcterms:created>
  <dcterms:modified xsi:type="dcterms:W3CDTF">2020-12-08T07:31:38Z</dcterms:modified>
</cp:coreProperties>
</file>