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64" r:id="rId6"/>
    <p:sldId id="280" r:id="rId7"/>
    <p:sldId id="265" r:id="rId8"/>
    <p:sldId id="267" r:id="rId9"/>
    <p:sldId id="281" r:id="rId10"/>
    <p:sldId id="268" r:id="rId11"/>
    <p:sldId id="263" r:id="rId12"/>
    <p:sldId id="259" r:id="rId13"/>
    <p:sldId id="260" r:id="rId14"/>
    <p:sldId id="261" r:id="rId15"/>
    <p:sldId id="26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550D3-2B89-4F57-9FE3-15AB9ED01CEB}" v="859" dt="2020-12-02T01:34:21.510"/>
    <p1510:client id="{76E0305C-1E9C-46DB-AE04-9731229BA5A7}" v="50" dt="2020-12-02T02:26:54.469"/>
    <p1510:client id="{8C048A29-6A0B-7817-C199-D34CC4339FCE}" v="38" dt="2020-12-02T06:05:52.362"/>
    <p1510:client id="{CD7BCC24-9EB3-4954-B5A3-8A4F95D05F89}" v="817" dt="2020-12-02T05:31:16.40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Bhaseen" userId="915dde25618e8deb" providerId="LiveId" clId="{3B6550D3-2B89-4F57-9FE3-15AB9ED01CEB}"/>
    <pc:docChg chg="undo redo custSel mod addSld delSld modSld addMainMaster delMainMaster modMainMaster">
      <pc:chgData name="Varun Bhaseen" userId="915dde25618e8deb" providerId="LiveId" clId="{3B6550D3-2B89-4F57-9FE3-15AB9ED01CEB}" dt="2020-12-02T01:35:45.319" v="2283" actId="14100"/>
      <pc:docMkLst>
        <pc:docMk/>
      </pc:docMkLst>
      <pc:sldChg chg="addSp delSp modSp mod modClrScheme chgLayout">
        <pc:chgData name="Varun Bhaseen" userId="915dde25618e8deb" providerId="LiveId" clId="{3B6550D3-2B89-4F57-9FE3-15AB9ED01CEB}" dt="2020-12-01T23:03:56.005" v="144" actId="12"/>
        <pc:sldMkLst>
          <pc:docMk/>
          <pc:sldMk cId="4272597458" sldId="256"/>
        </pc:sldMkLst>
        <pc:spChg chg="del mod">
          <ac:chgData name="Varun Bhaseen" userId="915dde25618e8deb" providerId="LiveId" clId="{3B6550D3-2B89-4F57-9FE3-15AB9ED01CEB}" dt="2020-12-01T22:59:24.160" v="8" actId="700"/>
          <ac:spMkLst>
            <pc:docMk/>
            <pc:sldMk cId="4272597458" sldId="256"/>
            <ac:spMk id="4" creationId="{F233CEDD-0256-4E42-B30F-D6D6949E9727}"/>
          </ac:spMkLst>
        </pc:spChg>
        <pc:spChg chg="del mod ord">
          <ac:chgData name="Varun Bhaseen" userId="915dde25618e8deb" providerId="LiveId" clId="{3B6550D3-2B89-4F57-9FE3-15AB9ED01CEB}" dt="2020-12-01T22:59:54.206" v="11" actId="700"/>
          <ac:spMkLst>
            <pc:docMk/>
            <pc:sldMk cId="4272597458" sldId="256"/>
            <ac:spMk id="5" creationId="{97E1DC0B-40C0-4AC3-92C4-A0E51EF7E2C8}"/>
          </ac:spMkLst>
        </pc:spChg>
        <pc:spChg chg="add mod ord">
          <ac:chgData name="Varun Bhaseen" userId="915dde25618e8deb" providerId="LiveId" clId="{3B6550D3-2B89-4F57-9FE3-15AB9ED01CEB}" dt="2020-12-01T23:03:56.005" v="144" actId="12"/>
          <ac:spMkLst>
            <pc:docMk/>
            <pc:sldMk cId="4272597458" sldId="256"/>
            <ac:spMk id="6" creationId="{ED8E1876-7F99-4A31-B6E0-FC262D4DA6C8}"/>
          </ac:spMkLst>
        </pc:spChg>
        <pc:spChg chg="add mod ord">
          <ac:chgData name="Varun Bhaseen" userId="915dde25618e8deb" providerId="LiveId" clId="{3B6550D3-2B89-4F57-9FE3-15AB9ED01CEB}" dt="2020-12-01T23:01:54.445" v="42" actId="20577"/>
          <ac:spMkLst>
            <pc:docMk/>
            <pc:sldMk cId="4272597458" sldId="256"/>
            <ac:spMk id="7" creationId="{3D6E4834-EF0C-4BF4-B421-F1B8A959877C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1T23:48:59.502" v="617" actId="20577"/>
        <pc:sldMkLst>
          <pc:docMk/>
          <pc:sldMk cId="1498521224" sldId="257"/>
        </pc:sldMkLst>
        <pc:spChg chg="del mod ord">
          <ac:chgData name="Varun Bhaseen" userId="915dde25618e8deb" providerId="LiveId" clId="{3B6550D3-2B89-4F57-9FE3-15AB9ED01CEB}" dt="2020-12-01T23:04:17.825" v="146" actId="700"/>
          <ac:spMkLst>
            <pc:docMk/>
            <pc:sldMk cId="1498521224" sldId="257"/>
            <ac:spMk id="2" creationId="{FC92329E-13C6-4CD4-B807-E5CF17D8F4F6}"/>
          </ac:spMkLst>
        </pc:spChg>
        <pc:spChg chg="del mod ord">
          <ac:chgData name="Varun Bhaseen" userId="915dde25618e8deb" providerId="LiveId" clId="{3B6550D3-2B89-4F57-9FE3-15AB9ED01CEB}" dt="2020-12-01T23:04:17.825" v="146" actId="700"/>
          <ac:spMkLst>
            <pc:docMk/>
            <pc:sldMk cId="1498521224" sldId="257"/>
            <ac:spMk id="3" creationId="{B3F439B0-1922-429C-BA34-7D6859334CA9}"/>
          </ac:spMkLst>
        </pc:spChg>
        <pc:spChg chg="add del mod ord">
          <ac:chgData name="Varun Bhaseen" userId="915dde25618e8deb" providerId="LiveId" clId="{3B6550D3-2B89-4F57-9FE3-15AB9ED01CEB}" dt="2020-12-01T23:04:21.774" v="147" actId="700"/>
          <ac:spMkLst>
            <pc:docMk/>
            <pc:sldMk cId="1498521224" sldId="257"/>
            <ac:spMk id="4" creationId="{AF9B2BBE-DA38-4296-B7F9-1396283E6110}"/>
          </ac:spMkLst>
        </pc:spChg>
        <pc:spChg chg="add del mod ord">
          <ac:chgData name="Varun Bhaseen" userId="915dde25618e8deb" providerId="LiveId" clId="{3B6550D3-2B89-4F57-9FE3-15AB9ED01CEB}" dt="2020-12-01T23:04:21.774" v="147" actId="700"/>
          <ac:spMkLst>
            <pc:docMk/>
            <pc:sldMk cId="1498521224" sldId="257"/>
            <ac:spMk id="5" creationId="{9476C412-8148-4838-84A1-75B9CAC50089}"/>
          </ac:spMkLst>
        </pc:spChg>
        <pc:spChg chg="add mod ord">
          <ac:chgData name="Varun Bhaseen" userId="915dde25618e8deb" providerId="LiveId" clId="{3B6550D3-2B89-4F57-9FE3-15AB9ED01CEB}" dt="2020-12-01T23:10:25.342" v="218" actId="6264"/>
          <ac:spMkLst>
            <pc:docMk/>
            <pc:sldMk cId="1498521224" sldId="257"/>
            <ac:spMk id="6" creationId="{53763A7B-13E7-4A63-9F6E-03C09BE94626}"/>
          </ac:spMkLst>
        </pc:spChg>
        <pc:spChg chg="add del mod ord">
          <ac:chgData name="Varun Bhaseen" userId="915dde25618e8deb" providerId="LiveId" clId="{3B6550D3-2B89-4F57-9FE3-15AB9ED01CEB}" dt="2020-12-01T23:09:45.002" v="202" actId="6264"/>
          <ac:spMkLst>
            <pc:docMk/>
            <pc:sldMk cId="1498521224" sldId="257"/>
            <ac:spMk id="7" creationId="{78E44CAF-B6C4-4C65-9206-800F251C4E28}"/>
          </ac:spMkLst>
        </pc:spChg>
        <pc:spChg chg="add del mod">
          <ac:chgData name="Varun Bhaseen" userId="915dde25618e8deb" providerId="LiveId" clId="{3B6550D3-2B89-4F57-9FE3-15AB9ED01CEB}" dt="2020-12-01T23:09:45.002" v="202" actId="6264"/>
          <ac:spMkLst>
            <pc:docMk/>
            <pc:sldMk cId="1498521224" sldId="257"/>
            <ac:spMk id="8" creationId="{C765E67F-CCE4-48C6-A067-88BB4E70F1DE}"/>
          </ac:spMkLst>
        </pc:spChg>
        <pc:spChg chg="add del mod ord">
          <ac:chgData name="Varun Bhaseen" userId="915dde25618e8deb" providerId="LiveId" clId="{3B6550D3-2B89-4F57-9FE3-15AB9ED01CEB}" dt="2020-12-01T23:10:25.342" v="218" actId="6264"/>
          <ac:spMkLst>
            <pc:docMk/>
            <pc:sldMk cId="1498521224" sldId="257"/>
            <ac:spMk id="9" creationId="{CD62004C-53AA-472D-9292-460AC7F3E098}"/>
          </ac:spMkLst>
        </pc:spChg>
        <pc:spChg chg="add del mod">
          <ac:chgData name="Varun Bhaseen" userId="915dde25618e8deb" providerId="LiveId" clId="{3B6550D3-2B89-4F57-9FE3-15AB9ED01CEB}" dt="2020-12-01T23:10:25.342" v="218" actId="6264"/>
          <ac:spMkLst>
            <pc:docMk/>
            <pc:sldMk cId="1498521224" sldId="257"/>
            <ac:spMk id="10" creationId="{438223DB-A44A-49D3-B912-619D43A78A03}"/>
          </ac:spMkLst>
        </pc:spChg>
        <pc:spChg chg="add mod ord">
          <ac:chgData name="Varun Bhaseen" userId="915dde25618e8deb" providerId="LiveId" clId="{3B6550D3-2B89-4F57-9FE3-15AB9ED01CEB}" dt="2020-12-01T23:48:59.502" v="617" actId="20577"/>
          <ac:spMkLst>
            <pc:docMk/>
            <pc:sldMk cId="1498521224" sldId="257"/>
            <ac:spMk id="11" creationId="{AC3B9336-539A-4634-9377-CADA04DBAB91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2T00:14:33.653" v="741" actId="404"/>
        <pc:sldMkLst>
          <pc:docMk/>
          <pc:sldMk cId="404134567" sldId="258"/>
        </pc:sldMkLst>
        <pc:spChg chg="del mod ord">
          <ac:chgData name="Varun Bhaseen" userId="915dde25618e8deb" providerId="LiveId" clId="{3B6550D3-2B89-4F57-9FE3-15AB9ED01CEB}" dt="2020-12-01T23:49:11.686" v="619" actId="700"/>
          <ac:spMkLst>
            <pc:docMk/>
            <pc:sldMk cId="404134567" sldId="258"/>
            <ac:spMk id="2" creationId="{22C72663-3062-4B86-A032-852EEAE84F63}"/>
          </ac:spMkLst>
        </pc:spChg>
        <pc:spChg chg="del">
          <ac:chgData name="Varun Bhaseen" userId="915dde25618e8deb" providerId="LiveId" clId="{3B6550D3-2B89-4F57-9FE3-15AB9ED01CEB}" dt="2020-12-01T23:49:11.686" v="619" actId="700"/>
          <ac:spMkLst>
            <pc:docMk/>
            <pc:sldMk cId="404134567" sldId="258"/>
            <ac:spMk id="3" creationId="{79AF07E2-8DD0-4ADF-97AF-E103DE83714E}"/>
          </ac:spMkLst>
        </pc:spChg>
        <pc:spChg chg="add del mod ord">
          <ac:chgData name="Varun Bhaseen" userId="915dde25618e8deb" providerId="LiveId" clId="{3B6550D3-2B89-4F57-9FE3-15AB9ED01CEB}" dt="2020-12-01T23:49:27.391" v="630" actId="700"/>
          <ac:spMkLst>
            <pc:docMk/>
            <pc:sldMk cId="404134567" sldId="258"/>
            <ac:spMk id="4" creationId="{84136076-AA24-435D-8BED-07FC57721D43}"/>
          </ac:spMkLst>
        </pc:spChg>
        <pc:spChg chg="add mod ord">
          <ac:chgData name="Varun Bhaseen" userId="915dde25618e8deb" providerId="LiveId" clId="{3B6550D3-2B89-4F57-9FE3-15AB9ED01CEB}" dt="2020-12-02T00:11:38.036" v="698" actId="700"/>
          <ac:spMkLst>
            <pc:docMk/>
            <pc:sldMk cId="404134567" sldId="258"/>
            <ac:spMk id="5" creationId="{8A9899F2-C227-4B80-84BE-A070CFD71248}"/>
          </ac:spMkLst>
        </pc:spChg>
        <pc:spChg chg="add del mod ord">
          <ac:chgData name="Varun Bhaseen" userId="915dde25618e8deb" providerId="LiveId" clId="{3B6550D3-2B89-4F57-9FE3-15AB9ED01CEB}" dt="2020-12-02T00:08:06.991" v="653"/>
          <ac:spMkLst>
            <pc:docMk/>
            <pc:sldMk cId="404134567" sldId="258"/>
            <ac:spMk id="6" creationId="{3369F3E4-6FA5-4A22-8180-F5D3A555CA98}"/>
          </ac:spMkLst>
        </pc:spChg>
        <pc:graphicFrameChg chg="add mod ord modGraphic">
          <ac:chgData name="Varun Bhaseen" userId="915dde25618e8deb" providerId="LiveId" clId="{3B6550D3-2B89-4F57-9FE3-15AB9ED01CEB}" dt="2020-12-02T00:14:33.653" v="741" actId="404"/>
          <ac:graphicFrameMkLst>
            <pc:docMk/>
            <pc:sldMk cId="404134567" sldId="258"/>
            <ac:graphicFrameMk id="7" creationId="{012CDFB6-72C6-4784-943F-96CA3ED99ED0}"/>
          </ac:graphicFrameMkLst>
        </pc:graphicFrameChg>
      </pc:sldChg>
      <pc:sldChg chg="addSp delSp modSp new mod modClrScheme chgLayout">
        <pc:chgData name="Varun Bhaseen" userId="915dde25618e8deb" providerId="LiveId" clId="{3B6550D3-2B89-4F57-9FE3-15AB9ED01CEB}" dt="2020-12-02T00:55:00.041" v="1232" actId="12100"/>
        <pc:sldMkLst>
          <pc:docMk/>
          <pc:sldMk cId="2847234734" sldId="259"/>
        </pc:sldMkLst>
        <pc:spChg chg="del mod ord">
          <ac:chgData name="Varun Bhaseen" userId="915dde25618e8deb" providerId="LiveId" clId="{3B6550D3-2B89-4F57-9FE3-15AB9ED01CEB}" dt="2020-12-02T00:14:44.052" v="743" actId="700"/>
          <ac:spMkLst>
            <pc:docMk/>
            <pc:sldMk cId="2847234734" sldId="259"/>
            <ac:spMk id="2" creationId="{5D5EDB21-D7DF-474B-A5B8-A036190CF4C6}"/>
          </ac:spMkLst>
        </pc:spChg>
        <pc:spChg chg="add mod ord">
          <ac:chgData name="Varun Bhaseen" userId="915dde25618e8deb" providerId="LiveId" clId="{3B6550D3-2B89-4F57-9FE3-15AB9ED01CEB}" dt="2020-12-02T00:15:17.612" v="755" actId="20577"/>
          <ac:spMkLst>
            <pc:docMk/>
            <pc:sldMk cId="2847234734" sldId="259"/>
            <ac:spMk id="3" creationId="{8767E34B-D0F5-428D-A16C-77112BDF5793}"/>
          </ac:spMkLst>
        </pc:spChg>
        <pc:spChg chg="add del mod ord">
          <ac:chgData name="Varun Bhaseen" userId="915dde25618e8deb" providerId="LiveId" clId="{3B6550D3-2B89-4F57-9FE3-15AB9ED01CEB}" dt="2020-12-02T00:19:07.167" v="764" actId="1032"/>
          <ac:spMkLst>
            <pc:docMk/>
            <pc:sldMk cId="2847234734" sldId="259"/>
            <ac:spMk id="4" creationId="{ABB02BD9-492F-4434-99B5-F8BE19A93A3F}"/>
          </ac:spMkLst>
        </pc:spChg>
        <pc:graphicFrameChg chg="add mod modGraphic">
          <ac:chgData name="Varun Bhaseen" userId="915dde25618e8deb" providerId="LiveId" clId="{3B6550D3-2B89-4F57-9FE3-15AB9ED01CEB}" dt="2020-12-02T00:55:00.041" v="1232" actId="12100"/>
          <ac:graphicFrameMkLst>
            <pc:docMk/>
            <pc:sldMk cId="2847234734" sldId="259"/>
            <ac:graphicFrameMk id="5" creationId="{F458A6E2-9FAC-48FA-B92C-73C302453ACA}"/>
          </ac:graphicFrameMkLst>
        </pc:graphicFrameChg>
      </pc:sldChg>
      <pc:sldChg chg="addSp delSp modSp new mod modClrScheme chgLayout">
        <pc:chgData name="Varun Bhaseen" userId="915dde25618e8deb" providerId="LiveId" clId="{3B6550D3-2B89-4F57-9FE3-15AB9ED01CEB}" dt="2020-12-02T00:45:14.797" v="1000" actId="20577"/>
        <pc:sldMkLst>
          <pc:docMk/>
          <pc:sldMk cId="4072559970" sldId="260"/>
        </pc:sldMkLst>
        <pc:spChg chg="mod ord">
          <ac:chgData name="Varun Bhaseen" userId="915dde25618e8deb" providerId="LiveId" clId="{3B6550D3-2B89-4F57-9FE3-15AB9ED01CEB}" dt="2020-12-02T00:45:14.797" v="1000" actId="20577"/>
          <ac:spMkLst>
            <pc:docMk/>
            <pc:sldMk cId="4072559970" sldId="260"/>
            <ac:spMk id="2" creationId="{100334F9-8C68-448A-A7C6-6917177EA6FB}"/>
          </ac:spMkLst>
        </pc:spChg>
        <pc:spChg chg="del mod">
          <ac:chgData name="Varun Bhaseen" userId="915dde25618e8deb" providerId="LiveId" clId="{3B6550D3-2B89-4F57-9FE3-15AB9ED01CEB}" dt="2020-12-02T00:40:35.452" v="938" actId="1032"/>
          <ac:spMkLst>
            <pc:docMk/>
            <pc:sldMk cId="4072559970" sldId="260"/>
            <ac:spMk id="3" creationId="{72066C4F-0E73-40EA-B300-C4C4402B9AD3}"/>
          </ac:spMkLst>
        </pc:spChg>
        <pc:spChg chg="add del mod ord">
          <ac:chgData name="Varun Bhaseen" userId="915dde25618e8deb" providerId="LiveId" clId="{3B6550D3-2B89-4F57-9FE3-15AB9ED01CEB}" dt="2020-12-02T00:42:43.729" v="952" actId="700"/>
          <ac:spMkLst>
            <pc:docMk/>
            <pc:sldMk cId="4072559970" sldId="260"/>
            <ac:spMk id="5" creationId="{2CB19DA6-74B9-4C5A-992A-E7BE1D785D5E}"/>
          </ac:spMkLst>
        </pc:spChg>
        <pc:spChg chg="add del mod ord">
          <ac:chgData name="Varun Bhaseen" userId="915dde25618e8deb" providerId="LiveId" clId="{3B6550D3-2B89-4F57-9FE3-15AB9ED01CEB}" dt="2020-12-02T00:42:27.620" v="948"/>
          <ac:spMkLst>
            <pc:docMk/>
            <pc:sldMk cId="4072559970" sldId="260"/>
            <ac:spMk id="6" creationId="{46B60F38-BC72-4C75-A87C-344B9638E897}"/>
          </ac:spMkLst>
        </pc:spChg>
        <pc:spChg chg="add del mod ord">
          <ac:chgData name="Varun Bhaseen" userId="915dde25618e8deb" providerId="LiveId" clId="{3B6550D3-2B89-4F57-9FE3-15AB9ED01CEB}" dt="2020-12-02T00:42:43.729" v="952" actId="700"/>
          <ac:spMkLst>
            <pc:docMk/>
            <pc:sldMk cId="4072559970" sldId="260"/>
            <ac:spMk id="7" creationId="{330EF67F-B4CB-465E-8591-091C764CC7E7}"/>
          </ac:spMkLst>
        </pc:spChg>
        <pc:graphicFrameChg chg="add mod ord modGraphic">
          <ac:chgData name="Varun Bhaseen" userId="915dde25618e8deb" providerId="LiveId" clId="{3B6550D3-2B89-4F57-9FE3-15AB9ED01CEB}" dt="2020-12-02T00:44:54.133" v="974" actId="700"/>
          <ac:graphicFrameMkLst>
            <pc:docMk/>
            <pc:sldMk cId="4072559970" sldId="260"/>
            <ac:graphicFrameMk id="4" creationId="{14BD1DF0-85B7-4256-89E2-01A67CC6BE07}"/>
          </ac:graphicFrameMkLst>
        </pc:graphicFrameChg>
        <pc:picChg chg="add del mod ord">
          <ac:chgData name="Varun Bhaseen" userId="915dde25618e8deb" providerId="LiveId" clId="{3B6550D3-2B89-4F57-9FE3-15AB9ED01CEB}" dt="2020-12-02T00:44:50.038" v="973" actId="21"/>
          <ac:picMkLst>
            <pc:docMk/>
            <pc:sldMk cId="4072559970" sldId="260"/>
            <ac:picMk id="1026" creationId="{28FAACA9-1221-40C9-B0B4-0D0F7F465B1B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1:17:51.259" v="2012" actId="16037"/>
        <pc:sldMkLst>
          <pc:docMk/>
          <pc:sldMk cId="907644172" sldId="261"/>
        </pc:sldMkLst>
        <pc:spChg chg="mod ord">
          <ac:chgData name="Varun Bhaseen" userId="915dde25618e8deb" providerId="LiveId" clId="{3B6550D3-2B89-4F57-9FE3-15AB9ED01CEB}" dt="2020-12-02T01:17:51.259" v="2012" actId="16037"/>
          <ac:spMkLst>
            <pc:docMk/>
            <pc:sldMk cId="907644172" sldId="261"/>
            <ac:spMk id="2" creationId="{41E77711-AFC0-46EC-A577-B193F928E86B}"/>
          </ac:spMkLst>
        </pc:spChg>
        <pc:spChg chg="del mod ord">
          <ac:chgData name="Varun Bhaseen" userId="915dde25618e8deb" providerId="LiveId" clId="{3B6550D3-2B89-4F57-9FE3-15AB9ED01CEB}" dt="2020-12-02T00:45:27.696" v="1009" actId="700"/>
          <ac:spMkLst>
            <pc:docMk/>
            <pc:sldMk cId="907644172" sldId="261"/>
            <ac:spMk id="3" creationId="{895EE5E9-C2DA-435F-AD32-FA0F4E290611}"/>
          </ac:spMkLst>
        </pc:spChg>
        <pc:spChg chg="add del mod ord">
          <ac:chgData name="Varun Bhaseen" userId="915dde25618e8deb" providerId="LiveId" clId="{3B6550D3-2B89-4F57-9FE3-15AB9ED01CEB}" dt="2020-12-02T00:45:50.101" v="1029"/>
          <ac:spMkLst>
            <pc:docMk/>
            <pc:sldMk cId="907644172" sldId="261"/>
            <ac:spMk id="4" creationId="{7C01B1C0-F3AA-4E69-BCE6-F10EF60A599C}"/>
          </ac:spMkLst>
        </pc:spChg>
        <pc:spChg chg="add del mod ord">
          <ac:chgData name="Varun Bhaseen" userId="915dde25618e8deb" providerId="LiveId" clId="{3B6550D3-2B89-4F57-9FE3-15AB9ED01CEB}" dt="2020-12-02T00:47:24.798" v="1058" actId="6264"/>
          <ac:spMkLst>
            <pc:docMk/>
            <pc:sldMk cId="907644172" sldId="261"/>
            <ac:spMk id="5" creationId="{0540368E-0470-4C30-8351-5E48F51E5CA5}"/>
          </ac:spMkLst>
        </pc:spChg>
        <pc:spChg chg="add del mod ord">
          <ac:chgData name="Varun Bhaseen" userId="915dde25618e8deb" providerId="LiveId" clId="{3B6550D3-2B89-4F57-9FE3-15AB9ED01CEB}" dt="2020-12-02T00:46:19.529" v="1032"/>
          <ac:spMkLst>
            <pc:docMk/>
            <pc:sldMk cId="907644172" sldId="261"/>
            <ac:spMk id="6" creationId="{04C6D082-F794-4365-8857-1F23217CA278}"/>
          </ac:spMkLst>
        </pc:spChg>
        <pc:spChg chg="add del mod ord">
          <ac:chgData name="Varun Bhaseen" userId="915dde25618e8deb" providerId="LiveId" clId="{3B6550D3-2B89-4F57-9FE3-15AB9ED01CEB}" dt="2020-12-02T00:47:14.758" v="1056" actId="478"/>
          <ac:spMkLst>
            <pc:docMk/>
            <pc:sldMk cId="907644172" sldId="261"/>
            <ac:spMk id="7" creationId="{BC9027FD-0980-483A-85EC-BAC3100F0648}"/>
          </ac:spMkLst>
        </pc:spChg>
        <pc:spChg chg="add del mod">
          <ac:chgData name="Varun Bhaseen" userId="915dde25618e8deb" providerId="LiveId" clId="{3B6550D3-2B89-4F57-9FE3-15AB9ED01CEB}" dt="2020-12-02T00:47:05.648" v="1053" actId="6264"/>
          <ac:spMkLst>
            <pc:docMk/>
            <pc:sldMk cId="907644172" sldId="261"/>
            <ac:spMk id="8" creationId="{DB641C8A-7F1A-44FB-8787-6DB73519E33B}"/>
          </ac:spMkLst>
        </pc:spChg>
        <pc:spChg chg="add del mod">
          <ac:chgData name="Varun Bhaseen" userId="915dde25618e8deb" providerId="LiveId" clId="{3B6550D3-2B89-4F57-9FE3-15AB9ED01CEB}" dt="2020-12-02T00:47:05.648" v="1053" actId="6264"/>
          <ac:spMkLst>
            <pc:docMk/>
            <pc:sldMk cId="907644172" sldId="261"/>
            <ac:spMk id="9" creationId="{2E0A6C16-B70A-4725-AB20-348568C55C4C}"/>
          </ac:spMkLst>
        </pc:spChg>
        <pc:spChg chg="add del mod">
          <ac:chgData name="Varun Bhaseen" userId="915dde25618e8deb" providerId="LiveId" clId="{3B6550D3-2B89-4F57-9FE3-15AB9ED01CEB}" dt="2020-12-02T00:47:05.648" v="1053" actId="6264"/>
          <ac:spMkLst>
            <pc:docMk/>
            <pc:sldMk cId="907644172" sldId="261"/>
            <ac:spMk id="10" creationId="{B68699FA-50F9-4E70-B9CB-FFEACEEB9176}"/>
          </ac:spMkLst>
        </pc:spChg>
        <pc:spChg chg="add del mod">
          <ac:chgData name="Varun Bhaseen" userId="915dde25618e8deb" providerId="LiveId" clId="{3B6550D3-2B89-4F57-9FE3-15AB9ED01CEB}" dt="2020-12-02T00:47:24.798" v="1058" actId="6264"/>
          <ac:spMkLst>
            <pc:docMk/>
            <pc:sldMk cId="907644172" sldId="261"/>
            <ac:spMk id="11" creationId="{E5A23D8C-4B09-4104-AF24-A6949A1045F2}"/>
          </ac:spMkLst>
        </pc:spChg>
        <pc:spChg chg="add del mod">
          <ac:chgData name="Varun Bhaseen" userId="915dde25618e8deb" providerId="LiveId" clId="{3B6550D3-2B89-4F57-9FE3-15AB9ED01CEB}" dt="2020-12-02T00:47:24.798" v="1058" actId="6264"/>
          <ac:spMkLst>
            <pc:docMk/>
            <pc:sldMk cId="907644172" sldId="261"/>
            <ac:spMk id="12" creationId="{6BD41EB6-74F7-47F6-8300-7CBE81351FD1}"/>
          </ac:spMkLst>
        </pc:spChg>
        <pc:spChg chg="add del mod ord">
          <ac:chgData name="Varun Bhaseen" userId="915dde25618e8deb" providerId="LiveId" clId="{3B6550D3-2B89-4F57-9FE3-15AB9ED01CEB}" dt="2020-12-02T00:48:21.707" v="1067" actId="6264"/>
          <ac:spMkLst>
            <pc:docMk/>
            <pc:sldMk cId="907644172" sldId="261"/>
            <ac:spMk id="13" creationId="{70C210CE-26DC-469C-B98F-CE6A0E462CDB}"/>
          </ac:spMkLst>
        </pc:spChg>
        <pc:spChg chg="add del mod">
          <ac:chgData name="Varun Bhaseen" userId="915dde25618e8deb" providerId="LiveId" clId="{3B6550D3-2B89-4F57-9FE3-15AB9ED01CEB}" dt="2020-12-02T00:48:21.707" v="1067" actId="6264"/>
          <ac:spMkLst>
            <pc:docMk/>
            <pc:sldMk cId="907644172" sldId="261"/>
            <ac:spMk id="14" creationId="{220F7C6B-2193-4263-A9FB-19603C8386FE}"/>
          </ac:spMkLst>
        </pc:spChg>
        <pc:spChg chg="add del mod">
          <ac:chgData name="Varun Bhaseen" userId="915dde25618e8deb" providerId="LiveId" clId="{3B6550D3-2B89-4F57-9FE3-15AB9ED01CEB}" dt="2020-12-02T00:48:21.707" v="1067" actId="6264"/>
          <ac:spMkLst>
            <pc:docMk/>
            <pc:sldMk cId="907644172" sldId="261"/>
            <ac:spMk id="15" creationId="{95DF16C0-9036-47E9-9837-157B1554B8AC}"/>
          </ac:spMkLst>
        </pc:spChg>
        <pc:spChg chg="add del mod ord">
          <ac:chgData name="Varun Bhaseen" userId="915dde25618e8deb" providerId="LiveId" clId="{3B6550D3-2B89-4F57-9FE3-15AB9ED01CEB}" dt="2020-12-02T00:48:45.077" v="1073" actId="478"/>
          <ac:spMkLst>
            <pc:docMk/>
            <pc:sldMk cId="907644172" sldId="261"/>
            <ac:spMk id="16" creationId="{C7125751-8534-4062-B058-3AAE9FECD0B2}"/>
          </ac:spMkLst>
        </pc:spChg>
        <pc:picChg chg="add mod ord">
          <ac:chgData name="Varun Bhaseen" userId="915dde25618e8deb" providerId="LiveId" clId="{3B6550D3-2B89-4F57-9FE3-15AB9ED01CEB}" dt="2020-12-02T00:49:08.127" v="1078" actId="1076"/>
          <ac:picMkLst>
            <pc:docMk/>
            <pc:sldMk cId="907644172" sldId="261"/>
            <ac:picMk id="2050" creationId="{C14116A4-FFAB-4D80-A9E0-C0172271FF8C}"/>
          </ac:picMkLst>
        </pc:picChg>
        <pc:picChg chg="add del mod ord">
          <ac:chgData name="Varun Bhaseen" userId="915dde25618e8deb" providerId="LiveId" clId="{3B6550D3-2B89-4F57-9FE3-15AB9ED01CEB}" dt="2020-12-02T00:46:54.992" v="1052" actId="21"/>
          <ac:picMkLst>
            <pc:docMk/>
            <pc:sldMk cId="907644172" sldId="261"/>
            <ac:picMk id="2052" creationId="{3D089C47-8DA4-4101-8076-794027E813E5}"/>
          </ac:picMkLst>
        </pc:picChg>
        <pc:picChg chg="add mod">
          <ac:chgData name="Varun Bhaseen" userId="915dde25618e8deb" providerId="LiveId" clId="{3B6550D3-2B89-4F57-9FE3-15AB9ED01CEB}" dt="2020-12-02T00:49:20.096" v="1081"/>
          <ac:picMkLst>
            <pc:docMk/>
            <pc:sldMk cId="907644172" sldId="261"/>
            <ac:picMk id="2054" creationId="{07751356-6A09-4241-87D2-67E775BA3205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0:53:34.545" v="1174" actId="1076"/>
        <pc:sldMkLst>
          <pc:docMk/>
          <pc:sldMk cId="545838641" sldId="262"/>
        </pc:sldMkLst>
        <pc:spChg chg="del mod ord">
          <ac:chgData name="Varun Bhaseen" userId="915dde25618e8deb" providerId="LiveId" clId="{3B6550D3-2B89-4F57-9FE3-15AB9ED01CEB}" dt="2020-12-02T00:49:34.128" v="1084" actId="700"/>
          <ac:spMkLst>
            <pc:docMk/>
            <pc:sldMk cId="545838641" sldId="262"/>
            <ac:spMk id="2" creationId="{3736C5C6-D2C3-428B-B2E2-481B0E9FDBD1}"/>
          </ac:spMkLst>
        </pc:spChg>
        <pc:spChg chg="del mod ord">
          <ac:chgData name="Varun Bhaseen" userId="915dde25618e8deb" providerId="LiveId" clId="{3B6550D3-2B89-4F57-9FE3-15AB9ED01CEB}" dt="2020-12-02T00:49:34.128" v="1084" actId="700"/>
          <ac:spMkLst>
            <pc:docMk/>
            <pc:sldMk cId="545838641" sldId="262"/>
            <ac:spMk id="3" creationId="{82FACCEC-6CC1-4D52-A9C3-36BDACB7E9EF}"/>
          </ac:spMkLst>
        </pc:spChg>
        <pc:spChg chg="del">
          <ac:chgData name="Varun Bhaseen" userId="915dde25618e8deb" providerId="LiveId" clId="{3B6550D3-2B89-4F57-9FE3-15AB9ED01CEB}" dt="2020-12-02T00:49:34.128" v="1084" actId="700"/>
          <ac:spMkLst>
            <pc:docMk/>
            <pc:sldMk cId="545838641" sldId="262"/>
            <ac:spMk id="4" creationId="{EAE0F27D-3850-46A2-9D58-BE1C34B1524D}"/>
          </ac:spMkLst>
        </pc:spChg>
        <pc:spChg chg="add mod ord">
          <ac:chgData name="Varun Bhaseen" userId="915dde25618e8deb" providerId="LiveId" clId="{3B6550D3-2B89-4F57-9FE3-15AB9ED01CEB}" dt="2020-12-02T00:49:53.362" v="1100" actId="20577"/>
          <ac:spMkLst>
            <pc:docMk/>
            <pc:sldMk cId="545838641" sldId="262"/>
            <ac:spMk id="5" creationId="{FF00A290-8852-48EB-B8EF-1EDD3D8D8327}"/>
          </ac:spMkLst>
        </pc:spChg>
        <pc:spChg chg="add del mod ord">
          <ac:chgData name="Varun Bhaseen" userId="915dde25618e8deb" providerId="LiveId" clId="{3B6550D3-2B89-4F57-9FE3-15AB9ED01CEB}" dt="2020-12-02T00:50:03.212" v="1101"/>
          <ac:spMkLst>
            <pc:docMk/>
            <pc:sldMk cId="545838641" sldId="262"/>
            <ac:spMk id="6" creationId="{6F6F191C-7F57-4FEC-911B-60651A11FE53}"/>
          </ac:spMkLst>
        </pc:spChg>
        <pc:picChg chg="add mod">
          <ac:chgData name="Varun Bhaseen" userId="915dde25618e8deb" providerId="LiveId" clId="{3B6550D3-2B89-4F57-9FE3-15AB9ED01CEB}" dt="2020-12-02T00:53:34.545" v="1174" actId="1076"/>
          <ac:picMkLst>
            <pc:docMk/>
            <pc:sldMk cId="545838641" sldId="262"/>
            <ac:picMk id="3074" creationId="{6DFA5FEA-9818-4D99-9BEA-FE2CE9F0F5C3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0:52:48.465" v="1165" actId="20577"/>
        <pc:sldMkLst>
          <pc:docMk/>
          <pc:sldMk cId="2955830985" sldId="263"/>
        </pc:sldMkLst>
        <pc:spChg chg="del mod ord">
          <ac:chgData name="Varun Bhaseen" userId="915dde25618e8deb" providerId="LiveId" clId="{3B6550D3-2B89-4F57-9FE3-15AB9ED01CEB}" dt="2020-12-02T00:52:21.746" v="1103" actId="700"/>
          <ac:spMkLst>
            <pc:docMk/>
            <pc:sldMk cId="2955830985" sldId="263"/>
            <ac:spMk id="2" creationId="{8F150686-4E27-49DF-8EC6-D3CAC8439D30}"/>
          </ac:spMkLst>
        </pc:spChg>
        <pc:spChg chg="add mod ord">
          <ac:chgData name="Varun Bhaseen" userId="915dde25618e8deb" providerId="LiveId" clId="{3B6550D3-2B89-4F57-9FE3-15AB9ED01CEB}" dt="2020-12-02T00:52:29.279" v="1117" actId="20577"/>
          <ac:spMkLst>
            <pc:docMk/>
            <pc:sldMk cId="2955830985" sldId="263"/>
            <ac:spMk id="3" creationId="{241F0316-2206-4A1C-B922-B1E3936934A5}"/>
          </ac:spMkLst>
        </pc:spChg>
        <pc:spChg chg="add mod ord">
          <ac:chgData name="Varun Bhaseen" userId="915dde25618e8deb" providerId="LiveId" clId="{3B6550D3-2B89-4F57-9FE3-15AB9ED01CEB}" dt="2020-12-02T00:52:48.465" v="1165" actId="20577"/>
          <ac:spMkLst>
            <pc:docMk/>
            <pc:sldMk cId="2955830985" sldId="263"/>
            <ac:spMk id="4" creationId="{EC80DA8B-3195-4683-8848-8E130650AC30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2T00:54:00.064" v="1224" actId="20577"/>
        <pc:sldMkLst>
          <pc:docMk/>
          <pc:sldMk cId="1560088969" sldId="264"/>
        </pc:sldMkLst>
        <pc:spChg chg="del mod ord">
          <ac:chgData name="Varun Bhaseen" userId="915dde25618e8deb" providerId="LiveId" clId="{3B6550D3-2B89-4F57-9FE3-15AB9ED01CEB}" dt="2020-12-02T00:53:45.588" v="1176" actId="700"/>
          <ac:spMkLst>
            <pc:docMk/>
            <pc:sldMk cId="1560088969" sldId="264"/>
            <ac:spMk id="2" creationId="{FB4889DB-B073-4845-8F19-4A319963E062}"/>
          </ac:spMkLst>
        </pc:spChg>
        <pc:spChg chg="del">
          <ac:chgData name="Varun Bhaseen" userId="915dde25618e8deb" providerId="LiveId" clId="{3B6550D3-2B89-4F57-9FE3-15AB9ED01CEB}" dt="2020-12-02T00:53:45.588" v="1176" actId="700"/>
          <ac:spMkLst>
            <pc:docMk/>
            <pc:sldMk cId="1560088969" sldId="264"/>
            <ac:spMk id="3" creationId="{75797962-BA5C-4935-AF81-8048D74DE4D2}"/>
          </ac:spMkLst>
        </pc:spChg>
        <pc:spChg chg="add mod ord">
          <ac:chgData name="Varun Bhaseen" userId="915dde25618e8deb" providerId="LiveId" clId="{3B6550D3-2B89-4F57-9FE3-15AB9ED01CEB}" dt="2020-12-02T00:53:51.312" v="1191" actId="20577"/>
          <ac:spMkLst>
            <pc:docMk/>
            <pc:sldMk cId="1560088969" sldId="264"/>
            <ac:spMk id="4" creationId="{557BE12D-AFEB-4D08-A62A-03B902ADD08A}"/>
          </ac:spMkLst>
        </pc:spChg>
        <pc:spChg chg="add mod ord">
          <ac:chgData name="Varun Bhaseen" userId="915dde25618e8deb" providerId="LiveId" clId="{3B6550D3-2B89-4F57-9FE3-15AB9ED01CEB}" dt="2020-12-02T00:54:00.064" v="1224" actId="20577"/>
          <ac:spMkLst>
            <pc:docMk/>
            <pc:sldMk cId="1560088969" sldId="264"/>
            <ac:spMk id="5" creationId="{737285AE-9A06-4FA7-BB35-4978D6677923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2T00:58:21.582" v="1381" actId="20577"/>
        <pc:sldMkLst>
          <pc:docMk/>
          <pc:sldMk cId="3995354784" sldId="265"/>
        </pc:sldMkLst>
        <pc:spChg chg="del">
          <ac:chgData name="Varun Bhaseen" userId="915dde25618e8deb" providerId="LiveId" clId="{3B6550D3-2B89-4F57-9FE3-15AB9ED01CEB}" dt="2020-12-02T00:54:11.228" v="1226" actId="700"/>
          <ac:spMkLst>
            <pc:docMk/>
            <pc:sldMk cId="3995354784" sldId="265"/>
            <ac:spMk id="2" creationId="{F4BBEFFA-2CCF-41A6-9D96-80BB88D19644}"/>
          </ac:spMkLst>
        </pc:spChg>
        <pc:spChg chg="del mod ord">
          <ac:chgData name="Varun Bhaseen" userId="915dde25618e8deb" providerId="LiveId" clId="{3B6550D3-2B89-4F57-9FE3-15AB9ED01CEB}" dt="2020-12-02T00:54:11.228" v="1226" actId="700"/>
          <ac:spMkLst>
            <pc:docMk/>
            <pc:sldMk cId="3995354784" sldId="265"/>
            <ac:spMk id="3" creationId="{75FA4A4D-B095-4309-8D78-F34C305AD824}"/>
          </ac:spMkLst>
        </pc:spChg>
        <pc:spChg chg="add mod ord">
          <ac:chgData name="Varun Bhaseen" userId="915dde25618e8deb" providerId="LiveId" clId="{3B6550D3-2B89-4F57-9FE3-15AB9ED01CEB}" dt="2020-12-02T00:54:41.211" v="1229" actId="20577"/>
          <ac:spMkLst>
            <pc:docMk/>
            <pc:sldMk cId="3995354784" sldId="265"/>
            <ac:spMk id="4" creationId="{B2B0AEAE-CEBF-4A3F-AB0D-1F703C2B5B8C}"/>
          </ac:spMkLst>
        </pc:spChg>
        <pc:spChg chg="add del mod ord">
          <ac:chgData name="Varun Bhaseen" userId="915dde25618e8deb" providerId="LiveId" clId="{3B6550D3-2B89-4F57-9FE3-15AB9ED01CEB}" dt="2020-12-02T00:54:50.483" v="1230" actId="1032"/>
          <ac:spMkLst>
            <pc:docMk/>
            <pc:sldMk cId="3995354784" sldId="265"/>
            <ac:spMk id="5" creationId="{90B0A04B-734D-4042-8471-04F1AA42ED84}"/>
          </ac:spMkLst>
        </pc:spChg>
        <pc:graphicFrameChg chg="add mod modGraphic">
          <ac:chgData name="Varun Bhaseen" userId="915dde25618e8deb" providerId="LiveId" clId="{3B6550D3-2B89-4F57-9FE3-15AB9ED01CEB}" dt="2020-12-02T00:58:21.582" v="1381" actId="20577"/>
          <ac:graphicFrameMkLst>
            <pc:docMk/>
            <pc:sldMk cId="3995354784" sldId="265"/>
            <ac:graphicFrameMk id="6" creationId="{A88A5A36-DD06-470A-B20C-D4036C291FEE}"/>
          </ac:graphicFrameMkLst>
        </pc:graphicFrameChg>
      </pc:sldChg>
      <pc:sldChg chg="addSp delSp modSp new del mod modClrScheme chgLayout">
        <pc:chgData name="Varun Bhaseen" userId="915dde25618e8deb" providerId="LiveId" clId="{3B6550D3-2B89-4F57-9FE3-15AB9ED01CEB}" dt="2020-12-02T01:00:57.011" v="1422" actId="47"/>
        <pc:sldMkLst>
          <pc:docMk/>
          <pc:sldMk cId="976724075" sldId="266"/>
        </pc:sldMkLst>
        <pc:spChg chg="del">
          <ac:chgData name="Varun Bhaseen" userId="915dde25618e8deb" providerId="LiveId" clId="{3B6550D3-2B89-4F57-9FE3-15AB9ED01CEB}" dt="2020-12-02T00:59:10.683" v="1401"/>
          <ac:spMkLst>
            <pc:docMk/>
            <pc:sldMk cId="976724075" sldId="266"/>
            <ac:spMk id="2" creationId="{8321CDA7-B7F9-47C4-A6B3-0DC884047458}"/>
          </ac:spMkLst>
        </pc:spChg>
        <pc:spChg chg="mod ord">
          <ac:chgData name="Varun Bhaseen" userId="915dde25618e8deb" providerId="LiveId" clId="{3B6550D3-2B89-4F57-9FE3-15AB9ED01CEB}" dt="2020-12-02T01:00:24.687" v="1417" actId="27636"/>
          <ac:spMkLst>
            <pc:docMk/>
            <pc:sldMk cId="976724075" sldId="266"/>
            <ac:spMk id="3" creationId="{9510E90E-05B6-46C4-9E9C-14A9FDBBDDE1}"/>
          </ac:spMkLst>
        </pc:spChg>
        <pc:spChg chg="del mod">
          <ac:chgData name="Varun Bhaseen" userId="915dde25618e8deb" providerId="LiveId" clId="{3B6550D3-2B89-4F57-9FE3-15AB9ED01CEB}" dt="2020-12-02T01:00:24.667" v="1416" actId="700"/>
          <ac:spMkLst>
            <pc:docMk/>
            <pc:sldMk cId="976724075" sldId="266"/>
            <ac:spMk id="4" creationId="{86AD45A8-F4A1-47BA-8607-F7C793A5D73A}"/>
          </ac:spMkLst>
        </pc:spChg>
        <pc:picChg chg="add mod ord">
          <ac:chgData name="Varun Bhaseen" userId="915dde25618e8deb" providerId="LiveId" clId="{3B6550D3-2B89-4F57-9FE3-15AB9ED01CEB}" dt="2020-12-02T01:00:52.060" v="1421" actId="732"/>
          <ac:picMkLst>
            <pc:docMk/>
            <pc:sldMk cId="976724075" sldId="266"/>
            <ac:picMk id="1026" creationId="{1C13E2A5-0D20-45C3-BDC8-3AB187F5C6C3}"/>
          </ac:picMkLst>
        </pc:picChg>
      </pc:sldChg>
      <pc:sldChg chg="addSp delSp modSp add mod">
        <pc:chgData name="Varun Bhaseen" userId="915dde25618e8deb" providerId="LiveId" clId="{3B6550D3-2B89-4F57-9FE3-15AB9ED01CEB}" dt="2020-12-02T01:01:13.074" v="1426"/>
        <pc:sldMkLst>
          <pc:docMk/>
          <pc:sldMk cId="3545503744" sldId="267"/>
        </pc:sldMkLst>
        <pc:spChg chg="add mod">
          <ac:chgData name="Varun Bhaseen" userId="915dde25618e8deb" providerId="LiveId" clId="{3B6550D3-2B89-4F57-9FE3-15AB9ED01CEB}" dt="2020-12-02T01:00:36.506" v="1420"/>
          <ac:spMkLst>
            <pc:docMk/>
            <pc:sldMk cId="3545503744" sldId="267"/>
            <ac:spMk id="2" creationId="{3169D631-AECC-49BE-AF36-44B85EA13E1D}"/>
          </ac:spMkLst>
        </pc:spChg>
        <pc:picChg chg="add mod">
          <ac:chgData name="Varun Bhaseen" userId="915dde25618e8deb" providerId="LiveId" clId="{3B6550D3-2B89-4F57-9FE3-15AB9ED01CEB}" dt="2020-12-02T01:01:13.074" v="1426"/>
          <ac:picMkLst>
            <pc:docMk/>
            <pc:sldMk cId="3545503744" sldId="267"/>
            <ac:picMk id="5" creationId="{8EE77653-FF77-4560-ACB9-E7E9F6F1C2D8}"/>
          </ac:picMkLst>
        </pc:picChg>
        <pc:picChg chg="del">
          <ac:chgData name="Varun Bhaseen" userId="915dde25618e8deb" providerId="LiveId" clId="{3B6550D3-2B89-4F57-9FE3-15AB9ED01CEB}" dt="2020-12-02T01:00:34.576" v="1419" actId="478"/>
          <ac:picMkLst>
            <pc:docMk/>
            <pc:sldMk cId="3545503744" sldId="267"/>
            <ac:picMk id="1026" creationId="{1C13E2A5-0D20-45C3-BDC8-3AB187F5C6C3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1:17:51.259" v="2012" actId="16037"/>
        <pc:sldMkLst>
          <pc:docMk/>
          <pc:sldMk cId="864284573" sldId="268"/>
        </pc:sldMkLst>
        <pc:spChg chg="mod ord">
          <ac:chgData name="Varun Bhaseen" userId="915dde25618e8deb" providerId="LiveId" clId="{3B6550D3-2B89-4F57-9FE3-15AB9ED01CEB}" dt="2020-12-02T01:17:51.259" v="2012" actId="16037"/>
          <ac:spMkLst>
            <pc:docMk/>
            <pc:sldMk cId="864284573" sldId="268"/>
            <ac:spMk id="2" creationId="{EA65E138-4CB1-4F3A-A0DA-008B36597683}"/>
          </ac:spMkLst>
        </pc:spChg>
        <pc:spChg chg="del">
          <ac:chgData name="Varun Bhaseen" userId="915dde25618e8deb" providerId="LiveId" clId="{3B6550D3-2B89-4F57-9FE3-15AB9ED01CEB}" dt="2020-12-02T01:01:54.346" v="1452"/>
          <ac:spMkLst>
            <pc:docMk/>
            <pc:sldMk cId="864284573" sldId="268"/>
            <ac:spMk id="3" creationId="{B794EE5C-693B-4CDD-AB17-74F3896E24F4}"/>
          </ac:spMkLst>
        </pc:spChg>
        <pc:spChg chg="add del mod">
          <ac:chgData name="Varun Bhaseen" userId="915dde25618e8deb" providerId="LiveId" clId="{3B6550D3-2B89-4F57-9FE3-15AB9ED01CEB}" dt="2020-12-02T01:02:33.010" v="1457" actId="478"/>
          <ac:spMkLst>
            <pc:docMk/>
            <pc:sldMk cId="864284573" sldId="268"/>
            <ac:spMk id="71" creationId="{DCBCD46F-1EF0-4E60-94E4-B391043F7087}"/>
          </ac:spMkLst>
        </pc:spChg>
        <pc:picChg chg="add mod">
          <ac:chgData name="Varun Bhaseen" userId="915dde25618e8deb" providerId="LiveId" clId="{3B6550D3-2B89-4F57-9FE3-15AB9ED01CEB}" dt="2020-12-02T01:02:02.953" v="1455" actId="962"/>
          <ac:picMkLst>
            <pc:docMk/>
            <pc:sldMk cId="864284573" sldId="268"/>
            <ac:picMk id="2050" creationId="{ACBB4930-7F48-4606-BF6E-A33FD22853C0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1:17:47.161" v="2007" actId="14100"/>
        <pc:sldMkLst>
          <pc:docMk/>
          <pc:sldMk cId="2735710338" sldId="269"/>
        </pc:sldMkLst>
        <pc:spChg chg="del">
          <ac:chgData name="Varun Bhaseen" userId="915dde25618e8deb" providerId="LiveId" clId="{3B6550D3-2B89-4F57-9FE3-15AB9ED01CEB}" dt="2020-12-02T01:02:41.835" v="1459" actId="700"/>
          <ac:spMkLst>
            <pc:docMk/>
            <pc:sldMk cId="2735710338" sldId="269"/>
            <ac:spMk id="2" creationId="{35400B4B-3C6D-4F79-9B3C-C2DE79DAD055}"/>
          </ac:spMkLst>
        </pc:spChg>
        <pc:spChg chg="del mod ord">
          <ac:chgData name="Varun Bhaseen" userId="915dde25618e8deb" providerId="LiveId" clId="{3B6550D3-2B89-4F57-9FE3-15AB9ED01CEB}" dt="2020-12-02T01:02:41.835" v="1459" actId="700"/>
          <ac:spMkLst>
            <pc:docMk/>
            <pc:sldMk cId="2735710338" sldId="269"/>
            <ac:spMk id="3" creationId="{02F34679-98C9-40F7-B61F-8682D0C3051F}"/>
          </ac:spMkLst>
        </pc:spChg>
        <pc:spChg chg="del">
          <ac:chgData name="Varun Bhaseen" userId="915dde25618e8deb" providerId="LiveId" clId="{3B6550D3-2B89-4F57-9FE3-15AB9ED01CEB}" dt="2020-12-02T01:02:41.835" v="1459" actId="700"/>
          <ac:spMkLst>
            <pc:docMk/>
            <pc:sldMk cId="2735710338" sldId="269"/>
            <ac:spMk id="4" creationId="{DED542FC-2601-45FB-8323-EA5AE0A4350E}"/>
          </ac:spMkLst>
        </pc:spChg>
        <pc:spChg chg="add mod ord">
          <ac:chgData name="Varun Bhaseen" userId="915dde25618e8deb" providerId="LiveId" clId="{3B6550D3-2B89-4F57-9FE3-15AB9ED01CEB}" dt="2020-12-02T01:17:47.161" v="2007" actId="14100"/>
          <ac:spMkLst>
            <pc:docMk/>
            <pc:sldMk cId="2735710338" sldId="269"/>
            <ac:spMk id="5" creationId="{6979F26E-A116-40BA-AE92-BC0ADA4E1DA9}"/>
          </ac:spMkLst>
        </pc:spChg>
        <pc:spChg chg="add mod ord">
          <ac:chgData name="Varun Bhaseen" userId="915dde25618e8deb" providerId="LiveId" clId="{3B6550D3-2B89-4F57-9FE3-15AB9ED01CEB}" dt="2020-12-02T01:03:30.755" v="1538" actId="20577"/>
          <ac:spMkLst>
            <pc:docMk/>
            <pc:sldMk cId="2735710338" sldId="269"/>
            <ac:spMk id="6" creationId="{0A03508D-4C91-4BFF-B565-0438F5EC4AA9}"/>
          </ac:spMkLst>
        </pc:spChg>
      </pc:sldChg>
      <pc:sldChg chg="modSp add mod">
        <pc:chgData name="Varun Bhaseen" userId="915dde25618e8deb" providerId="LiveId" clId="{3B6550D3-2B89-4F57-9FE3-15AB9ED01CEB}" dt="2020-12-02T01:21:43.661" v="2129" actId="313"/>
        <pc:sldMkLst>
          <pc:docMk/>
          <pc:sldMk cId="699326404" sldId="270"/>
        </pc:sldMkLst>
        <pc:spChg chg="mod">
          <ac:chgData name="Varun Bhaseen" userId="915dde25618e8deb" providerId="LiveId" clId="{3B6550D3-2B89-4F57-9FE3-15AB9ED01CEB}" dt="2020-12-02T01:03:42.939" v="1543" actId="20577"/>
          <ac:spMkLst>
            <pc:docMk/>
            <pc:sldMk cId="699326404" sldId="270"/>
            <ac:spMk id="4" creationId="{B2B0AEAE-CEBF-4A3F-AB0D-1F703C2B5B8C}"/>
          </ac:spMkLst>
        </pc:spChg>
        <pc:graphicFrameChg chg="mod">
          <ac:chgData name="Varun Bhaseen" userId="915dde25618e8deb" providerId="LiveId" clId="{3B6550D3-2B89-4F57-9FE3-15AB9ED01CEB}" dt="2020-12-02T01:21:43.661" v="2129" actId="313"/>
          <ac:graphicFrameMkLst>
            <pc:docMk/>
            <pc:sldMk cId="699326404" sldId="270"/>
            <ac:graphicFrameMk id="6" creationId="{A88A5A36-DD06-470A-B20C-D4036C291FEE}"/>
          </ac:graphicFrameMkLst>
        </pc:graphicFrameChg>
      </pc:sldChg>
      <pc:sldChg chg="addSp delSp modSp add mod modClrScheme chgLayout">
        <pc:chgData name="Varun Bhaseen" userId="915dde25618e8deb" providerId="LiveId" clId="{3B6550D3-2B89-4F57-9FE3-15AB9ED01CEB}" dt="2020-12-02T01:18:16.039" v="2018" actId="207"/>
        <pc:sldMkLst>
          <pc:docMk/>
          <pc:sldMk cId="857877252" sldId="271"/>
        </pc:sldMkLst>
        <pc:spChg chg="del mod ord">
          <ac:chgData name="Varun Bhaseen" userId="915dde25618e8deb" providerId="LiveId" clId="{3B6550D3-2B89-4F57-9FE3-15AB9ED01CEB}" dt="2020-12-02T01:13:37.597" v="1974" actId="700"/>
          <ac:spMkLst>
            <pc:docMk/>
            <pc:sldMk cId="857877252" sldId="271"/>
            <ac:spMk id="2" creationId="{3169D631-AECC-49BE-AF36-44B85EA13E1D}"/>
          </ac:spMkLst>
        </pc:spChg>
        <pc:spChg chg="mod ord">
          <ac:chgData name="Varun Bhaseen" userId="915dde25618e8deb" providerId="LiveId" clId="{3B6550D3-2B89-4F57-9FE3-15AB9ED01CEB}" dt="2020-12-02T01:17:51.259" v="2012" actId="16037"/>
          <ac:spMkLst>
            <pc:docMk/>
            <pc:sldMk cId="857877252" sldId="271"/>
            <ac:spMk id="3" creationId="{9510E90E-05B6-46C4-9E9C-14A9FDBBDDE1}"/>
          </ac:spMkLst>
        </pc:spChg>
        <pc:spChg chg="add del mod ord">
          <ac:chgData name="Varun Bhaseen" userId="915dde25618e8deb" providerId="LiveId" clId="{3B6550D3-2B89-4F57-9FE3-15AB9ED01CEB}" dt="2020-12-02T01:13:41.724" v="1977"/>
          <ac:spMkLst>
            <pc:docMk/>
            <pc:sldMk cId="857877252" sldId="271"/>
            <ac:spMk id="6" creationId="{EB772B82-B3C0-477A-A9F0-BD839A8835AC}"/>
          </ac:spMkLst>
        </pc:spChg>
        <pc:spChg chg="add del mod ord">
          <ac:chgData name="Varun Bhaseen" userId="915dde25618e8deb" providerId="LiveId" clId="{3B6550D3-2B89-4F57-9FE3-15AB9ED01CEB}" dt="2020-12-02T01:18:16.039" v="2018" actId="207"/>
          <ac:spMkLst>
            <pc:docMk/>
            <pc:sldMk cId="857877252" sldId="271"/>
            <ac:spMk id="7" creationId="{34A13235-F395-4E26-BAD3-3319FB333E07}"/>
          </ac:spMkLst>
        </pc:spChg>
        <pc:picChg chg="add del mod">
          <ac:chgData name="Varun Bhaseen" userId="915dde25618e8deb" providerId="LiveId" clId="{3B6550D3-2B89-4F57-9FE3-15AB9ED01CEB}" dt="2020-12-02T01:13:40.146" v="1976" actId="21"/>
          <ac:picMkLst>
            <pc:docMk/>
            <pc:sldMk cId="857877252" sldId="271"/>
            <ac:picMk id="4" creationId="{F0A2BC36-EEC1-4E98-AF35-B302E71EEA0B}"/>
          </ac:picMkLst>
        </pc:picChg>
        <pc:picChg chg="del">
          <ac:chgData name="Varun Bhaseen" userId="915dde25618e8deb" providerId="LiveId" clId="{3B6550D3-2B89-4F57-9FE3-15AB9ED01CEB}" dt="2020-12-02T01:12:45.417" v="1971" actId="478"/>
          <ac:picMkLst>
            <pc:docMk/>
            <pc:sldMk cId="857877252" sldId="271"/>
            <ac:picMk id="5" creationId="{8EE77653-FF77-4560-ACB9-E7E9F6F1C2D8}"/>
          </ac:picMkLst>
        </pc:picChg>
        <pc:picChg chg="add mod">
          <ac:chgData name="Varun Bhaseen" userId="915dde25618e8deb" providerId="LiveId" clId="{3B6550D3-2B89-4F57-9FE3-15AB9ED01CEB}" dt="2020-12-02T01:15:26.017" v="1988"/>
          <ac:picMkLst>
            <pc:docMk/>
            <pc:sldMk cId="857877252" sldId="271"/>
            <ac:picMk id="8" creationId="{FFBC4C0D-C89A-4103-825C-5E39777E4A2E}"/>
          </ac:picMkLst>
        </pc:picChg>
        <pc:picChg chg="add mod">
          <ac:chgData name="Varun Bhaseen" userId="915dde25618e8deb" providerId="LiveId" clId="{3B6550D3-2B89-4F57-9FE3-15AB9ED01CEB}" dt="2020-12-02T01:14:31.441" v="1982"/>
          <ac:picMkLst>
            <pc:docMk/>
            <pc:sldMk cId="857877252" sldId="271"/>
            <ac:picMk id="9" creationId="{2443382C-798A-47AE-A7B7-51AE01D1F941}"/>
          </ac:picMkLst>
        </pc:picChg>
      </pc:sldChg>
      <pc:sldChg chg="new del">
        <pc:chgData name="Varun Bhaseen" userId="915dde25618e8deb" providerId="LiveId" clId="{3B6550D3-2B89-4F57-9FE3-15AB9ED01CEB}" dt="2020-12-02T01:18:34.063" v="2020" actId="47"/>
        <pc:sldMkLst>
          <pc:docMk/>
          <pc:sldMk cId="1443281727" sldId="272"/>
        </pc:sldMkLst>
      </pc:sldChg>
      <pc:sldChg chg="addSp delSp modSp add mod modClrScheme chgLayout">
        <pc:chgData name="Varun Bhaseen" userId="915dde25618e8deb" providerId="LiveId" clId="{3B6550D3-2B89-4F57-9FE3-15AB9ED01CEB}" dt="2020-12-02T01:21:12.330" v="2110" actId="6264"/>
        <pc:sldMkLst>
          <pc:docMk/>
          <pc:sldMk cId="3978678315" sldId="272"/>
        </pc:sldMkLst>
        <pc:spChg chg="mod ord">
          <ac:chgData name="Varun Bhaseen" userId="915dde25618e8deb" providerId="LiveId" clId="{3B6550D3-2B89-4F57-9FE3-15AB9ED01CEB}" dt="2020-12-02T01:21:12.330" v="2110" actId="6264"/>
          <ac:spMkLst>
            <pc:docMk/>
            <pc:sldMk cId="3978678315" sldId="272"/>
            <ac:spMk id="2" creationId="{EA65E138-4CB1-4F3A-A0DA-008B36597683}"/>
          </ac:spMkLst>
        </pc:spChg>
        <pc:spChg chg="add del mod">
          <ac:chgData name="Varun Bhaseen" userId="915dde25618e8deb" providerId="LiveId" clId="{3B6550D3-2B89-4F57-9FE3-15AB9ED01CEB}" dt="2020-12-02T01:19:21.248" v="2030"/>
          <ac:spMkLst>
            <pc:docMk/>
            <pc:sldMk cId="3978678315" sldId="272"/>
            <ac:spMk id="4" creationId="{15E69FCC-0C8F-452D-B4D1-68FEF699FADD}"/>
          </ac:spMkLst>
        </pc:spChg>
        <pc:spChg chg="add del mod">
          <ac:chgData name="Varun Bhaseen" userId="915dde25618e8deb" providerId="LiveId" clId="{3B6550D3-2B89-4F57-9FE3-15AB9ED01CEB}" dt="2020-12-02T01:21:12.330" v="2110" actId="6264"/>
          <ac:spMkLst>
            <pc:docMk/>
            <pc:sldMk cId="3978678315" sldId="272"/>
            <ac:spMk id="5" creationId="{8542BF9C-5DCC-454A-9726-CFCD01831A5A}"/>
          </ac:spMkLst>
        </pc:spChg>
        <pc:spChg chg="add del mod">
          <ac:chgData name="Varun Bhaseen" userId="915dde25618e8deb" providerId="LiveId" clId="{3B6550D3-2B89-4F57-9FE3-15AB9ED01CEB}" dt="2020-12-02T01:21:12.330" v="2110" actId="6264"/>
          <ac:spMkLst>
            <pc:docMk/>
            <pc:sldMk cId="3978678315" sldId="272"/>
            <ac:spMk id="6" creationId="{515B1254-E4E0-4C32-87C5-DBE732716998}"/>
          </ac:spMkLst>
        </pc:spChg>
        <pc:picChg chg="del">
          <ac:chgData name="Varun Bhaseen" userId="915dde25618e8deb" providerId="LiveId" clId="{3B6550D3-2B89-4F57-9FE3-15AB9ED01CEB}" dt="2020-12-02T01:18:43.597" v="2027" actId="478"/>
          <ac:picMkLst>
            <pc:docMk/>
            <pc:sldMk cId="3978678315" sldId="272"/>
            <ac:picMk id="2050" creationId="{ACBB4930-7F48-4606-BF6E-A33FD22853C0}"/>
          </ac:picMkLst>
        </pc:picChg>
        <pc:picChg chg="add mod ord">
          <ac:chgData name="Varun Bhaseen" userId="915dde25618e8deb" providerId="LiveId" clId="{3B6550D3-2B89-4F57-9FE3-15AB9ED01CEB}" dt="2020-12-02T01:21:12.330" v="2110" actId="6264"/>
          <ac:picMkLst>
            <pc:docMk/>
            <pc:sldMk cId="3978678315" sldId="272"/>
            <ac:picMk id="5122" creationId="{8DE176B6-8ED4-4C30-9F8C-78652393BBDE}"/>
          </ac:picMkLst>
        </pc:picChg>
      </pc:sldChg>
      <pc:sldChg chg="modSp new mod">
        <pc:chgData name="Varun Bhaseen" userId="915dde25618e8deb" providerId="LiveId" clId="{3B6550D3-2B89-4F57-9FE3-15AB9ED01CEB}" dt="2020-12-02T01:20:33.649" v="2103" actId="20577"/>
        <pc:sldMkLst>
          <pc:docMk/>
          <pc:sldMk cId="2747980409" sldId="273"/>
        </pc:sldMkLst>
        <pc:spChg chg="mod">
          <ac:chgData name="Varun Bhaseen" userId="915dde25618e8deb" providerId="LiveId" clId="{3B6550D3-2B89-4F57-9FE3-15AB9ED01CEB}" dt="2020-12-02T01:20:21.441" v="2067" actId="14100"/>
          <ac:spMkLst>
            <pc:docMk/>
            <pc:sldMk cId="2747980409" sldId="273"/>
            <ac:spMk id="2" creationId="{EE3B7AAC-AE54-4855-88FA-7142108B78AA}"/>
          </ac:spMkLst>
        </pc:spChg>
        <pc:spChg chg="mod">
          <ac:chgData name="Varun Bhaseen" userId="915dde25618e8deb" providerId="LiveId" clId="{3B6550D3-2B89-4F57-9FE3-15AB9ED01CEB}" dt="2020-12-02T01:20:33.649" v="2103" actId="20577"/>
          <ac:spMkLst>
            <pc:docMk/>
            <pc:sldMk cId="2747980409" sldId="273"/>
            <ac:spMk id="3" creationId="{DA939169-2BC6-416C-8AAA-61DCB98D4F77}"/>
          </ac:spMkLst>
        </pc:spChg>
      </pc:sldChg>
      <pc:sldChg chg="add del">
        <pc:chgData name="Varun Bhaseen" userId="915dde25618e8deb" providerId="LiveId" clId="{3B6550D3-2B89-4F57-9FE3-15AB9ED01CEB}" dt="2020-12-02T01:19:15.251" v="2029"/>
        <pc:sldMkLst>
          <pc:docMk/>
          <pc:sldMk cId="4255888122" sldId="273"/>
        </pc:sldMkLst>
      </pc:sldChg>
      <pc:sldChg chg="modSp add mod">
        <pc:chgData name="Varun Bhaseen" userId="915dde25618e8deb" providerId="LiveId" clId="{3B6550D3-2B89-4F57-9FE3-15AB9ED01CEB}" dt="2020-12-02T01:21:53.237" v="2134" actId="20577"/>
        <pc:sldMkLst>
          <pc:docMk/>
          <pc:sldMk cId="1054680543" sldId="274"/>
        </pc:sldMkLst>
        <pc:spChg chg="mod">
          <ac:chgData name="Varun Bhaseen" userId="915dde25618e8deb" providerId="LiveId" clId="{3B6550D3-2B89-4F57-9FE3-15AB9ED01CEB}" dt="2020-12-02T01:21:53.237" v="2134" actId="20577"/>
          <ac:spMkLst>
            <pc:docMk/>
            <pc:sldMk cId="1054680543" sldId="274"/>
            <ac:spMk id="4" creationId="{B2B0AEAE-CEBF-4A3F-AB0D-1F703C2B5B8C}"/>
          </ac:spMkLst>
        </pc:spChg>
      </pc:sldChg>
      <pc:sldChg chg="modSp add del mod">
        <pc:chgData name="Varun Bhaseen" userId="915dde25618e8deb" providerId="LiveId" clId="{3B6550D3-2B89-4F57-9FE3-15AB9ED01CEB}" dt="2020-12-02T01:21:49.300" v="2130" actId="47"/>
        <pc:sldMkLst>
          <pc:docMk/>
          <pc:sldMk cId="4218902491" sldId="274"/>
        </pc:sldMkLst>
        <pc:spChg chg="mod">
          <ac:chgData name="Varun Bhaseen" userId="915dde25618e8deb" providerId="LiveId" clId="{3B6550D3-2B89-4F57-9FE3-15AB9ED01CEB}" dt="2020-12-02T01:20:46.670" v="2107" actId="20577"/>
          <ac:spMkLst>
            <pc:docMk/>
            <pc:sldMk cId="4218902491" sldId="274"/>
            <ac:spMk id="4" creationId="{B2B0AEAE-CEBF-4A3F-AB0D-1F703C2B5B8C}"/>
          </ac:spMkLst>
        </pc:spChg>
      </pc:sldChg>
      <pc:sldChg chg="addSp delSp modSp add mod">
        <pc:chgData name="Varun Bhaseen" userId="915dde25618e8deb" providerId="LiveId" clId="{3B6550D3-2B89-4F57-9FE3-15AB9ED01CEB}" dt="2020-12-02T01:25:15.994" v="2195" actId="1076"/>
        <pc:sldMkLst>
          <pc:docMk/>
          <pc:sldMk cId="316781886" sldId="275"/>
        </pc:sldMkLst>
        <pc:spChg chg="mod">
          <ac:chgData name="Varun Bhaseen" userId="915dde25618e8deb" providerId="LiveId" clId="{3B6550D3-2B89-4F57-9FE3-15AB9ED01CEB}" dt="2020-12-02T01:22:04.764" v="2139" actId="20577"/>
          <ac:spMkLst>
            <pc:docMk/>
            <pc:sldMk cId="316781886" sldId="275"/>
            <ac:spMk id="3" creationId="{9510E90E-05B6-46C4-9E9C-14A9FDBBDDE1}"/>
          </ac:spMkLst>
        </pc:spChg>
        <pc:spChg chg="add del mod">
          <ac:chgData name="Varun Bhaseen" userId="915dde25618e8deb" providerId="LiveId" clId="{3B6550D3-2B89-4F57-9FE3-15AB9ED01CEB}" dt="2020-12-02T01:24:17.541" v="2145" actId="478"/>
          <ac:spMkLst>
            <pc:docMk/>
            <pc:sldMk cId="316781886" sldId="275"/>
            <ac:spMk id="4" creationId="{02813800-CEBD-4F69-B559-96A8A032B22F}"/>
          </ac:spMkLst>
        </pc:spChg>
        <pc:spChg chg="add del mod">
          <ac:chgData name="Varun Bhaseen" userId="915dde25618e8deb" providerId="LiveId" clId="{3B6550D3-2B89-4F57-9FE3-15AB9ED01CEB}" dt="2020-12-02T01:24:14.626" v="2144" actId="478"/>
          <ac:spMkLst>
            <pc:docMk/>
            <pc:sldMk cId="316781886" sldId="275"/>
            <ac:spMk id="6" creationId="{BA063DD2-C5B4-4B3B-844D-C1B7BA59C01F}"/>
          </ac:spMkLst>
        </pc:spChg>
        <pc:spChg chg="del">
          <ac:chgData name="Varun Bhaseen" userId="915dde25618e8deb" providerId="LiveId" clId="{3B6550D3-2B89-4F57-9FE3-15AB9ED01CEB}" dt="2020-12-02T01:23:17.711" v="2141" actId="478"/>
          <ac:spMkLst>
            <pc:docMk/>
            <pc:sldMk cId="316781886" sldId="275"/>
            <ac:spMk id="7" creationId="{34A13235-F395-4E26-BAD3-3319FB333E07}"/>
          </ac:spMkLst>
        </pc:spChg>
        <pc:spChg chg="add mod">
          <ac:chgData name="Varun Bhaseen" userId="915dde25618e8deb" providerId="LiveId" clId="{3B6550D3-2B89-4F57-9FE3-15AB9ED01CEB}" dt="2020-12-02T01:25:15.994" v="2195" actId="1076"/>
          <ac:spMkLst>
            <pc:docMk/>
            <pc:sldMk cId="316781886" sldId="275"/>
            <ac:spMk id="11" creationId="{63F7AB11-FD48-40A4-AB42-8DA6288D1B7B}"/>
          </ac:spMkLst>
        </pc:spChg>
        <pc:picChg chg="del">
          <ac:chgData name="Varun Bhaseen" userId="915dde25618e8deb" providerId="LiveId" clId="{3B6550D3-2B89-4F57-9FE3-15AB9ED01CEB}" dt="2020-12-02T01:23:10.663" v="2140" actId="478"/>
          <ac:picMkLst>
            <pc:docMk/>
            <pc:sldMk cId="316781886" sldId="275"/>
            <ac:picMk id="8" creationId="{FFBC4C0D-C89A-4103-825C-5E39777E4A2E}"/>
          </ac:picMkLst>
        </pc:picChg>
        <pc:picChg chg="mod modCrop">
          <ac:chgData name="Varun Bhaseen" userId="915dde25618e8deb" providerId="LiveId" clId="{3B6550D3-2B89-4F57-9FE3-15AB9ED01CEB}" dt="2020-12-02T01:24:25.753" v="2146" actId="732"/>
          <ac:picMkLst>
            <pc:docMk/>
            <pc:sldMk cId="316781886" sldId="275"/>
            <ac:picMk id="9" creationId="{2443382C-798A-47AE-A7B7-51AE01D1F941}"/>
          </ac:picMkLst>
        </pc:picChg>
        <pc:picChg chg="add mod">
          <ac:chgData name="Varun Bhaseen" userId="915dde25618e8deb" providerId="LiveId" clId="{3B6550D3-2B89-4F57-9FE3-15AB9ED01CEB}" dt="2020-12-02T01:23:23.715" v="2143" actId="1076"/>
          <ac:picMkLst>
            <pc:docMk/>
            <pc:sldMk cId="316781886" sldId="275"/>
            <ac:picMk id="10" creationId="{336DF2DB-AC10-4C4D-B031-66BE0DFC260E}"/>
          </ac:picMkLst>
        </pc:picChg>
      </pc:sldChg>
      <pc:sldChg chg="addSp delSp modSp add mod">
        <pc:chgData name="Varun Bhaseen" userId="915dde25618e8deb" providerId="LiveId" clId="{3B6550D3-2B89-4F57-9FE3-15AB9ED01CEB}" dt="2020-12-02T01:28:37.637" v="2210"/>
        <pc:sldMkLst>
          <pc:docMk/>
          <pc:sldMk cId="427344241" sldId="276"/>
        </pc:sldMkLst>
        <pc:spChg chg="mod">
          <ac:chgData name="Varun Bhaseen" userId="915dde25618e8deb" providerId="LiveId" clId="{3B6550D3-2B89-4F57-9FE3-15AB9ED01CEB}" dt="2020-12-02T01:26:08.725" v="2199" actId="20577"/>
          <ac:spMkLst>
            <pc:docMk/>
            <pc:sldMk cId="427344241" sldId="276"/>
            <ac:spMk id="2" creationId="{EA65E138-4CB1-4F3A-A0DA-008B36597683}"/>
          </ac:spMkLst>
        </pc:spChg>
        <pc:spChg chg="add del mod">
          <ac:chgData name="Varun Bhaseen" userId="915dde25618e8deb" providerId="LiveId" clId="{3B6550D3-2B89-4F57-9FE3-15AB9ED01CEB}" dt="2020-12-02T01:26:47.369" v="2201"/>
          <ac:spMkLst>
            <pc:docMk/>
            <pc:sldMk cId="427344241" sldId="276"/>
            <ac:spMk id="3" creationId="{B1B7754D-92C6-4953-9772-E6E5CF35A6A3}"/>
          </ac:spMkLst>
        </pc:spChg>
        <pc:picChg chg="del">
          <ac:chgData name="Varun Bhaseen" userId="915dde25618e8deb" providerId="LiveId" clId="{3B6550D3-2B89-4F57-9FE3-15AB9ED01CEB}" dt="2020-12-02T01:26:11.044" v="2200" actId="478"/>
          <ac:picMkLst>
            <pc:docMk/>
            <pc:sldMk cId="427344241" sldId="276"/>
            <ac:picMk id="5122" creationId="{8DE176B6-8ED4-4C30-9F8C-78652393BBDE}"/>
          </ac:picMkLst>
        </pc:picChg>
        <pc:picChg chg="add mod">
          <ac:chgData name="Varun Bhaseen" userId="915dde25618e8deb" providerId="LiveId" clId="{3B6550D3-2B89-4F57-9FE3-15AB9ED01CEB}" dt="2020-12-02T01:28:37.637" v="2210"/>
          <ac:picMkLst>
            <pc:docMk/>
            <pc:sldMk cId="427344241" sldId="276"/>
            <ac:picMk id="7170" creationId="{3ED41812-6390-45A6-9C85-1B16D3CBB439}"/>
          </ac:picMkLst>
        </pc:picChg>
      </pc:sldChg>
      <pc:sldChg chg="addSp delSp modSp new mod chgLayout">
        <pc:chgData name="Varun Bhaseen" userId="915dde25618e8deb" providerId="LiveId" clId="{3B6550D3-2B89-4F57-9FE3-15AB9ED01CEB}" dt="2020-12-02T01:34:21.510" v="2227" actId="207"/>
        <pc:sldMkLst>
          <pc:docMk/>
          <pc:sldMk cId="4047241573" sldId="277"/>
        </pc:sldMkLst>
        <pc:spChg chg="del">
          <ac:chgData name="Varun Bhaseen" userId="915dde25618e8deb" providerId="LiveId" clId="{3B6550D3-2B89-4F57-9FE3-15AB9ED01CEB}" dt="2020-12-02T01:29:32.235" v="2212" actId="700"/>
          <ac:spMkLst>
            <pc:docMk/>
            <pc:sldMk cId="4047241573" sldId="277"/>
            <ac:spMk id="2" creationId="{C6254C1F-1904-4A79-BAF0-BA46407D87D7}"/>
          </ac:spMkLst>
        </pc:spChg>
        <pc:spChg chg="del">
          <ac:chgData name="Varun Bhaseen" userId="915dde25618e8deb" providerId="LiveId" clId="{3B6550D3-2B89-4F57-9FE3-15AB9ED01CEB}" dt="2020-12-02T01:29:32.235" v="2212" actId="700"/>
          <ac:spMkLst>
            <pc:docMk/>
            <pc:sldMk cId="4047241573" sldId="277"/>
            <ac:spMk id="3" creationId="{E79DE555-FD3A-420E-BC73-8D622C365BD4}"/>
          </ac:spMkLst>
        </pc:spChg>
        <pc:spChg chg="add mod ord">
          <ac:chgData name="Varun Bhaseen" userId="915dde25618e8deb" providerId="LiveId" clId="{3B6550D3-2B89-4F57-9FE3-15AB9ED01CEB}" dt="2020-12-02T01:29:35.092" v="2216" actId="20577"/>
          <ac:spMkLst>
            <pc:docMk/>
            <pc:sldMk cId="4047241573" sldId="277"/>
            <ac:spMk id="4" creationId="{891CEDD2-606E-4AA0-B846-066C765D89A9}"/>
          </ac:spMkLst>
        </pc:spChg>
        <pc:spChg chg="add del mod ord">
          <ac:chgData name="Varun Bhaseen" userId="915dde25618e8deb" providerId="LiveId" clId="{3B6550D3-2B89-4F57-9FE3-15AB9ED01CEB}" dt="2020-12-02T01:32:18.567" v="2217" actId="1032"/>
          <ac:spMkLst>
            <pc:docMk/>
            <pc:sldMk cId="4047241573" sldId="277"/>
            <ac:spMk id="5" creationId="{1D44B290-CE44-4F84-8955-27960276AE16}"/>
          </ac:spMkLst>
        </pc:spChg>
        <pc:graphicFrameChg chg="add mod modGraphic">
          <ac:chgData name="Varun Bhaseen" userId="915dde25618e8deb" providerId="LiveId" clId="{3B6550D3-2B89-4F57-9FE3-15AB9ED01CEB}" dt="2020-12-02T01:34:21.510" v="2227" actId="207"/>
          <ac:graphicFrameMkLst>
            <pc:docMk/>
            <pc:sldMk cId="4047241573" sldId="277"/>
            <ac:graphicFrameMk id="6" creationId="{215D1ED2-2276-4F00-AE52-872A08D30321}"/>
          </ac:graphicFrameMkLst>
        </pc:graphicFrameChg>
      </pc:sldChg>
      <pc:sldChg chg="addSp delSp modSp new mod modClrScheme chgLayout">
        <pc:chgData name="Varun Bhaseen" userId="915dde25618e8deb" providerId="LiveId" clId="{3B6550D3-2B89-4F57-9FE3-15AB9ED01CEB}" dt="2020-12-02T01:35:45.319" v="2283" actId="14100"/>
        <pc:sldMkLst>
          <pc:docMk/>
          <pc:sldMk cId="1559904320" sldId="278"/>
        </pc:sldMkLst>
        <pc:spChg chg="del mod ord">
          <ac:chgData name="Varun Bhaseen" userId="915dde25618e8deb" providerId="LiveId" clId="{3B6550D3-2B89-4F57-9FE3-15AB9ED01CEB}" dt="2020-12-02T01:34:32.290" v="2229" actId="700"/>
          <ac:spMkLst>
            <pc:docMk/>
            <pc:sldMk cId="1559904320" sldId="278"/>
            <ac:spMk id="2" creationId="{2028E238-7E93-40A4-B233-05D41ACFE8F9}"/>
          </ac:spMkLst>
        </pc:spChg>
        <pc:spChg chg="del">
          <ac:chgData name="Varun Bhaseen" userId="915dde25618e8deb" providerId="LiveId" clId="{3B6550D3-2B89-4F57-9FE3-15AB9ED01CEB}" dt="2020-12-02T01:34:32.290" v="2229" actId="700"/>
          <ac:spMkLst>
            <pc:docMk/>
            <pc:sldMk cId="1559904320" sldId="278"/>
            <ac:spMk id="3" creationId="{F3C609F3-C46B-48BD-AE39-A6D0DE628D79}"/>
          </ac:spMkLst>
        </pc:spChg>
        <pc:spChg chg="add mod ord">
          <ac:chgData name="Varun Bhaseen" userId="915dde25618e8deb" providerId="LiveId" clId="{3B6550D3-2B89-4F57-9FE3-15AB9ED01CEB}" dt="2020-12-02T01:35:34.484" v="2277" actId="403"/>
          <ac:spMkLst>
            <pc:docMk/>
            <pc:sldMk cId="1559904320" sldId="278"/>
            <ac:spMk id="4" creationId="{D96DD59A-D73A-475A-AE4E-5155CF5CB0D5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5" creationId="{59B7AAB7-9CF7-4A49-8584-9318E29F26CB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6" creationId="{23A0A5A7-4F57-478F-8507-4C1F0A5455E6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7" creationId="{8BABF4A2-B98A-4181-9E4E-A4B8379ED8A8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8" creationId="{CEA9AD91-C9A8-4909-89F6-7E49959F2D5F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9" creationId="{186EF37F-1967-4740-A487-3EB2F2A65539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0" creationId="{A7A88A0F-DA11-4562-8347-B152F18E095C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1" creationId="{2B121E9B-9CA4-4705-9828-AA5157675D06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2" creationId="{4187EED9-435C-4501-BE51-0F0B5B88E052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3" creationId="{7226969A-3BE4-45E1-B726-E30C2A3184AD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4" creationId="{9D36B180-ABC9-44DC-B84A-F1163BD31BBC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5" creationId="{B1BFA698-517D-403A-A983-2FFD01F421C0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6" creationId="{976CEEB6-E94A-4718-AE4B-8D86301F2E22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7" creationId="{854B0EDF-EBF6-4F5E-91CB-BD74E25AC770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8" creationId="{7718FC9F-6A5C-4063-A94B-C07912461F33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9" creationId="{632C3782-3B21-435F-B1BC-0242A805BC1A}"/>
          </ac:spMkLst>
        </pc:spChg>
        <pc:spChg chg="add mod ord">
          <ac:chgData name="Varun Bhaseen" userId="915dde25618e8deb" providerId="LiveId" clId="{3B6550D3-2B89-4F57-9FE3-15AB9ED01CEB}" dt="2020-12-02T01:35:45.319" v="2283" actId="14100"/>
          <ac:spMkLst>
            <pc:docMk/>
            <pc:sldMk cId="1559904320" sldId="278"/>
            <ac:spMk id="20" creationId="{09F51569-881D-4606-838D-7AB1E464C0BF}"/>
          </ac:spMkLst>
        </pc:spChg>
      </pc:sldChg>
      <pc:sldMasterChg chg="del addSldLayout delSldLayout modSldLayout">
        <pc:chgData name="Varun Bhaseen" userId="915dde25618e8deb" providerId="LiveId" clId="{3B6550D3-2B89-4F57-9FE3-15AB9ED01CEB}" dt="2020-12-01T22:59:24.160" v="8" actId="700"/>
        <pc:sldMasterMkLst>
          <pc:docMk/>
          <pc:sldMasterMk cId="1216983540" sldId="2147483648"/>
        </pc:sldMasterMkLst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53621091" sldId="2147483649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016688622" sldId="2147483650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82951894" sldId="2147483651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25211570" sldId="2147483652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682932520" sldId="2147483653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715888388" sldId="2147483654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1979967038" sldId="2147483655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16401839" sldId="2147483656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304310982" sldId="2147483657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696516578" sldId="2147483658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296053433" sldId="2147483659"/>
          </pc:sldLayoutMkLst>
        </pc:sldLayoutChg>
        <pc:sldLayoutChg chg="new del mod">
          <pc:chgData name="Varun Bhaseen" userId="915dde25618e8deb" providerId="LiveId" clId="{3B6550D3-2B89-4F57-9FE3-15AB9ED01CEB}" dt="2020-12-01T22:55:04.628" v="3" actId="11236"/>
          <pc:sldLayoutMkLst>
            <pc:docMk/>
            <pc:sldMasterMk cId="1216983540" sldId="2147483648"/>
            <pc:sldLayoutMk cId="455290319" sldId="2147483660"/>
          </pc:sldLayoutMkLst>
        </pc:sldLayoutChg>
      </pc:sldMasterChg>
      <pc:sldMasterChg chg="add del addSldLayout delSldLayout modSldLayout">
        <pc:chgData name="Varun Bhaseen" userId="915dde25618e8deb" providerId="LiveId" clId="{3B6550D3-2B89-4F57-9FE3-15AB9ED01CEB}" dt="2020-12-02T00:48:13.329" v="1066" actId="14100"/>
        <pc:sldMasterMkLst>
          <pc:docMk/>
          <pc:sldMasterMk cId="244310762" sldId="2147483660"/>
        </pc:sldMasterMkLst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575849890" sldId="2147483661"/>
          </pc:sldLayoutMkLst>
        </pc:sldLayoutChg>
        <pc:sldLayoutChg chg="addSp delSp modSp add del mod">
          <pc:chgData name="Varun Bhaseen" userId="915dde25618e8deb" providerId="LiveId" clId="{3B6550D3-2B89-4F57-9FE3-15AB9ED01CEB}" dt="2020-12-01T23:10:15.677" v="217" actId="404"/>
          <pc:sldLayoutMkLst>
            <pc:docMk/>
            <pc:sldMasterMk cId="244310762" sldId="2147483660"/>
            <pc:sldLayoutMk cId="3432720501" sldId="2147483662"/>
          </pc:sldLayoutMkLst>
          <pc:spChg chg="add del">
            <ac:chgData name="Varun Bhaseen" userId="915dde25618e8deb" providerId="LiveId" clId="{3B6550D3-2B89-4F57-9FE3-15AB9ED01CEB}" dt="2020-12-01T23:06:06.207" v="174" actId="22"/>
            <ac:spMkLst>
              <pc:docMk/>
              <pc:sldMasterMk cId="244310762" sldId="2147483660"/>
              <pc:sldLayoutMk cId="3432720501" sldId="2147483662"/>
              <ac:spMk id="7" creationId="{A1C0999F-C48B-4F7E-9713-19D14B0FABBD}"/>
            </ac:spMkLst>
          </pc:spChg>
          <pc:spChg chg="del">
            <ac:chgData name="Varun Bhaseen" userId="915dde25618e8deb" providerId="LiveId" clId="{3B6550D3-2B89-4F57-9FE3-15AB9ED01CEB}" dt="2020-12-01T23:05:58.339" v="172" actId="478"/>
            <ac:spMkLst>
              <pc:docMk/>
              <pc:sldMasterMk cId="244310762" sldId="2147483660"/>
              <pc:sldLayoutMk cId="3432720501" sldId="2147483662"/>
              <ac:spMk id="8" creationId="{00000000-0000-0000-0000-000000000000}"/>
            </ac:spMkLst>
          </pc:spChg>
          <pc:spChg chg="add del">
            <ac:chgData name="Varun Bhaseen" userId="915dde25618e8deb" providerId="LiveId" clId="{3B6550D3-2B89-4F57-9FE3-15AB9ED01CEB}" dt="2020-12-01T23:06:13.145" v="176" actId="22"/>
            <ac:spMkLst>
              <pc:docMk/>
              <pc:sldMasterMk cId="244310762" sldId="2147483660"/>
              <pc:sldLayoutMk cId="3432720501" sldId="2147483662"/>
              <ac:spMk id="9" creationId="{07EA514D-38BD-4867-8B21-E7BC3B2B6AB0}"/>
            </ac:spMkLst>
          </pc:spChg>
          <pc:spChg chg="add del">
            <ac:chgData name="Varun Bhaseen" userId="915dde25618e8deb" providerId="LiveId" clId="{3B6550D3-2B89-4F57-9FE3-15AB9ED01CEB}" dt="2020-12-01T23:06:27.106" v="177" actId="11529"/>
            <ac:spMkLst>
              <pc:docMk/>
              <pc:sldMasterMk cId="244310762" sldId="2147483660"/>
              <pc:sldLayoutMk cId="3432720501" sldId="2147483662"/>
              <ac:spMk id="10" creationId="{A3FA2D35-619C-4875-8EA8-CDFC56DFA7CE}"/>
            </ac:spMkLst>
          </pc:spChg>
          <pc:spChg chg="add mod">
            <ac:chgData name="Varun Bhaseen" userId="915dde25618e8deb" providerId="LiveId" clId="{3B6550D3-2B89-4F57-9FE3-15AB9ED01CEB}" dt="2020-12-01T23:10:15.677" v="217" actId="404"/>
            <ac:spMkLst>
              <pc:docMk/>
              <pc:sldMasterMk cId="244310762" sldId="2147483660"/>
              <pc:sldLayoutMk cId="3432720501" sldId="2147483662"/>
              <ac:spMk id="11" creationId="{2C48781E-7441-4AAC-837C-D678F7F1596D}"/>
            </ac:spMkLst>
          </pc:spChg>
        </pc:sldLayoutChg>
        <pc:sldLayoutChg chg="modSp add del mod">
          <pc:chgData name="Varun Bhaseen" userId="915dde25618e8deb" providerId="LiveId" clId="{3B6550D3-2B89-4F57-9FE3-15AB9ED01CEB}" dt="2020-12-01T23:05:44.894" v="171" actId="12"/>
          <pc:sldLayoutMkLst>
            <pc:docMk/>
            <pc:sldMasterMk cId="244310762" sldId="2147483660"/>
            <pc:sldLayoutMk cId="3999258883" sldId="2147483663"/>
          </pc:sldLayoutMkLst>
          <pc:spChg chg="mod">
            <ac:chgData name="Varun Bhaseen" userId="915dde25618e8deb" providerId="LiveId" clId="{3B6550D3-2B89-4F57-9FE3-15AB9ED01CEB}" dt="2020-12-01T23:05:44.894" v="171" actId="12"/>
            <ac:spMkLst>
              <pc:docMk/>
              <pc:sldMasterMk cId="244310762" sldId="2147483660"/>
              <pc:sldLayoutMk cId="3999258883" sldId="2147483663"/>
              <ac:spMk id="3" creationId="{B4624B5C-4C6F-4DA3-A74B-A8E1DEE8FC12}"/>
            </ac:spMkLst>
          </pc:spChg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1159650860" sldId="2147483664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3297635011" sldId="2147483665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882663490" sldId="2147483666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4061553718" sldId="2147483667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961502594" sldId="2147483668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939911063" sldId="2147483669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1214831479" sldId="2147483670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814899728" sldId="2147483671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3330079754" sldId="2147483672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3854801617" sldId="2147483673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2632978816" sldId="2147483674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1477754045" sldId="2147483675"/>
          </pc:sldLayoutMkLst>
        </pc:sldLayoutChg>
        <pc:sldLayoutChg chg="addSp modSp add del mod">
          <pc:chgData name="Varun Bhaseen" userId="915dde25618e8deb" providerId="LiveId" clId="{3B6550D3-2B89-4F57-9FE3-15AB9ED01CEB}" dt="2020-12-02T00:48:13.329" v="1066" actId="14100"/>
          <pc:sldLayoutMkLst>
            <pc:docMk/>
            <pc:sldMasterMk cId="244310762" sldId="2147483660"/>
            <pc:sldLayoutMk cId="1230654861" sldId="2147483676"/>
          </pc:sldLayoutMkLst>
          <pc:spChg chg="mod">
            <ac:chgData name="Varun Bhaseen" userId="915dde25618e8deb" providerId="LiveId" clId="{3B6550D3-2B89-4F57-9FE3-15AB9ED01CEB}" dt="2020-12-02T00:48:04.178" v="1063" actId="14100"/>
            <ac:spMkLst>
              <pc:docMk/>
              <pc:sldMasterMk cId="244310762" sldId="2147483660"/>
              <pc:sldLayoutMk cId="1230654861" sldId="2147483676"/>
              <ac:spMk id="5" creationId="{00238776-5751-48B6-B3BD-AC9368E32D21}"/>
            </ac:spMkLst>
          </pc:spChg>
          <pc:spChg chg="add mod">
            <ac:chgData name="Varun Bhaseen" userId="915dde25618e8deb" providerId="LiveId" clId="{3B6550D3-2B89-4F57-9FE3-15AB9ED01CEB}" dt="2020-12-02T00:47:59.835" v="1062" actId="1076"/>
            <ac:spMkLst>
              <pc:docMk/>
              <pc:sldMasterMk cId="244310762" sldId="2147483660"/>
              <pc:sldLayoutMk cId="1230654861" sldId="2147483676"/>
              <ac:spMk id="6" creationId="{AB2C2320-DD88-4421-9FE5-7BC9EDEDDA2F}"/>
            </ac:spMkLst>
          </pc:spChg>
          <pc:spChg chg="mod">
            <ac:chgData name="Varun Bhaseen" userId="915dde25618e8deb" providerId="LiveId" clId="{3B6550D3-2B89-4F57-9FE3-15AB9ED01CEB}" dt="2020-12-02T00:48:13.329" v="1066" actId="14100"/>
            <ac:spMkLst>
              <pc:docMk/>
              <pc:sldMasterMk cId="244310762" sldId="2147483660"/>
              <pc:sldLayoutMk cId="1230654861" sldId="2147483676"/>
              <ac:spMk id="8" creationId="{EDEEA62C-300D-41A3-B8A8-F603EC84746F}"/>
            </ac:spMkLst>
          </pc:spChg>
          <pc:spChg chg="mod">
            <ac:chgData name="Varun Bhaseen" userId="915dde25618e8deb" providerId="LiveId" clId="{3B6550D3-2B89-4F57-9FE3-15AB9ED01CEB}" dt="2020-12-02T00:48:08.327" v="1064" actId="14100"/>
            <ac:spMkLst>
              <pc:docMk/>
              <pc:sldMasterMk cId="244310762" sldId="2147483660"/>
              <pc:sldLayoutMk cId="1230654861" sldId="2147483676"/>
              <ac:spMk id="9" creationId="{E1802526-7AAE-424A-A95C-9E7447944EB5}"/>
            </ac:spMkLst>
          </pc:spChg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2749757409" sldId="2147483677"/>
          </pc:sldLayoutMkLst>
        </pc:sldLayoutChg>
        <pc:sldLayoutChg chg="modSp mod">
          <pc:chgData name="Varun Bhaseen" userId="915dde25618e8deb" providerId="LiveId" clId="{3B6550D3-2B89-4F57-9FE3-15AB9ED01CEB}" dt="2020-12-02T00:44:08.931" v="964" actId="1076"/>
          <pc:sldLayoutMkLst>
            <pc:docMk/>
            <pc:sldMasterMk cId="244310762" sldId="2147483660"/>
            <pc:sldLayoutMk cId="2989679733" sldId="2147483678"/>
          </pc:sldLayoutMkLst>
          <pc:spChg chg="mod">
            <ac:chgData name="Varun Bhaseen" userId="915dde25618e8deb" providerId="LiveId" clId="{3B6550D3-2B89-4F57-9FE3-15AB9ED01CEB}" dt="2020-12-02T00:44:04.152" v="963" actId="1076"/>
            <ac:spMkLst>
              <pc:docMk/>
              <pc:sldMasterMk cId="244310762" sldId="2147483660"/>
              <pc:sldLayoutMk cId="2989679733" sldId="2147483678"/>
              <ac:spMk id="5" creationId="{56C7BE06-8532-4A6E-8FCB-F0739F9B3FBF}"/>
            </ac:spMkLst>
          </pc:spChg>
          <pc:spChg chg="mod">
            <ac:chgData name="Varun Bhaseen" userId="915dde25618e8deb" providerId="LiveId" clId="{3B6550D3-2B89-4F57-9FE3-15AB9ED01CEB}" dt="2020-12-02T00:44:08.931" v="964" actId="1076"/>
            <ac:spMkLst>
              <pc:docMk/>
              <pc:sldMasterMk cId="244310762" sldId="2147483660"/>
              <pc:sldLayoutMk cId="2989679733" sldId="2147483678"/>
              <ac:spMk id="8" creationId="{00000000-0000-0000-0000-000000000000}"/>
            </ac:spMkLst>
          </pc:spChg>
        </pc:sldLayoutChg>
      </pc:sldMasterChg>
      <pc:sldMasterChg chg="new del mod addSldLayout delSldLayout">
        <pc:chgData name="Varun Bhaseen" userId="915dde25618e8deb" providerId="LiveId" clId="{3B6550D3-2B89-4F57-9FE3-15AB9ED01CEB}" dt="2020-12-01T22:55:01.005" v="1" actId="6938"/>
        <pc:sldMasterMkLst>
          <pc:docMk/>
          <pc:sldMasterMk cId="448247202" sldId="2147483660"/>
        </pc:sldMasterMkLst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30067406" sldId="2147483661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3398531274" sldId="2147483662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1419529800" sldId="2147483663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56400407" sldId="2147483664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602505978" sldId="2147483665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737121842" sldId="2147483666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180854247" sldId="2147483667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1290040829" sldId="2147483668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740437389" sldId="2147483669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823537767" sldId="2147483670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740265227" sldId="2147483671"/>
          </pc:sldLayoutMkLst>
        </pc:sldLayoutChg>
      </pc:sldMasterChg>
    </pc:docChg>
  </pc:docChgLst>
  <pc:docChgLst>
    <pc:chgData name="Guest User" userId="S::urn:spo:anon#7f9434442ee06f93a2c594863940761a438721e63ca3adae4a64c32a6594575d::" providerId="AD" clId="Web-{76E0305C-1E9C-46DB-AE04-9731229BA5A7}"/>
    <pc:docChg chg="addSld modSld sldOrd">
      <pc:chgData name="Guest User" userId="S::urn:spo:anon#7f9434442ee06f93a2c594863940761a438721e63ca3adae4a64c32a6594575d::" providerId="AD" clId="Web-{76E0305C-1E9C-46DB-AE04-9731229BA5A7}" dt="2020-12-02T02:26:54.469" v="44" actId="1076"/>
      <pc:docMkLst>
        <pc:docMk/>
      </pc:docMkLst>
      <pc:sldChg chg="addSp delSp modSp">
        <pc:chgData name="Guest User" userId="S::urn:spo:anon#7f9434442ee06f93a2c594863940761a438721e63ca3adae4a64c32a6594575d::" providerId="AD" clId="Web-{76E0305C-1E9C-46DB-AE04-9731229BA5A7}" dt="2020-12-02T02:00:37.065" v="5"/>
        <pc:sldMkLst>
          <pc:docMk/>
          <pc:sldMk cId="4272597458" sldId="256"/>
        </pc:sldMkLst>
        <pc:picChg chg="add del mod">
          <ac:chgData name="Guest User" userId="S::urn:spo:anon#7f9434442ee06f93a2c594863940761a438721e63ca3adae4a64c32a6594575d::" providerId="AD" clId="Web-{76E0305C-1E9C-46DB-AE04-9731229BA5A7}" dt="2020-12-02T02:00:37.065" v="5"/>
          <ac:picMkLst>
            <pc:docMk/>
            <pc:sldMk cId="4272597458" sldId="256"/>
            <ac:picMk id="2" creationId="{BBBBF8A1-5E6B-4E9C-A187-9BC04062C448}"/>
          </ac:picMkLst>
        </pc:picChg>
      </pc:sldChg>
      <pc:sldChg chg="ord">
        <pc:chgData name="Guest User" userId="S::urn:spo:anon#7f9434442ee06f93a2c594863940761a438721e63ca3adae4a64c32a6594575d::" providerId="AD" clId="Web-{76E0305C-1E9C-46DB-AE04-9731229BA5A7}" dt="2020-12-02T01:43:58.898" v="0"/>
        <pc:sldMkLst>
          <pc:docMk/>
          <pc:sldMk cId="1560088969" sldId="264"/>
        </pc:sldMkLst>
      </pc:sldChg>
      <pc:sldChg chg="ord">
        <pc:chgData name="Guest User" userId="S::urn:spo:anon#7f9434442ee06f93a2c594863940761a438721e63ca3adae4a64c32a6594575d::" providerId="AD" clId="Web-{76E0305C-1E9C-46DB-AE04-9731229BA5A7}" dt="2020-12-02T01:44:05.992" v="1"/>
        <pc:sldMkLst>
          <pc:docMk/>
          <pc:sldMk cId="3995354784" sldId="265"/>
        </pc:sldMkLst>
      </pc:sldChg>
      <pc:sldChg chg="ord">
        <pc:chgData name="Guest User" userId="S::urn:spo:anon#7f9434442ee06f93a2c594863940761a438721e63ca3adae4a64c32a6594575d::" providerId="AD" clId="Web-{76E0305C-1E9C-46DB-AE04-9731229BA5A7}" dt="2020-12-02T01:44:18.040" v="2"/>
        <pc:sldMkLst>
          <pc:docMk/>
          <pc:sldMk cId="3545503744" sldId="267"/>
        </pc:sldMkLst>
      </pc:sldChg>
      <pc:sldChg chg="addSp modSp ord">
        <pc:chgData name="Guest User" userId="S::urn:spo:anon#7f9434442ee06f93a2c594863940761a438721e63ca3adae4a64c32a6594575d::" providerId="AD" clId="Web-{76E0305C-1E9C-46DB-AE04-9731229BA5A7}" dt="2020-12-02T02:19:22.006" v="29" actId="1076"/>
        <pc:sldMkLst>
          <pc:docMk/>
          <pc:sldMk cId="864284573" sldId="268"/>
        </pc:sldMkLst>
        <pc:picChg chg="add mod">
          <ac:chgData name="Guest User" userId="S::urn:spo:anon#7f9434442ee06f93a2c594863940761a438721e63ca3adae4a64c32a6594575d::" providerId="AD" clId="Web-{76E0305C-1E9C-46DB-AE04-9731229BA5A7}" dt="2020-12-02T02:19:22.006" v="29" actId="1076"/>
          <ac:picMkLst>
            <pc:docMk/>
            <pc:sldMk cId="864284573" sldId="268"/>
            <ac:picMk id="3" creationId="{225D933D-6E2A-4975-AB61-B8DD9518908D}"/>
          </ac:picMkLst>
        </pc:picChg>
      </pc:sldChg>
      <pc:sldChg chg="addSp modSp new">
        <pc:chgData name="Guest User" userId="S::urn:spo:anon#7f9434442ee06f93a2c594863940761a438721e63ca3adae4a64c32a6594575d::" providerId="AD" clId="Web-{76E0305C-1E9C-46DB-AE04-9731229BA5A7}" dt="2020-12-02T02:01:32.866" v="12" actId="1076"/>
        <pc:sldMkLst>
          <pc:docMk/>
          <pc:sldMk cId="4216762779" sldId="280"/>
        </pc:sldMkLst>
        <pc:picChg chg="add mod">
          <ac:chgData name="Guest User" userId="S::urn:spo:anon#7f9434442ee06f93a2c594863940761a438721e63ca3adae4a64c32a6594575d::" providerId="AD" clId="Web-{76E0305C-1E9C-46DB-AE04-9731229BA5A7}" dt="2020-12-02T02:01:32.866" v="12" actId="1076"/>
          <ac:picMkLst>
            <pc:docMk/>
            <pc:sldMk cId="4216762779" sldId="280"/>
            <ac:picMk id="4" creationId="{F395268D-B173-4495-ABDF-B0BDBCDC0609}"/>
          </ac:picMkLst>
        </pc:picChg>
      </pc:sldChg>
      <pc:sldChg chg="addSp delSp modSp new ord">
        <pc:chgData name="Guest User" userId="S::urn:spo:anon#7f9434442ee06f93a2c594863940761a438721e63ca3adae4a64c32a6594575d::" providerId="AD" clId="Web-{76E0305C-1E9C-46DB-AE04-9731229BA5A7}" dt="2020-12-02T02:26:54.469" v="44" actId="1076"/>
        <pc:sldMkLst>
          <pc:docMk/>
          <pc:sldMk cId="58594321" sldId="281"/>
        </pc:sldMkLst>
        <pc:spChg chg="mod">
          <ac:chgData name="Guest User" userId="S::urn:spo:anon#7f9434442ee06f93a2c594863940761a438721e63ca3adae4a64c32a6594575d::" providerId="AD" clId="Web-{76E0305C-1E9C-46DB-AE04-9731229BA5A7}" dt="2020-12-02T02:26:54.469" v="44" actId="1076"/>
          <ac:spMkLst>
            <pc:docMk/>
            <pc:sldMk cId="58594321" sldId="281"/>
            <ac:spMk id="2" creationId="{1E46B1D0-BD58-485C-ACD6-043AEBDEA26A}"/>
          </ac:spMkLst>
        </pc:spChg>
        <pc:spChg chg="add del mod">
          <ac:chgData name="Guest User" userId="S::urn:spo:anon#7f9434442ee06f93a2c594863940761a438721e63ca3adae4a64c32a6594575d::" providerId="AD" clId="Web-{76E0305C-1E9C-46DB-AE04-9731229BA5A7}" dt="2020-12-02T02:02:28.541" v="16"/>
          <ac:spMkLst>
            <pc:docMk/>
            <pc:sldMk cId="58594321" sldId="281"/>
            <ac:spMk id="4" creationId="{5F598F47-CC8E-4421-9C8C-5664C470DDDA}"/>
          </ac:spMkLst>
        </pc:spChg>
        <pc:spChg chg="add del mod">
          <ac:chgData name="Guest User" userId="S::urn:spo:anon#7f9434442ee06f93a2c594863940761a438721e63ca3adae4a64c32a6594575d::" providerId="AD" clId="Web-{76E0305C-1E9C-46DB-AE04-9731229BA5A7}" dt="2020-12-02T02:02:40.354" v="20"/>
          <ac:spMkLst>
            <pc:docMk/>
            <pc:sldMk cId="58594321" sldId="281"/>
            <ac:spMk id="5" creationId="{171D0DA2-8C2A-4826-898A-0845D85F174A}"/>
          </ac:spMkLst>
        </pc:spChg>
        <pc:picChg chg="add del mod">
          <ac:chgData name="Guest User" userId="S::urn:spo:anon#7f9434442ee06f93a2c594863940761a438721e63ca3adae4a64c32a6594575d::" providerId="AD" clId="Web-{76E0305C-1E9C-46DB-AE04-9731229BA5A7}" dt="2020-12-02T02:21:58.702" v="31"/>
          <ac:picMkLst>
            <pc:docMk/>
            <pc:sldMk cId="58594321" sldId="281"/>
            <ac:picMk id="6" creationId="{2E86194A-4F57-45C9-8124-6E83D9707DA3}"/>
          </ac:picMkLst>
        </pc:picChg>
        <pc:picChg chg="add del mod">
          <ac:chgData name="Guest User" userId="S::urn:spo:anon#7f9434442ee06f93a2c594863940761a438721e63ca3adae4a64c32a6594575d::" providerId="AD" clId="Web-{76E0305C-1E9C-46DB-AE04-9731229BA5A7}" dt="2020-12-02T02:22:16.250" v="33"/>
          <ac:picMkLst>
            <pc:docMk/>
            <pc:sldMk cId="58594321" sldId="281"/>
            <ac:picMk id="7" creationId="{F4E31046-F47F-48CB-86A8-8A7F6B786E43}"/>
          </ac:picMkLst>
        </pc:picChg>
        <pc:picChg chg="add mod">
          <ac:chgData name="Guest User" userId="S::urn:spo:anon#7f9434442ee06f93a2c594863940761a438721e63ca3adae4a64c32a6594575d::" providerId="AD" clId="Web-{76E0305C-1E9C-46DB-AE04-9731229BA5A7}" dt="2020-12-02T02:26:15.217" v="38" actId="14100"/>
          <ac:picMkLst>
            <pc:docMk/>
            <pc:sldMk cId="58594321" sldId="281"/>
            <ac:picMk id="8" creationId="{C5EF3729-5CDD-4C65-AF0C-F5E7743FE33A}"/>
          </ac:picMkLst>
        </pc:picChg>
      </pc:sldChg>
    </pc:docChg>
  </pc:docChgLst>
  <pc:docChgLst>
    <pc:chgData name="Varun Bhaseen" userId="893d2968-a2a8-4354-b413-029750d40987" providerId="ADAL" clId="{CD7BCC24-9EB3-4954-B5A3-8A4F95D05F89}"/>
    <pc:docChg chg="undo custSel addSld modSld modMainMaster">
      <pc:chgData name="Varun Bhaseen" userId="893d2968-a2a8-4354-b413-029750d40987" providerId="ADAL" clId="{CD7BCC24-9EB3-4954-B5A3-8A4F95D05F89}" dt="2020-12-02T06:25:05.413" v="1188" actId="122"/>
      <pc:docMkLst>
        <pc:docMk/>
      </pc:docMkLst>
      <pc:sldChg chg="modSp mod">
        <pc:chgData name="Varun Bhaseen" userId="893d2968-a2a8-4354-b413-029750d40987" providerId="ADAL" clId="{CD7BCC24-9EB3-4954-B5A3-8A4F95D05F89}" dt="2020-12-02T02:13:48.711" v="69" actId="20577"/>
        <pc:sldMkLst>
          <pc:docMk/>
          <pc:sldMk cId="1498521224" sldId="257"/>
        </pc:sldMkLst>
        <pc:spChg chg="mod">
          <ac:chgData name="Varun Bhaseen" userId="893d2968-a2a8-4354-b413-029750d40987" providerId="ADAL" clId="{CD7BCC24-9EB3-4954-B5A3-8A4F95D05F89}" dt="2020-12-02T02:13:48.711" v="69" actId="20577"/>
          <ac:spMkLst>
            <pc:docMk/>
            <pc:sldMk cId="1498521224" sldId="257"/>
            <ac:spMk id="11" creationId="{AC3B9336-539A-4634-9377-CADA04DBAB91}"/>
          </ac:spMkLst>
        </pc:spChg>
      </pc:sldChg>
      <pc:sldChg chg="modSp mod">
        <pc:chgData name="Varun Bhaseen" userId="893d2968-a2a8-4354-b413-029750d40987" providerId="ADAL" clId="{CD7BCC24-9EB3-4954-B5A3-8A4F95D05F89}" dt="2020-12-02T02:32:31.090" v="797" actId="33524"/>
        <pc:sldMkLst>
          <pc:docMk/>
          <pc:sldMk cId="404134567" sldId="258"/>
        </pc:sldMkLst>
        <pc:graphicFrameChg chg="modGraphic">
          <ac:chgData name="Varun Bhaseen" userId="893d2968-a2a8-4354-b413-029750d40987" providerId="ADAL" clId="{CD7BCC24-9EB3-4954-B5A3-8A4F95D05F89}" dt="2020-12-02T02:32:31.090" v="797" actId="33524"/>
          <ac:graphicFrameMkLst>
            <pc:docMk/>
            <pc:sldMk cId="404134567" sldId="258"/>
            <ac:graphicFrameMk id="7" creationId="{012CDFB6-72C6-4784-943F-96CA3ED99ED0}"/>
          </ac:graphicFrameMkLst>
        </pc:graphicFrameChg>
      </pc:sldChg>
      <pc:sldChg chg="modSp">
        <pc:chgData name="Varun Bhaseen" userId="893d2968-a2a8-4354-b413-029750d40987" providerId="ADAL" clId="{CD7BCC24-9EB3-4954-B5A3-8A4F95D05F89}" dt="2020-12-02T02:32:55.835" v="798" actId="1362"/>
        <pc:sldMkLst>
          <pc:docMk/>
          <pc:sldMk cId="427344241" sldId="276"/>
        </pc:sldMkLst>
        <pc:picChg chg="mod">
          <ac:chgData name="Varun Bhaseen" userId="893d2968-a2a8-4354-b413-029750d40987" providerId="ADAL" clId="{CD7BCC24-9EB3-4954-B5A3-8A4F95D05F89}" dt="2020-12-02T02:32:55.835" v="798" actId="1362"/>
          <ac:picMkLst>
            <pc:docMk/>
            <pc:sldMk cId="427344241" sldId="276"/>
            <ac:picMk id="7170" creationId="{3ED41812-6390-45A6-9C85-1B16D3CBB439}"/>
          </ac:picMkLst>
        </pc:picChg>
      </pc:sldChg>
      <pc:sldChg chg="modSp mod">
        <pc:chgData name="Varun Bhaseen" userId="893d2968-a2a8-4354-b413-029750d40987" providerId="ADAL" clId="{CD7BCC24-9EB3-4954-B5A3-8A4F95D05F89}" dt="2020-12-02T05:20:03.486" v="892" actId="313"/>
        <pc:sldMkLst>
          <pc:docMk/>
          <pc:sldMk cId="4047241573" sldId="277"/>
        </pc:sldMkLst>
        <pc:spChg chg="mod">
          <ac:chgData name="Varun Bhaseen" userId="893d2968-a2a8-4354-b413-029750d40987" providerId="ADAL" clId="{CD7BCC24-9EB3-4954-B5A3-8A4F95D05F89}" dt="2020-12-02T05:20:03.486" v="892" actId="313"/>
          <ac:spMkLst>
            <pc:docMk/>
            <pc:sldMk cId="4047241573" sldId="277"/>
            <ac:spMk id="4" creationId="{891CEDD2-606E-4AA0-B846-066C765D89A9}"/>
          </ac:spMkLst>
        </pc:spChg>
        <pc:graphicFrameChg chg="mod">
          <ac:chgData name="Varun Bhaseen" userId="893d2968-a2a8-4354-b413-029750d40987" providerId="ADAL" clId="{CD7BCC24-9EB3-4954-B5A3-8A4F95D05F89}" dt="2020-12-02T05:05:45.202" v="820" actId="20577"/>
          <ac:graphicFrameMkLst>
            <pc:docMk/>
            <pc:sldMk cId="4047241573" sldId="277"/>
            <ac:graphicFrameMk id="6" creationId="{215D1ED2-2276-4F00-AE52-872A08D30321}"/>
          </ac:graphicFrameMkLst>
        </pc:graphicFrameChg>
      </pc:sldChg>
      <pc:sldChg chg="addSp delSp modSp new mod modClrScheme chgLayout">
        <pc:chgData name="Varun Bhaseen" userId="893d2968-a2a8-4354-b413-029750d40987" providerId="ADAL" clId="{CD7BCC24-9EB3-4954-B5A3-8A4F95D05F89}" dt="2020-12-02T01:47:33.403" v="17"/>
        <pc:sldMkLst>
          <pc:docMk/>
          <pc:sldMk cId="3285836666" sldId="279"/>
        </pc:sldMkLst>
        <pc:spChg chg="del">
          <ac:chgData name="Varun Bhaseen" userId="893d2968-a2a8-4354-b413-029750d40987" providerId="ADAL" clId="{CD7BCC24-9EB3-4954-B5A3-8A4F95D05F89}" dt="2020-12-02T01:46:56.816" v="4" actId="700"/>
          <ac:spMkLst>
            <pc:docMk/>
            <pc:sldMk cId="3285836666" sldId="279"/>
            <ac:spMk id="2" creationId="{3FDC6AFB-284F-49D3-836C-65F9DE95C2B5}"/>
          </ac:spMkLst>
        </pc:spChg>
        <pc:spChg chg="del mod ord">
          <ac:chgData name="Varun Bhaseen" userId="893d2968-a2a8-4354-b413-029750d40987" providerId="ADAL" clId="{CD7BCC24-9EB3-4954-B5A3-8A4F95D05F89}" dt="2020-12-02T01:46:56.816" v="4" actId="700"/>
          <ac:spMkLst>
            <pc:docMk/>
            <pc:sldMk cId="3285836666" sldId="279"/>
            <ac:spMk id="3" creationId="{22DF1F11-90E2-44AF-A3C1-DB5F31FF787B}"/>
          </ac:spMkLst>
        </pc:spChg>
        <pc:spChg chg="add mod ord">
          <ac:chgData name="Varun Bhaseen" userId="893d2968-a2a8-4354-b413-029750d40987" providerId="ADAL" clId="{CD7BCC24-9EB3-4954-B5A3-8A4F95D05F89}" dt="2020-12-02T01:47:00.833" v="14" actId="20577"/>
          <ac:spMkLst>
            <pc:docMk/>
            <pc:sldMk cId="3285836666" sldId="279"/>
            <ac:spMk id="4" creationId="{5476C154-755E-43CF-B15E-DD7F5DBBF87D}"/>
          </ac:spMkLst>
        </pc:spChg>
        <pc:spChg chg="add mod ord">
          <ac:chgData name="Varun Bhaseen" userId="893d2968-a2a8-4354-b413-029750d40987" providerId="ADAL" clId="{CD7BCC24-9EB3-4954-B5A3-8A4F95D05F89}" dt="2020-12-02T01:47:33.403" v="17"/>
          <ac:spMkLst>
            <pc:docMk/>
            <pc:sldMk cId="3285836666" sldId="279"/>
            <ac:spMk id="5" creationId="{73D4A83D-CBCD-45B6-B112-13FFA206B1F2}"/>
          </ac:spMkLst>
        </pc:spChg>
      </pc:sldChg>
      <pc:sldChg chg="addSp delSp modSp new mod modClrScheme chgLayout">
        <pc:chgData name="Varun Bhaseen" userId="893d2968-a2a8-4354-b413-029750d40987" providerId="ADAL" clId="{CD7BCC24-9EB3-4954-B5A3-8A4F95D05F89}" dt="2020-12-02T02:28:35.510" v="796" actId="20577"/>
        <pc:sldMkLst>
          <pc:docMk/>
          <pc:sldMk cId="728418035" sldId="282"/>
        </pc:sldMkLst>
        <pc:spChg chg="del mod ord">
          <ac:chgData name="Varun Bhaseen" userId="893d2968-a2a8-4354-b413-029750d40987" providerId="ADAL" clId="{CD7BCC24-9EB3-4954-B5A3-8A4F95D05F89}" dt="2020-12-02T02:19:07.756" v="71" actId="700"/>
          <ac:spMkLst>
            <pc:docMk/>
            <pc:sldMk cId="728418035" sldId="282"/>
            <ac:spMk id="2" creationId="{F21B167A-0522-485D-AA8E-C459F5C337A9}"/>
          </ac:spMkLst>
        </pc:spChg>
        <pc:spChg chg="add mod ord">
          <ac:chgData name="Varun Bhaseen" userId="893d2968-a2a8-4354-b413-029750d40987" providerId="ADAL" clId="{CD7BCC24-9EB3-4954-B5A3-8A4F95D05F89}" dt="2020-12-02T02:24:20.648" v="590" actId="700"/>
          <ac:spMkLst>
            <pc:docMk/>
            <pc:sldMk cId="728418035" sldId="282"/>
            <ac:spMk id="3" creationId="{23BEB492-5589-4ABB-8D6A-FFC6B52FE1E3}"/>
          </ac:spMkLst>
        </pc:spChg>
        <pc:spChg chg="add del mod ord">
          <ac:chgData name="Varun Bhaseen" userId="893d2968-a2a8-4354-b413-029750d40987" providerId="ADAL" clId="{CD7BCC24-9EB3-4954-B5A3-8A4F95D05F89}" dt="2020-12-02T02:19:47.191" v="83" actId="1032"/>
          <ac:spMkLst>
            <pc:docMk/>
            <pc:sldMk cId="728418035" sldId="282"/>
            <ac:spMk id="4" creationId="{84B9BFF3-55F6-44E6-9DE0-FA2D5E04784C}"/>
          </ac:spMkLst>
        </pc:spChg>
        <pc:graphicFrameChg chg="add mod ord modGraphic">
          <ac:chgData name="Varun Bhaseen" userId="893d2968-a2a8-4354-b413-029750d40987" providerId="ADAL" clId="{CD7BCC24-9EB3-4954-B5A3-8A4F95D05F89}" dt="2020-12-02T02:28:35.510" v="796" actId="20577"/>
          <ac:graphicFrameMkLst>
            <pc:docMk/>
            <pc:sldMk cId="728418035" sldId="282"/>
            <ac:graphicFrameMk id="5" creationId="{0DCEE9B8-FFE3-4AB7-9B0F-D25E82806B32}"/>
          </ac:graphicFrameMkLst>
        </pc:graphicFrameChg>
      </pc:sldChg>
      <pc:sldChg chg="addSp delSp modSp new mod">
        <pc:chgData name="Varun Bhaseen" userId="893d2968-a2a8-4354-b413-029750d40987" providerId="ADAL" clId="{CD7BCC24-9EB3-4954-B5A3-8A4F95D05F89}" dt="2020-12-02T06:25:05.413" v="1188" actId="122"/>
        <pc:sldMkLst>
          <pc:docMk/>
          <pc:sldMk cId="1802730371" sldId="283"/>
        </pc:sldMkLst>
        <pc:spChg chg="mod">
          <ac:chgData name="Varun Bhaseen" userId="893d2968-a2a8-4354-b413-029750d40987" providerId="ADAL" clId="{CD7BCC24-9EB3-4954-B5A3-8A4F95D05F89}" dt="2020-12-02T05:06:17.348" v="821" actId="313"/>
          <ac:spMkLst>
            <pc:docMk/>
            <pc:sldMk cId="1802730371" sldId="283"/>
            <ac:spMk id="2" creationId="{DE6D1DA4-5714-4247-A294-1F005BEE1FDC}"/>
          </ac:spMkLst>
        </pc:spChg>
        <pc:spChg chg="del">
          <ac:chgData name="Varun Bhaseen" userId="893d2968-a2a8-4354-b413-029750d40987" providerId="ADAL" clId="{CD7BCC24-9EB3-4954-B5A3-8A4F95D05F89}" dt="2020-12-02T05:06:56.887" v="822" actId="3680"/>
          <ac:spMkLst>
            <pc:docMk/>
            <pc:sldMk cId="1802730371" sldId="283"/>
            <ac:spMk id="3" creationId="{8A41F023-BF97-4E2E-986E-101AC12163F1}"/>
          </ac:spMkLst>
        </pc:spChg>
        <pc:graphicFrameChg chg="add mod ord modGraphic">
          <ac:chgData name="Varun Bhaseen" userId="893d2968-a2a8-4354-b413-029750d40987" providerId="ADAL" clId="{CD7BCC24-9EB3-4954-B5A3-8A4F95D05F89}" dt="2020-12-02T06:25:05.413" v="1188" actId="122"/>
          <ac:graphicFrameMkLst>
            <pc:docMk/>
            <pc:sldMk cId="1802730371" sldId="283"/>
            <ac:graphicFrameMk id="4" creationId="{29EEC8A3-502C-4FC8-A7D6-F30F525D8528}"/>
          </ac:graphicFrameMkLst>
        </pc:graphicFrameChg>
        <pc:graphicFrameChg chg="add mod modGraphic">
          <ac:chgData name="Varun Bhaseen" userId="893d2968-a2a8-4354-b413-029750d40987" providerId="ADAL" clId="{CD7BCC24-9EB3-4954-B5A3-8A4F95D05F89}" dt="2020-12-02T05:33:40.577" v="1179" actId="403"/>
          <ac:graphicFrameMkLst>
            <pc:docMk/>
            <pc:sldMk cId="1802730371" sldId="283"/>
            <ac:graphicFrameMk id="5" creationId="{6E4304DD-E375-4AF8-86B9-74DA3C13989E}"/>
          </ac:graphicFrameMkLst>
        </pc:graphicFrameChg>
      </pc:sldChg>
      <pc:sldMasterChg chg="modSldLayout">
        <pc:chgData name="Varun Bhaseen" userId="893d2968-a2a8-4354-b413-029750d40987" providerId="ADAL" clId="{CD7BCC24-9EB3-4954-B5A3-8A4F95D05F89}" dt="2020-12-02T01:45:28.779" v="2" actId="14826"/>
        <pc:sldMasterMkLst>
          <pc:docMk/>
          <pc:sldMasterMk cId="244310762" sldId="2147483660"/>
        </pc:sldMasterMkLst>
        <pc:sldLayoutChg chg="addSp delSp modSp">
          <pc:chgData name="Varun Bhaseen" userId="893d2968-a2a8-4354-b413-029750d40987" providerId="ADAL" clId="{CD7BCC24-9EB3-4954-B5A3-8A4F95D05F89}" dt="2020-12-02T01:45:28.779" v="2" actId="14826"/>
          <pc:sldLayoutMkLst>
            <pc:docMk/>
            <pc:sldMasterMk cId="244310762" sldId="2147483660"/>
            <pc:sldLayoutMk cId="575849890" sldId="2147483661"/>
          </pc:sldLayoutMkLst>
          <pc:picChg chg="add del">
            <ac:chgData name="Varun Bhaseen" userId="893d2968-a2a8-4354-b413-029750d40987" providerId="ADAL" clId="{CD7BCC24-9EB3-4954-B5A3-8A4F95D05F89}" dt="2020-12-02T01:44:35.078" v="1"/>
            <ac:picMkLst>
              <pc:docMk/>
              <pc:sldMasterMk cId="244310762" sldId="2147483660"/>
              <pc:sldLayoutMk cId="575849890" sldId="2147483661"/>
              <ac:picMk id="3" creationId="{331246DD-ACC6-4674-8673-E1B142E70A86}"/>
            </ac:picMkLst>
          </pc:picChg>
          <pc:picChg chg="mod">
            <ac:chgData name="Varun Bhaseen" userId="893d2968-a2a8-4354-b413-029750d40987" providerId="ADAL" clId="{CD7BCC24-9EB3-4954-B5A3-8A4F95D05F89}" dt="2020-12-02T01:45:28.779" v="2" actId="14826"/>
            <ac:picMkLst>
              <pc:docMk/>
              <pc:sldMasterMk cId="244310762" sldId="2147483660"/>
              <pc:sldLayoutMk cId="575849890" sldId="2147483661"/>
              <ac:picMk id="4" creationId="{38B16A41-2768-455E-8D83-2966C2052CF8}"/>
            </ac:picMkLst>
          </pc:picChg>
        </pc:sldLayoutChg>
      </pc:sldMasterChg>
    </pc:docChg>
  </pc:docChgLst>
  <pc:docChgLst>
    <pc:chgData name="Guest User" userId="S::urn:spo:anon#7f9434442ee06f93a2c594863940761a438721e63ca3adae4a64c32a6594575d::" providerId="AD" clId="Web-{8C048A29-6A0B-7817-C199-D34CC4339FCE}"/>
    <pc:docChg chg="modSld">
      <pc:chgData name="Guest User" userId="S::urn:spo:anon#7f9434442ee06f93a2c594863940761a438721e63ca3adae4a64c32a6594575d::" providerId="AD" clId="Web-{8C048A29-6A0B-7817-C199-D34CC4339FCE}" dt="2020-12-02T06:05:52.362" v="32"/>
      <pc:docMkLst>
        <pc:docMk/>
      </pc:docMkLst>
      <pc:sldChg chg="modSp">
        <pc:chgData name="Guest User" userId="S::urn:spo:anon#7f9434442ee06f93a2c594863940761a438721e63ca3adae4a64c32a6594575d::" providerId="AD" clId="Web-{8C048A29-6A0B-7817-C199-D34CC4339FCE}" dt="2020-12-02T06:05:52.362" v="32"/>
        <pc:sldMkLst>
          <pc:docMk/>
          <pc:sldMk cId="1802730371" sldId="283"/>
        </pc:sldMkLst>
        <pc:graphicFrameChg chg="mod modGraphic">
          <ac:chgData name="Guest User" userId="S::urn:spo:anon#7f9434442ee06f93a2c594863940761a438721e63ca3adae4a64c32a6594575d::" providerId="AD" clId="Web-{8C048A29-6A0B-7817-C199-D34CC4339FCE}" dt="2020-12-02T06:05:52.362" v="32"/>
          <ac:graphicFrameMkLst>
            <pc:docMk/>
            <pc:sldMk cId="1802730371" sldId="283"/>
            <ac:graphicFrameMk id="4" creationId="{29EEC8A3-502C-4FC8-A7D6-F30F525D8528}"/>
          </ac:graphicFrameMkLst>
        </pc:graphicFrame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hyperlink" Target="https://github.com/GPSV-Project/Reinforcement-Learning-Stock-Prediction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SV-Project/Reinforcement-Learning-Stock-Prediction" TargetMode="External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6CAFA-4B92-4974-9927-886C636B178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3F1767-1AFA-467F-8FBB-BE3895871D97}">
      <dgm:prSet phldrT="[Text]"/>
      <dgm:spPr/>
      <dgm:t>
        <a:bodyPr/>
        <a:lstStyle/>
        <a:p>
          <a:r>
            <a:rPr lang="en-US" dirty="0"/>
            <a:t>Create Trading Environment</a:t>
          </a:r>
        </a:p>
      </dgm:t>
    </dgm:pt>
    <dgm:pt modelId="{F00842A2-B450-450E-94A2-653986D75507}" type="parTrans" cxnId="{99DE4AE0-C758-4F45-B69C-DE6C2C80635D}">
      <dgm:prSet/>
      <dgm:spPr/>
      <dgm:t>
        <a:bodyPr/>
        <a:lstStyle/>
        <a:p>
          <a:endParaRPr lang="en-US"/>
        </a:p>
      </dgm:t>
    </dgm:pt>
    <dgm:pt modelId="{78D2C098-0612-456C-8B34-152EF5944B0C}" type="sibTrans" cxnId="{99DE4AE0-C758-4F45-B69C-DE6C2C80635D}">
      <dgm:prSet/>
      <dgm:spPr/>
      <dgm:t>
        <a:bodyPr/>
        <a:lstStyle/>
        <a:p>
          <a:endParaRPr lang="en-US"/>
        </a:p>
      </dgm:t>
    </dgm:pt>
    <dgm:pt modelId="{A4CEA3EA-B566-40DE-8C30-90D4726DF78F}">
      <dgm:prSet phldrT="[Text]"/>
      <dgm:spPr/>
      <dgm:t>
        <a:bodyPr/>
        <a:lstStyle/>
        <a:p>
          <a:r>
            <a:rPr lang="en-US" dirty="0"/>
            <a:t>Data Pipeline</a:t>
          </a:r>
        </a:p>
      </dgm:t>
    </dgm:pt>
    <dgm:pt modelId="{31BCBD3A-7490-490B-9860-E09106CABD86}" type="parTrans" cxnId="{0B32AA6E-0802-4102-B675-687DF100D793}">
      <dgm:prSet/>
      <dgm:spPr/>
      <dgm:t>
        <a:bodyPr/>
        <a:lstStyle/>
        <a:p>
          <a:endParaRPr lang="en-US"/>
        </a:p>
      </dgm:t>
    </dgm:pt>
    <dgm:pt modelId="{9712A31F-8614-45C8-BBFE-29BB7A0896E4}" type="sibTrans" cxnId="{0B32AA6E-0802-4102-B675-687DF100D793}">
      <dgm:prSet/>
      <dgm:spPr/>
      <dgm:t>
        <a:bodyPr/>
        <a:lstStyle/>
        <a:p>
          <a:endParaRPr lang="en-US"/>
        </a:p>
      </dgm:t>
    </dgm:pt>
    <dgm:pt modelId="{6F16472F-296E-4DA6-80B8-476342C0DC1C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E7E28FC7-5714-4B34-8562-5192DCC04C2E}" type="parTrans" cxnId="{D852A311-316D-42CA-BC0E-F4204D8FB884}">
      <dgm:prSet/>
      <dgm:spPr/>
      <dgm:t>
        <a:bodyPr/>
        <a:lstStyle/>
        <a:p>
          <a:endParaRPr lang="en-US"/>
        </a:p>
      </dgm:t>
    </dgm:pt>
    <dgm:pt modelId="{22E8489B-BB8C-4199-BCEF-F802185764FD}" type="sibTrans" cxnId="{D852A311-316D-42CA-BC0E-F4204D8FB884}">
      <dgm:prSet/>
      <dgm:spPr/>
      <dgm:t>
        <a:bodyPr/>
        <a:lstStyle/>
        <a:p>
          <a:endParaRPr lang="en-US"/>
        </a:p>
      </dgm:t>
    </dgm:pt>
    <dgm:pt modelId="{683A842A-E8A0-4B1E-9381-EF3354DC6518}">
      <dgm:prSet phldrT="[Text]"/>
      <dgm:spPr/>
      <dgm:t>
        <a:bodyPr/>
        <a:lstStyle/>
        <a:p>
          <a:r>
            <a:rPr lang="en-US" dirty="0"/>
            <a:t>Adding Technical Indicator</a:t>
          </a:r>
        </a:p>
      </dgm:t>
    </dgm:pt>
    <dgm:pt modelId="{26ED4D28-2556-4FA1-A6FC-6829FE0C9E27}" type="parTrans" cxnId="{596C4B1B-3F15-44D0-8D15-C02F86128B1B}">
      <dgm:prSet/>
      <dgm:spPr/>
      <dgm:t>
        <a:bodyPr/>
        <a:lstStyle/>
        <a:p>
          <a:endParaRPr lang="en-US"/>
        </a:p>
      </dgm:t>
    </dgm:pt>
    <dgm:pt modelId="{D82D1A01-097D-4236-AB4F-D5655C6DC0AA}" type="sibTrans" cxnId="{596C4B1B-3F15-44D0-8D15-C02F86128B1B}">
      <dgm:prSet/>
      <dgm:spPr/>
      <dgm:t>
        <a:bodyPr/>
        <a:lstStyle/>
        <a:p>
          <a:endParaRPr lang="en-US"/>
        </a:p>
      </dgm:t>
    </dgm:pt>
    <dgm:pt modelId="{17ACFADD-A397-401D-96AF-0BE49DBCA489}">
      <dgm:prSet phldrT="[Text]"/>
      <dgm:spPr/>
      <dgm:t>
        <a:bodyPr/>
        <a:lstStyle/>
        <a:p>
          <a:r>
            <a:rPr lang="en-US" dirty="0"/>
            <a:t>Remove null or </a:t>
          </a:r>
          <a:r>
            <a:rPr lang="en-US" dirty="0" err="1"/>
            <a:t>na</a:t>
          </a:r>
          <a:r>
            <a:rPr lang="en-US" dirty="0"/>
            <a:t> values</a:t>
          </a:r>
        </a:p>
      </dgm:t>
    </dgm:pt>
    <dgm:pt modelId="{345E5D63-7FD2-4BE8-BC35-0EFE5647D0C7}" type="parTrans" cxnId="{8EB7EDAF-78F9-42E2-B93F-5EC4B782DFD2}">
      <dgm:prSet/>
      <dgm:spPr/>
      <dgm:t>
        <a:bodyPr/>
        <a:lstStyle/>
        <a:p>
          <a:endParaRPr lang="en-US"/>
        </a:p>
      </dgm:t>
    </dgm:pt>
    <dgm:pt modelId="{C2A2D5B1-B8C0-44EF-BB17-993FEA027E55}" type="sibTrans" cxnId="{8EB7EDAF-78F9-42E2-B93F-5EC4B782DFD2}">
      <dgm:prSet/>
      <dgm:spPr/>
      <dgm:t>
        <a:bodyPr/>
        <a:lstStyle/>
        <a:p>
          <a:endParaRPr lang="en-US"/>
        </a:p>
      </dgm:t>
    </dgm:pt>
    <dgm:pt modelId="{C3594474-D5D3-4E89-BAEB-8379EC911C4F}">
      <dgm:prSet phldrT="[Text]"/>
      <dgm:spPr/>
      <dgm:t>
        <a:bodyPr/>
        <a:lstStyle/>
        <a:p>
          <a:r>
            <a:rPr lang="en-US" dirty="0"/>
            <a:t>Standardize features</a:t>
          </a:r>
        </a:p>
      </dgm:t>
    </dgm:pt>
    <dgm:pt modelId="{74FB3883-79DD-40CC-9F48-EC96535782A5}" type="parTrans" cxnId="{97775E8A-92D2-4DC3-B0DC-343830EA1D56}">
      <dgm:prSet/>
      <dgm:spPr/>
      <dgm:t>
        <a:bodyPr/>
        <a:lstStyle/>
        <a:p>
          <a:endParaRPr lang="en-US"/>
        </a:p>
      </dgm:t>
    </dgm:pt>
    <dgm:pt modelId="{3197A691-6299-4170-8774-31A6EAC1F39E}" type="sibTrans" cxnId="{97775E8A-92D2-4DC3-B0DC-343830EA1D56}">
      <dgm:prSet/>
      <dgm:spPr/>
      <dgm:t>
        <a:bodyPr/>
        <a:lstStyle/>
        <a:p>
          <a:endParaRPr lang="en-US"/>
        </a:p>
      </dgm:t>
    </dgm:pt>
    <dgm:pt modelId="{FAEAF23B-87E2-4908-B7AC-F83FF5674FC5}">
      <dgm:prSet phldrT="[Text]"/>
      <dgm:spPr/>
      <dgm:t>
        <a:bodyPr/>
        <a:lstStyle/>
        <a:p>
          <a:r>
            <a:rPr lang="en-US" dirty="0"/>
            <a:t>Split the data using date</a:t>
          </a:r>
        </a:p>
      </dgm:t>
    </dgm:pt>
    <dgm:pt modelId="{3D028562-0D1C-4AF6-972F-C09BA3F1EA4B}" type="parTrans" cxnId="{DD7B6E99-C9FD-42DF-9F97-3A3A5CC74320}">
      <dgm:prSet/>
      <dgm:spPr/>
      <dgm:t>
        <a:bodyPr/>
        <a:lstStyle/>
        <a:p>
          <a:endParaRPr lang="en-US"/>
        </a:p>
      </dgm:t>
    </dgm:pt>
    <dgm:pt modelId="{D5124123-0486-439A-8170-620155E9FB6A}" type="sibTrans" cxnId="{DD7B6E99-C9FD-42DF-9F97-3A3A5CC74320}">
      <dgm:prSet/>
      <dgm:spPr/>
      <dgm:t>
        <a:bodyPr/>
        <a:lstStyle/>
        <a:p>
          <a:endParaRPr lang="en-US"/>
        </a:p>
      </dgm:t>
    </dgm:pt>
    <dgm:pt modelId="{4278E440-36BF-443F-9C5C-C7C642F5C420}">
      <dgm:prSet phldrT="[Text]"/>
      <dgm:spPr/>
      <dgm:t>
        <a:bodyPr/>
        <a:lstStyle/>
        <a:p>
          <a:r>
            <a:rPr lang="en-US" dirty="0"/>
            <a:t>Build RL Agents</a:t>
          </a:r>
        </a:p>
      </dgm:t>
    </dgm:pt>
    <dgm:pt modelId="{DDF6F1EF-87E6-4AC4-A069-AF8AFFB91626}" type="parTrans" cxnId="{A248399E-BA90-4DBA-96F8-4BC7F6A5A66C}">
      <dgm:prSet/>
      <dgm:spPr/>
      <dgm:t>
        <a:bodyPr/>
        <a:lstStyle/>
        <a:p>
          <a:endParaRPr lang="en-US"/>
        </a:p>
      </dgm:t>
    </dgm:pt>
    <dgm:pt modelId="{EE7C6A33-445C-424D-8021-8226C3B65EA1}" type="sibTrans" cxnId="{A248399E-BA90-4DBA-96F8-4BC7F6A5A66C}">
      <dgm:prSet/>
      <dgm:spPr/>
      <dgm:t>
        <a:bodyPr/>
        <a:lstStyle/>
        <a:p>
          <a:endParaRPr lang="en-US"/>
        </a:p>
      </dgm:t>
    </dgm:pt>
    <dgm:pt modelId="{D086E84E-8610-4521-9B93-2876587CF427}">
      <dgm:prSet phldrT="[Text]"/>
      <dgm:spPr/>
      <dgm:t>
        <a:bodyPr/>
        <a:lstStyle/>
        <a:p>
          <a:r>
            <a:rPr lang="en-US" dirty="0"/>
            <a:t>Train the Agents</a:t>
          </a:r>
        </a:p>
      </dgm:t>
    </dgm:pt>
    <dgm:pt modelId="{7F0C3582-0EB9-4BED-8CFB-7ECB44ACF9BB}" type="parTrans" cxnId="{0A295802-3F4C-422E-972D-830FD12FF444}">
      <dgm:prSet/>
      <dgm:spPr/>
      <dgm:t>
        <a:bodyPr/>
        <a:lstStyle/>
        <a:p>
          <a:endParaRPr lang="en-US"/>
        </a:p>
      </dgm:t>
    </dgm:pt>
    <dgm:pt modelId="{835BFF0E-8EA8-4330-9669-849DC8CA1EFF}" type="sibTrans" cxnId="{0A295802-3F4C-422E-972D-830FD12FF444}">
      <dgm:prSet/>
      <dgm:spPr/>
      <dgm:t>
        <a:bodyPr/>
        <a:lstStyle/>
        <a:p>
          <a:endParaRPr lang="en-US"/>
        </a:p>
      </dgm:t>
    </dgm:pt>
    <dgm:pt modelId="{B3C7099D-17CB-4D1F-AADE-68DB5D45F1F7}">
      <dgm:prSet phldrT="[Text]"/>
      <dgm:spPr/>
      <dgm:t>
        <a:bodyPr/>
        <a:lstStyle/>
        <a:p>
          <a:r>
            <a:rPr lang="en-US" dirty="0"/>
            <a:t>DQN</a:t>
          </a:r>
        </a:p>
      </dgm:t>
    </dgm:pt>
    <dgm:pt modelId="{77DB147F-3B6A-4EFF-AF4C-615AF61667DB}" type="parTrans" cxnId="{E79B8913-695C-42E5-8220-F76DCBD71DEB}">
      <dgm:prSet/>
      <dgm:spPr/>
      <dgm:t>
        <a:bodyPr/>
        <a:lstStyle/>
        <a:p>
          <a:endParaRPr lang="en-US"/>
        </a:p>
      </dgm:t>
    </dgm:pt>
    <dgm:pt modelId="{B556B336-4E90-4681-BC41-1B099C8E91AF}" type="sibTrans" cxnId="{E79B8913-695C-42E5-8220-F76DCBD71DEB}">
      <dgm:prSet/>
      <dgm:spPr/>
      <dgm:t>
        <a:bodyPr/>
        <a:lstStyle/>
        <a:p>
          <a:endParaRPr lang="en-US"/>
        </a:p>
      </dgm:t>
    </dgm:pt>
    <dgm:pt modelId="{3898AA86-0F75-4057-A099-F0E067B00768}">
      <dgm:prSet phldrT="[Text]"/>
      <dgm:spPr/>
      <dgm:t>
        <a:bodyPr/>
        <a:lstStyle/>
        <a:p>
          <a:r>
            <a:rPr lang="en-US" dirty="0"/>
            <a:t>PPO</a:t>
          </a:r>
        </a:p>
      </dgm:t>
    </dgm:pt>
    <dgm:pt modelId="{B72311C8-3546-4435-B3D3-41400B8F3E07}" type="parTrans" cxnId="{5FB53AFE-57FC-4C88-9A13-B4022CB2B869}">
      <dgm:prSet/>
      <dgm:spPr/>
      <dgm:t>
        <a:bodyPr/>
        <a:lstStyle/>
        <a:p>
          <a:endParaRPr lang="en-US"/>
        </a:p>
      </dgm:t>
    </dgm:pt>
    <dgm:pt modelId="{B4E36B7B-47EB-4D33-B9F2-11C89E747FB8}" type="sibTrans" cxnId="{5FB53AFE-57FC-4C88-9A13-B4022CB2B869}">
      <dgm:prSet/>
      <dgm:spPr/>
      <dgm:t>
        <a:bodyPr/>
        <a:lstStyle/>
        <a:p>
          <a:endParaRPr lang="en-US"/>
        </a:p>
      </dgm:t>
    </dgm:pt>
    <dgm:pt modelId="{18EC2137-F96D-4D3B-A967-32712D04186D}">
      <dgm:prSet phldrT="[Text]"/>
      <dgm:spPr/>
      <dgm:t>
        <a:bodyPr/>
        <a:lstStyle/>
        <a:p>
          <a:r>
            <a:rPr lang="en-US" dirty="0"/>
            <a:t>A2C</a:t>
          </a:r>
        </a:p>
      </dgm:t>
    </dgm:pt>
    <dgm:pt modelId="{726FE4E0-AE88-4115-855A-C09B2EDA1572}" type="parTrans" cxnId="{E9FC0499-F32A-4AE1-AAA0-BEFEEFAA005A}">
      <dgm:prSet/>
      <dgm:spPr/>
      <dgm:t>
        <a:bodyPr/>
        <a:lstStyle/>
        <a:p>
          <a:endParaRPr lang="en-US"/>
        </a:p>
      </dgm:t>
    </dgm:pt>
    <dgm:pt modelId="{F2ECFB42-217C-4152-8910-A32633CAF346}" type="sibTrans" cxnId="{E9FC0499-F32A-4AE1-AAA0-BEFEEFAA005A}">
      <dgm:prSet/>
      <dgm:spPr/>
      <dgm:t>
        <a:bodyPr/>
        <a:lstStyle/>
        <a:p>
          <a:endParaRPr lang="en-US"/>
        </a:p>
      </dgm:t>
    </dgm:pt>
    <dgm:pt modelId="{C31C619A-42ED-44C8-864C-FDBFE18CD409}">
      <dgm:prSet phldrT="[Text]"/>
      <dgm:spPr/>
      <dgm:t>
        <a:bodyPr/>
        <a:lstStyle/>
        <a:p>
          <a:r>
            <a:rPr lang="en-US" dirty="0"/>
            <a:t>TRPO</a:t>
          </a:r>
        </a:p>
      </dgm:t>
    </dgm:pt>
    <dgm:pt modelId="{BB18DA87-E214-4D57-B26B-47EA6B342A00}" type="parTrans" cxnId="{F4DC0037-A5B7-443F-94E7-23A1404AB7E2}">
      <dgm:prSet/>
      <dgm:spPr/>
      <dgm:t>
        <a:bodyPr/>
        <a:lstStyle/>
        <a:p>
          <a:endParaRPr lang="en-US"/>
        </a:p>
      </dgm:t>
    </dgm:pt>
    <dgm:pt modelId="{6F380818-6688-4B2A-88EC-6D71C131A31C}" type="sibTrans" cxnId="{F4DC0037-A5B7-443F-94E7-23A1404AB7E2}">
      <dgm:prSet/>
      <dgm:spPr/>
      <dgm:t>
        <a:bodyPr/>
        <a:lstStyle/>
        <a:p>
          <a:endParaRPr lang="en-US"/>
        </a:p>
      </dgm:t>
    </dgm:pt>
    <dgm:pt modelId="{6E92D897-2046-4BB8-B242-992AA1158318}">
      <dgm:prSet phldrT="[Text]"/>
      <dgm:spPr/>
      <dgm:t>
        <a:bodyPr/>
        <a:lstStyle/>
        <a:p>
          <a:r>
            <a:rPr lang="en-US" dirty="0"/>
            <a:t>Evaluate Performance </a:t>
          </a:r>
        </a:p>
      </dgm:t>
    </dgm:pt>
    <dgm:pt modelId="{478D6794-C47A-4A40-AF36-ECECD2A784EE}" type="parTrans" cxnId="{C89202EE-A033-461D-8F60-02FED957BCB3}">
      <dgm:prSet/>
      <dgm:spPr/>
      <dgm:t>
        <a:bodyPr/>
        <a:lstStyle/>
        <a:p>
          <a:endParaRPr lang="en-US"/>
        </a:p>
      </dgm:t>
    </dgm:pt>
    <dgm:pt modelId="{E688FF19-6D1B-4DA4-8841-1476FCFD1354}" type="sibTrans" cxnId="{C89202EE-A033-461D-8F60-02FED957BCB3}">
      <dgm:prSet/>
      <dgm:spPr/>
      <dgm:t>
        <a:bodyPr/>
        <a:lstStyle/>
        <a:p>
          <a:endParaRPr lang="en-US"/>
        </a:p>
      </dgm:t>
    </dgm:pt>
    <dgm:pt modelId="{C6D6A5A1-EFAC-4B8F-AFF8-0272A9F3A57E}">
      <dgm:prSet phldrT="[Text]"/>
      <dgm:spPr/>
      <dgm:t>
        <a:bodyPr/>
        <a:lstStyle/>
        <a:p>
          <a:r>
            <a:rPr lang="en-US" dirty="0"/>
            <a:t>Cumulative returns</a:t>
          </a:r>
        </a:p>
      </dgm:t>
    </dgm:pt>
    <dgm:pt modelId="{9F489E06-715E-422E-8D8A-904CC5126EE7}" type="parTrans" cxnId="{89AAA9B8-8B6F-4C4C-B0B3-1E0FCEDFA0A2}">
      <dgm:prSet/>
      <dgm:spPr/>
      <dgm:t>
        <a:bodyPr/>
        <a:lstStyle/>
        <a:p>
          <a:endParaRPr lang="en-US"/>
        </a:p>
      </dgm:t>
    </dgm:pt>
    <dgm:pt modelId="{B7A81770-6EB7-4610-9F8B-16ABDE07E729}" type="sibTrans" cxnId="{89AAA9B8-8B6F-4C4C-B0B3-1E0FCEDFA0A2}">
      <dgm:prSet/>
      <dgm:spPr/>
      <dgm:t>
        <a:bodyPr/>
        <a:lstStyle/>
        <a:p>
          <a:endParaRPr lang="en-US"/>
        </a:p>
      </dgm:t>
    </dgm:pt>
    <dgm:pt modelId="{3FDB7FD7-DFBA-4BE1-97BB-80D5F5D4BE34}">
      <dgm:prSet phldrT="[Text]"/>
      <dgm:spPr/>
      <dgm:t>
        <a:bodyPr/>
        <a:lstStyle/>
        <a:p>
          <a:r>
            <a:rPr lang="en-US" dirty="0"/>
            <a:t>Daily returns</a:t>
          </a:r>
        </a:p>
      </dgm:t>
    </dgm:pt>
    <dgm:pt modelId="{63376D88-40A7-46AA-AC1B-F3963CA8C6E8}" type="parTrans" cxnId="{3CB654B1-ACBB-419B-B7AA-3C58C5EF3369}">
      <dgm:prSet/>
      <dgm:spPr/>
      <dgm:t>
        <a:bodyPr/>
        <a:lstStyle/>
        <a:p>
          <a:endParaRPr lang="en-US"/>
        </a:p>
      </dgm:t>
    </dgm:pt>
    <dgm:pt modelId="{0A38BDB1-EB92-415E-BC1C-B1B2717DF613}" type="sibTrans" cxnId="{3CB654B1-ACBB-419B-B7AA-3C58C5EF3369}">
      <dgm:prSet/>
      <dgm:spPr/>
      <dgm:t>
        <a:bodyPr/>
        <a:lstStyle/>
        <a:p>
          <a:endParaRPr lang="en-US"/>
        </a:p>
      </dgm:t>
    </dgm:pt>
    <dgm:pt modelId="{A371A188-3154-4B72-9BE3-F597A62065A3}">
      <dgm:prSet phldrT="[Text]"/>
      <dgm:spPr/>
      <dgm:t>
        <a:bodyPr/>
        <a:lstStyle/>
        <a:p>
          <a:r>
            <a:rPr lang="en-US" dirty="0"/>
            <a:t>Sharpe ratio</a:t>
          </a:r>
        </a:p>
      </dgm:t>
    </dgm:pt>
    <dgm:pt modelId="{565777AD-6EFF-4975-AD0B-9F539EAF5140}" type="parTrans" cxnId="{D54467D7-4B0E-4092-B1FB-926BF4828BF4}">
      <dgm:prSet/>
      <dgm:spPr/>
      <dgm:t>
        <a:bodyPr/>
        <a:lstStyle/>
        <a:p>
          <a:endParaRPr lang="en-US"/>
        </a:p>
      </dgm:t>
    </dgm:pt>
    <dgm:pt modelId="{7C9B61EC-0D82-4D6E-B72C-E89D1BCC8556}" type="sibTrans" cxnId="{D54467D7-4B0E-4092-B1FB-926BF4828BF4}">
      <dgm:prSet/>
      <dgm:spPr/>
      <dgm:t>
        <a:bodyPr/>
        <a:lstStyle/>
        <a:p>
          <a:endParaRPr lang="en-US"/>
        </a:p>
      </dgm:t>
    </dgm:pt>
    <dgm:pt modelId="{17CE8FA0-66C8-4765-999A-82D1C31C183C}">
      <dgm:prSet phldrT="[Text]"/>
      <dgm:spPr/>
      <dgm:t>
        <a:bodyPr/>
        <a:lstStyle/>
        <a:p>
          <a:r>
            <a:rPr lang="en-US" dirty="0"/>
            <a:t>Percent change in each closing day</a:t>
          </a:r>
        </a:p>
      </dgm:t>
    </dgm:pt>
    <dgm:pt modelId="{F49F7829-D310-472F-BD0C-99950E5F295D}" type="parTrans" cxnId="{55BE8256-57DC-4957-ABA5-722940633E2F}">
      <dgm:prSet/>
      <dgm:spPr/>
      <dgm:t>
        <a:bodyPr/>
        <a:lstStyle/>
        <a:p>
          <a:endParaRPr lang="en-US"/>
        </a:p>
      </dgm:t>
    </dgm:pt>
    <dgm:pt modelId="{A034AE5F-9C14-479C-B369-A5A4333635D6}" type="sibTrans" cxnId="{55BE8256-57DC-4957-ABA5-722940633E2F}">
      <dgm:prSet/>
      <dgm:spPr/>
      <dgm:t>
        <a:bodyPr/>
        <a:lstStyle/>
        <a:p>
          <a:endParaRPr lang="en-US"/>
        </a:p>
      </dgm:t>
    </dgm:pt>
    <dgm:pt modelId="{A8DE5F0F-ADDD-429B-81AF-AA7189D48AA6}">
      <dgm:prSet phldrT="[Text]"/>
      <dgm:spPr/>
      <dgm:t>
        <a:bodyPr/>
        <a:lstStyle/>
        <a:p>
          <a:r>
            <a:rPr lang="en-US" dirty="0"/>
            <a:t>Save the Model</a:t>
          </a:r>
        </a:p>
      </dgm:t>
    </dgm:pt>
    <dgm:pt modelId="{EA64146E-EA1C-4165-9F2C-CEDA2188112C}" type="parTrans" cxnId="{71F2538D-B781-4EF8-B0F4-C5510D2E56F3}">
      <dgm:prSet/>
      <dgm:spPr/>
      <dgm:t>
        <a:bodyPr/>
        <a:lstStyle/>
        <a:p>
          <a:endParaRPr lang="en-US"/>
        </a:p>
      </dgm:t>
    </dgm:pt>
    <dgm:pt modelId="{40292CDC-ABB0-4A88-B4ED-47422E6F425D}" type="sibTrans" cxnId="{71F2538D-B781-4EF8-B0F4-C5510D2E56F3}">
      <dgm:prSet/>
      <dgm:spPr/>
      <dgm:t>
        <a:bodyPr/>
        <a:lstStyle/>
        <a:p>
          <a:endParaRPr lang="en-US"/>
        </a:p>
      </dgm:t>
    </dgm:pt>
    <dgm:pt modelId="{805A2D2B-D021-423C-A58E-922DE9C972F1}">
      <dgm:prSet phldrT="[Text]"/>
      <dgm:spPr/>
      <dgm:t>
        <a:bodyPr/>
        <a:lstStyle/>
        <a:p>
          <a:r>
            <a:rPr lang="en-US" dirty="0"/>
            <a:t>Gym Environment class</a:t>
          </a:r>
        </a:p>
      </dgm:t>
    </dgm:pt>
    <dgm:pt modelId="{8D61BF4B-CEDD-4A54-AE8C-9C3E0DBDE869}" type="parTrans" cxnId="{A410B99A-3BA4-442D-A35A-C875E77C4AC4}">
      <dgm:prSet/>
      <dgm:spPr/>
      <dgm:t>
        <a:bodyPr/>
        <a:lstStyle/>
        <a:p>
          <a:endParaRPr lang="en-US"/>
        </a:p>
      </dgm:t>
    </dgm:pt>
    <dgm:pt modelId="{9016FB88-BE87-4961-9A9C-31F3198022D6}" type="sibTrans" cxnId="{A410B99A-3BA4-442D-A35A-C875E77C4AC4}">
      <dgm:prSet/>
      <dgm:spPr/>
      <dgm:t>
        <a:bodyPr/>
        <a:lstStyle/>
        <a:p>
          <a:endParaRPr lang="en-US"/>
        </a:p>
      </dgm:t>
    </dgm:pt>
    <dgm:pt modelId="{68119616-5470-4E16-A0B5-79F181D56EE7}">
      <dgm:prSet phldrT="[Text]"/>
      <dgm:spPr/>
      <dgm:t>
        <a:bodyPr/>
        <a:lstStyle/>
        <a:p>
          <a:r>
            <a:rPr lang="en-US" dirty="0"/>
            <a:t>Stable Baseline</a:t>
          </a:r>
        </a:p>
      </dgm:t>
    </dgm:pt>
    <dgm:pt modelId="{3954EC16-B774-4AAF-A073-EB8E86E39613}" type="parTrans" cxnId="{B663265F-3B06-4F7B-8B7E-8DEFBC9600F9}">
      <dgm:prSet/>
      <dgm:spPr/>
      <dgm:t>
        <a:bodyPr/>
        <a:lstStyle/>
        <a:p>
          <a:endParaRPr lang="en-US"/>
        </a:p>
      </dgm:t>
    </dgm:pt>
    <dgm:pt modelId="{583B3067-1475-474F-AA13-1528619BA4C1}" type="sibTrans" cxnId="{B663265F-3B06-4F7B-8B7E-8DEFBC9600F9}">
      <dgm:prSet/>
      <dgm:spPr/>
      <dgm:t>
        <a:bodyPr/>
        <a:lstStyle/>
        <a:p>
          <a:endParaRPr lang="en-US"/>
        </a:p>
      </dgm:t>
    </dgm:pt>
    <dgm:pt modelId="{E9F1106A-4D9F-4CBA-BD8D-E2A7EDDBC601}">
      <dgm:prSet phldrT="[Text]"/>
      <dgm:spPr/>
      <dgm:t>
        <a:bodyPr/>
        <a:lstStyle/>
        <a:p>
          <a:r>
            <a:rPr lang="en-US" dirty="0"/>
            <a:t>Yahoo Finance API</a:t>
          </a:r>
        </a:p>
      </dgm:t>
    </dgm:pt>
    <dgm:pt modelId="{4955CF81-C202-49F1-9346-3AB6B77B6643}" type="parTrans" cxnId="{52A080C3-9076-4DCA-A976-67292EA9557B}">
      <dgm:prSet/>
      <dgm:spPr/>
      <dgm:t>
        <a:bodyPr/>
        <a:lstStyle/>
        <a:p>
          <a:endParaRPr lang="en-US"/>
        </a:p>
      </dgm:t>
    </dgm:pt>
    <dgm:pt modelId="{6964143D-7CF2-43E3-88A0-95F20E335E5C}" type="sibTrans" cxnId="{52A080C3-9076-4DCA-A976-67292EA9557B}">
      <dgm:prSet/>
      <dgm:spPr/>
      <dgm:t>
        <a:bodyPr/>
        <a:lstStyle/>
        <a:p>
          <a:endParaRPr lang="en-US"/>
        </a:p>
      </dgm:t>
    </dgm:pt>
    <dgm:pt modelId="{A0DAAAD3-1DE3-4492-B81A-E4412752AD10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DBAB162C-4F21-41D6-8B6B-3369B689700D}" type="parTrans" cxnId="{C7684A32-8BA3-4011-A823-AED23B15894B}">
      <dgm:prSet/>
      <dgm:spPr/>
      <dgm:t>
        <a:bodyPr/>
        <a:lstStyle/>
        <a:p>
          <a:endParaRPr lang="en-US"/>
        </a:p>
      </dgm:t>
    </dgm:pt>
    <dgm:pt modelId="{6827A1C4-EFDF-43C2-ADE8-CF8DAEB1B13E}" type="sibTrans" cxnId="{C7684A32-8BA3-4011-A823-AED23B15894B}">
      <dgm:prSet/>
      <dgm:spPr/>
      <dgm:t>
        <a:bodyPr/>
        <a:lstStyle/>
        <a:p>
          <a:endParaRPr lang="en-US"/>
        </a:p>
      </dgm:t>
    </dgm:pt>
    <dgm:pt modelId="{C648121D-BF24-4028-BB52-A97B6FC87225}">
      <dgm:prSet phldrT="[Text]"/>
      <dgm:spPr/>
      <dgm:t>
        <a:bodyPr/>
        <a:lstStyle/>
        <a:p>
          <a:r>
            <a:rPr lang="en-US" dirty="0"/>
            <a:t>Trading Data</a:t>
          </a:r>
        </a:p>
      </dgm:t>
    </dgm:pt>
    <dgm:pt modelId="{12A44ED8-703C-45B2-9E5A-35E06E3EE817}" type="parTrans" cxnId="{15646C2E-936E-46FD-A1D3-91BED16453C3}">
      <dgm:prSet/>
      <dgm:spPr/>
      <dgm:t>
        <a:bodyPr/>
        <a:lstStyle/>
        <a:p>
          <a:endParaRPr lang="en-US"/>
        </a:p>
      </dgm:t>
    </dgm:pt>
    <dgm:pt modelId="{EAD631DB-66BC-4AA3-81C1-BB557FE76EB4}" type="sibTrans" cxnId="{15646C2E-936E-46FD-A1D3-91BED16453C3}">
      <dgm:prSet/>
      <dgm:spPr/>
      <dgm:t>
        <a:bodyPr/>
        <a:lstStyle/>
        <a:p>
          <a:endParaRPr lang="en-US"/>
        </a:p>
      </dgm:t>
    </dgm:pt>
    <dgm:pt modelId="{7F2F062E-6E99-4F28-85CD-4DE9AE2E5370}">
      <dgm:prSet phldrT="[Text]"/>
      <dgm:spPr/>
      <dgm:t>
        <a:bodyPr/>
        <a:lstStyle/>
        <a:p>
          <a:r>
            <a:rPr lang="en-US" dirty="0"/>
            <a:t>On Training dataset and evaluate the performance</a:t>
          </a:r>
        </a:p>
      </dgm:t>
    </dgm:pt>
    <dgm:pt modelId="{1398451B-BE8A-4F96-914A-3FC7AA42F838}" type="parTrans" cxnId="{BF83EA0A-5929-496B-8457-7E06FF3244F5}">
      <dgm:prSet/>
      <dgm:spPr/>
      <dgm:t>
        <a:bodyPr/>
        <a:lstStyle/>
        <a:p>
          <a:endParaRPr lang="en-US"/>
        </a:p>
      </dgm:t>
    </dgm:pt>
    <dgm:pt modelId="{6789DD62-2CDB-496E-B755-1290A9C0BBA1}" type="sibTrans" cxnId="{BF83EA0A-5929-496B-8457-7E06FF3244F5}">
      <dgm:prSet/>
      <dgm:spPr/>
      <dgm:t>
        <a:bodyPr/>
        <a:lstStyle/>
        <a:p>
          <a:endParaRPr lang="en-US"/>
        </a:p>
      </dgm:t>
    </dgm:pt>
    <dgm:pt modelId="{0E60FCF8-104F-4420-8E5C-AA390D7264FD}">
      <dgm:prSet phldrT="[Text]"/>
      <dgm:spPr/>
      <dgm:t>
        <a:bodyPr/>
        <a:lstStyle/>
        <a:p>
          <a:r>
            <a:rPr lang="en-US" dirty="0"/>
            <a:t>Save the model as a H5 file to be used in any web application</a:t>
          </a:r>
        </a:p>
      </dgm:t>
    </dgm:pt>
    <dgm:pt modelId="{C7107526-D4A5-4C52-BED9-97C68BE312DA}" type="parTrans" cxnId="{352994B1-DE6E-4269-A728-25EE85EAC9BD}">
      <dgm:prSet/>
      <dgm:spPr/>
      <dgm:t>
        <a:bodyPr/>
        <a:lstStyle/>
        <a:p>
          <a:endParaRPr lang="en-US"/>
        </a:p>
      </dgm:t>
    </dgm:pt>
    <dgm:pt modelId="{752F6371-9291-468E-8520-64D79FAF515C}" type="sibTrans" cxnId="{352994B1-DE6E-4269-A728-25EE85EAC9BD}">
      <dgm:prSet/>
      <dgm:spPr/>
      <dgm:t>
        <a:bodyPr/>
        <a:lstStyle/>
        <a:p>
          <a:endParaRPr lang="en-US"/>
        </a:p>
      </dgm:t>
    </dgm:pt>
    <dgm:pt modelId="{0BF9FD09-7B98-424E-9753-F6ED0F30555B}" type="pres">
      <dgm:prSet presAssocID="{7C86CAFA-4B92-4974-9927-886C636B178D}" presName="diagram" presStyleCnt="0">
        <dgm:presLayoutVars>
          <dgm:dir/>
          <dgm:resizeHandles val="exact"/>
        </dgm:presLayoutVars>
      </dgm:prSet>
      <dgm:spPr/>
    </dgm:pt>
    <dgm:pt modelId="{3F2C21F8-85E6-41A1-9736-BEE57491D44E}" type="pres">
      <dgm:prSet presAssocID="{653F1767-1AFA-467F-8FBB-BE3895871D97}" presName="node" presStyleLbl="node1" presStyleIdx="0" presStyleCnt="8">
        <dgm:presLayoutVars>
          <dgm:bulletEnabled val="1"/>
        </dgm:presLayoutVars>
      </dgm:prSet>
      <dgm:spPr/>
    </dgm:pt>
    <dgm:pt modelId="{7096517A-BB3E-4320-925E-2B49096B063A}" type="pres">
      <dgm:prSet presAssocID="{78D2C098-0612-456C-8B34-152EF5944B0C}" presName="sibTrans" presStyleLbl="sibTrans2D1" presStyleIdx="0" presStyleCnt="7"/>
      <dgm:spPr/>
    </dgm:pt>
    <dgm:pt modelId="{D17E7D95-19BC-4012-AC80-FA6264F91199}" type="pres">
      <dgm:prSet presAssocID="{78D2C098-0612-456C-8B34-152EF5944B0C}" presName="connectorText" presStyleLbl="sibTrans2D1" presStyleIdx="0" presStyleCnt="7"/>
      <dgm:spPr/>
    </dgm:pt>
    <dgm:pt modelId="{BF9DD3BA-13FA-46F7-8B9D-875E634A3F60}" type="pres">
      <dgm:prSet presAssocID="{A4CEA3EA-B566-40DE-8C30-90D4726DF78F}" presName="node" presStyleLbl="node1" presStyleIdx="1" presStyleCnt="8">
        <dgm:presLayoutVars>
          <dgm:bulletEnabled val="1"/>
        </dgm:presLayoutVars>
      </dgm:prSet>
      <dgm:spPr/>
    </dgm:pt>
    <dgm:pt modelId="{1B78C4B1-CAC4-44FB-B150-865F6E8D4D46}" type="pres">
      <dgm:prSet presAssocID="{9712A31F-8614-45C8-BBFE-29BB7A0896E4}" presName="sibTrans" presStyleLbl="sibTrans2D1" presStyleIdx="1" presStyleCnt="7"/>
      <dgm:spPr/>
    </dgm:pt>
    <dgm:pt modelId="{D03DCDC3-E31B-42F7-9639-393BCA89EA36}" type="pres">
      <dgm:prSet presAssocID="{9712A31F-8614-45C8-BBFE-29BB7A0896E4}" presName="connectorText" presStyleLbl="sibTrans2D1" presStyleIdx="1" presStyleCnt="7"/>
      <dgm:spPr/>
    </dgm:pt>
    <dgm:pt modelId="{13CC2016-3049-4DE6-BF82-9BD82543540A}" type="pres">
      <dgm:prSet presAssocID="{6F16472F-296E-4DA6-80B8-476342C0DC1C}" presName="node" presStyleLbl="node1" presStyleIdx="2" presStyleCnt="8">
        <dgm:presLayoutVars>
          <dgm:bulletEnabled val="1"/>
        </dgm:presLayoutVars>
      </dgm:prSet>
      <dgm:spPr/>
    </dgm:pt>
    <dgm:pt modelId="{BB68D958-4B35-4621-858C-D8A92510DB75}" type="pres">
      <dgm:prSet presAssocID="{22E8489B-BB8C-4199-BCEF-F802185764FD}" presName="sibTrans" presStyleLbl="sibTrans2D1" presStyleIdx="2" presStyleCnt="7"/>
      <dgm:spPr/>
    </dgm:pt>
    <dgm:pt modelId="{4C4B50B0-E514-4D56-93BE-67E2BBFE5203}" type="pres">
      <dgm:prSet presAssocID="{22E8489B-BB8C-4199-BCEF-F802185764FD}" presName="connectorText" presStyleLbl="sibTrans2D1" presStyleIdx="2" presStyleCnt="7"/>
      <dgm:spPr/>
    </dgm:pt>
    <dgm:pt modelId="{B2E3B438-FB81-4352-95BD-D70D8E852510}" type="pres">
      <dgm:prSet presAssocID="{FAEAF23B-87E2-4908-B7AC-F83FF5674FC5}" presName="node" presStyleLbl="node1" presStyleIdx="3" presStyleCnt="8">
        <dgm:presLayoutVars>
          <dgm:bulletEnabled val="1"/>
        </dgm:presLayoutVars>
      </dgm:prSet>
      <dgm:spPr/>
    </dgm:pt>
    <dgm:pt modelId="{1476FD6B-F332-4FBE-A3B9-D19321AAA036}" type="pres">
      <dgm:prSet presAssocID="{D5124123-0486-439A-8170-620155E9FB6A}" presName="sibTrans" presStyleLbl="sibTrans2D1" presStyleIdx="3" presStyleCnt="7"/>
      <dgm:spPr/>
    </dgm:pt>
    <dgm:pt modelId="{9BD7EC11-8A27-4162-9E66-D63F86604173}" type="pres">
      <dgm:prSet presAssocID="{D5124123-0486-439A-8170-620155E9FB6A}" presName="connectorText" presStyleLbl="sibTrans2D1" presStyleIdx="3" presStyleCnt="7"/>
      <dgm:spPr/>
    </dgm:pt>
    <dgm:pt modelId="{3CDBC16A-E831-428C-A9E7-E4155B8740A6}" type="pres">
      <dgm:prSet presAssocID="{4278E440-36BF-443F-9C5C-C7C642F5C420}" presName="node" presStyleLbl="node1" presStyleIdx="4" presStyleCnt="8">
        <dgm:presLayoutVars>
          <dgm:bulletEnabled val="1"/>
        </dgm:presLayoutVars>
      </dgm:prSet>
      <dgm:spPr/>
    </dgm:pt>
    <dgm:pt modelId="{F1E3E3B3-4278-45EB-BB3C-5E365A20942F}" type="pres">
      <dgm:prSet presAssocID="{EE7C6A33-445C-424D-8021-8226C3B65EA1}" presName="sibTrans" presStyleLbl="sibTrans2D1" presStyleIdx="4" presStyleCnt="7"/>
      <dgm:spPr/>
    </dgm:pt>
    <dgm:pt modelId="{B69F86E1-F397-44D1-B802-401ACA89A663}" type="pres">
      <dgm:prSet presAssocID="{EE7C6A33-445C-424D-8021-8226C3B65EA1}" presName="connectorText" presStyleLbl="sibTrans2D1" presStyleIdx="4" presStyleCnt="7"/>
      <dgm:spPr/>
    </dgm:pt>
    <dgm:pt modelId="{4AE84CAA-5368-4185-AF79-46477CADF9A4}" type="pres">
      <dgm:prSet presAssocID="{D086E84E-8610-4521-9B93-2876587CF427}" presName="node" presStyleLbl="node1" presStyleIdx="5" presStyleCnt="8">
        <dgm:presLayoutVars>
          <dgm:bulletEnabled val="1"/>
        </dgm:presLayoutVars>
      </dgm:prSet>
      <dgm:spPr/>
    </dgm:pt>
    <dgm:pt modelId="{700734C8-7179-45E3-BE9B-B3DC694B70DC}" type="pres">
      <dgm:prSet presAssocID="{835BFF0E-8EA8-4330-9669-849DC8CA1EFF}" presName="sibTrans" presStyleLbl="sibTrans2D1" presStyleIdx="5" presStyleCnt="7"/>
      <dgm:spPr/>
    </dgm:pt>
    <dgm:pt modelId="{AB6B30E0-96C8-42A5-AD97-6A35F6AD8F12}" type="pres">
      <dgm:prSet presAssocID="{835BFF0E-8EA8-4330-9669-849DC8CA1EFF}" presName="connectorText" presStyleLbl="sibTrans2D1" presStyleIdx="5" presStyleCnt="7"/>
      <dgm:spPr/>
    </dgm:pt>
    <dgm:pt modelId="{A451AC9D-26F4-4014-ACD1-815817B553A2}" type="pres">
      <dgm:prSet presAssocID="{6E92D897-2046-4BB8-B242-992AA1158318}" presName="node" presStyleLbl="node1" presStyleIdx="6" presStyleCnt="8">
        <dgm:presLayoutVars>
          <dgm:bulletEnabled val="1"/>
        </dgm:presLayoutVars>
      </dgm:prSet>
      <dgm:spPr/>
    </dgm:pt>
    <dgm:pt modelId="{50DA3B2B-B865-4AC4-90E8-B69617D1E86F}" type="pres">
      <dgm:prSet presAssocID="{E688FF19-6D1B-4DA4-8841-1476FCFD1354}" presName="sibTrans" presStyleLbl="sibTrans2D1" presStyleIdx="6" presStyleCnt="7"/>
      <dgm:spPr/>
    </dgm:pt>
    <dgm:pt modelId="{77821ED5-6E33-4442-8386-3AA58CCC4217}" type="pres">
      <dgm:prSet presAssocID="{E688FF19-6D1B-4DA4-8841-1476FCFD1354}" presName="connectorText" presStyleLbl="sibTrans2D1" presStyleIdx="6" presStyleCnt="7"/>
      <dgm:spPr/>
    </dgm:pt>
    <dgm:pt modelId="{76640A8D-BF95-49D6-9784-737720F187B4}" type="pres">
      <dgm:prSet presAssocID="{A8DE5F0F-ADDD-429B-81AF-AA7189D48AA6}" presName="node" presStyleLbl="node1" presStyleIdx="7" presStyleCnt="8">
        <dgm:presLayoutVars>
          <dgm:bulletEnabled val="1"/>
        </dgm:presLayoutVars>
      </dgm:prSet>
      <dgm:spPr/>
    </dgm:pt>
  </dgm:ptLst>
  <dgm:cxnLst>
    <dgm:cxn modelId="{0A295802-3F4C-422E-972D-830FD12FF444}" srcId="{7C86CAFA-4B92-4974-9927-886C636B178D}" destId="{D086E84E-8610-4521-9B93-2876587CF427}" srcOrd="5" destOrd="0" parTransId="{7F0C3582-0EB9-4BED-8CFB-7ECB44ACF9BB}" sibTransId="{835BFF0E-8EA8-4330-9669-849DC8CA1EFF}"/>
    <dgm:cxn modelId="{BF83EA0A-5929-496B-8457-7E06FF3244F5}" srcId="{D086E84E-8610-4521-9B93-2876587CF427}" destId="{7F2F062E-6E99-4F28-85CD-4DE9AE2E5370}" srcOrd="0" destOrd="0" parTransId="{1398451B-BE8A-4F96-914A-3FC7AA42F838}" sibTransId="{6789DD62-2CDB-496E-B755-1290A9C0BBA1}"/>
    <dgm:cxn modelId="{CCB88F0B-DA17-45FD-B638-1E65859C732A}" type="presOf" srcId="{A0DAAAD3-1DE3-4492-B81A-E4412752AD10}" destId="{B2E3B438-FB81-4352-95BD-D70D8E852510}" srcOrd="0" destOrd="1" presId="urn:microsoft.com/office/officeart/2005/8/layout/process5"/>
    <dgm:cxn modelId="{985D620F-7A94-415D-9C21-C89B68DA3909}" type="presOf" srcId="{EE7C6A33-445C-424D-8021-8226C3B65EA1}" destId="{B69F86E1-F397-44D1-B802-401ACA89A663}" srcOrd="1" destOrd="0" presId="urn:microsoft.com/office/officeart/2005/8/layout/process5"/>
    <dgm:cxn modelId="{D852A311-316D-42CA-BC0E-F4204D8FB884}" srcId="{7C86CAFA-4B92-4974-9927-886C636B178D}" destId="{6F16472F-296E-4DA6-80B8-476342C0DC1C}" srcOrd="2" destOrd="0" parTransId="{E7E28FC7-5714-4B34-8562-5192DCC04C2E}" sibTransId="{22E8489B-BB8C-4199-BCEF-F802185764FD}"/>
    <dgm:cxn modelId="{E79B8913-695C-42E5-8220-F76DCBD71DEB}" srcId="{4278E440-36BF-443F-9C5C-C7C642F5C420}" destId="{B3C7099D-17CB-4D1F-AADE-68DB5D45F1F7}" srcOrd="0" destOrd="0" parTransId="{77DB147F-3B6A-4EFF-AF4C-615AF61667DB}" sibTransId="{B556B336-4E90-4681-BC41-1B099C8E91AF}"/>
    <dgm:cxn modelId="{596C4B1B-3F15-44D0-8D15-C02F86128B1B}" srcId="{6F16472F-296E-4DA6-80B8-476342C0DC1C}" destId="{683A842A-E8A0-4B1E-9381-EF3354DC6518}" srcOrd="0" destOrd="0" parTransId="{26ED4D28-2556-4FA1-A6FC-6829FE0C9E27}" sibTransId="{D82D1A01-097D-4236-AB4F-D5655C6DC0AA}"/>
    <dgm:cxn modelId="{8839C420-06A7-4C8C-8511-FF31196C6776}" type="presOf" srcId="{D5124123-0486-439A-8170-620155E9FB6A}" destId="{1476FD6B-F332-4FBE-A3B9-D19321AAA036}" srcOrd="0" destOrd="0" presId="urn:microsoft.com/office/officeart/2005/8/layout/process5"/>
    <dgm:cxn modelId="{54DBD427-2018-495E-8C1E-AC8ABC4D2330}" type="presOf" srcId="{E688FF19-6D1B-4DA4-8841-1476FCFD1354}" destId="{50DA3B2B-B865-4AC4-90E8-B69617D1E86F}" srcOrd="0" destOrd="0" presId="urn:microsoft.com/office/officeart/2005/8/layout/process5"/>
    <dgm:cxn modelId="{CABF4128-F65F-4155-B267-0D89408C40F8}" type="presOf" srcId="{0E60FCF8-104F-4420-8E5C-AA390D7264FD}" destId="{76640A8D-BF95-49D6-9784-737720F187B4}" srcOrd="0" destOrd="1" presId="urn:microsoft.com/office/officeart/2005/8/layout/process5"/>
    <dgm:cxn modelId="{FD02652E-96FD-4422-831E-82716A3BD82C}" type="presOf" srcId="{18EC2137-F96D-4D3B-A967-32712D04186D}" destId="{3CDBC16A-E831-428C-A9E7-E4155B8740A6}" srcOrd="0" destOrd="2" presId="urn:microsoft.com/office/officeart/2005/8/layout/process5"/>
    <dgm:cxn modelId="{15646C2E-936E-46FD-A1D3-91BED16453C3}" srcId="{FAEAF23B-87E2-4908-B7AC-F83FF5674FC5}" destId="{C648121D-BF24-4028-BB52-A97B6FC87225}" srcOrd="1" destOrd="0" parTransId="{12A44ED8-703C-45B2-9E5A-35E06E3EE817}" sibTransId="{EAD631DB-66BC-4AA3-81C1-BB557FE76EB4}"/>
    <dgm:cxn modelId="{C7684A32-8BA3-4011-A823-AED23B15894B}" srcId="{FAEAF23B-87E2-4908-B7AC-F83FF5674FC5}" destId="{A0DAAAD3-1DE3-4492-B81A-E4412752AD10}" srcOrd="0" destOrd="0" parTransId="{DBAB162C-4F21-41D6-8B6B-3369B689700D}" sibTransId="{6827A1C4-EFDF-43C2-ADE8-CF8DAEB1B13E}"/>
    <dgm:cxn modelId="{14D0B936-9E45-4E16-BDB6-A7FF9E07E81E}" type="presOf" srcId="{C31C619A-42ED-44C8-864C-FDBFE18CD409}" destId="{3CDBC16A-E831-428C-A9E7-E4155B8740A6}" srcOrd="0" destOrd="3" presId="urn:microsoft.com/office/officeart/2005/8/layout/process5"/>
    <dgm:cxn modelId="{F4DC0037-A5B7-443F-94E7-23A1404AB7E2}" srcId="{4278E440-36BF-443F-9C5C-C7C642F5C420}" destId="{C31C619A-42ED-44C8-864C-FDBFE18CD409}" srcOrd="2" destOrd="0" parTransId="{BB18DA87-E214-4D57-B26B-47EA6B342A00}" sibTransId="{6F380818-6688-4B2A-88EC-6D71C131A31C}"/>
    <dgm:cxn modelId="{BD098938-3D0C-4656-A238-6DE387048094}" type="presOf" srcId="{78D2C098-0612-456C-8B34-152EF5944B0C}" destId="{D17E7D95-19BC-4012-AC80-FA6264F91199}" srcOrd="1" destOrd="0" presId="urn:microsoft.com/office/officeart/2005/8/layout/process5"/>
    <dgm:cxn modelId="{3B87093B-72D5-4668-818D-8C1DDBAA3D8F}" type="presOf" srcId="{68119616-5470-4E16-A0B5-79F181D56EE7}" destId="{3F2C21F8-85E6-41A1-9736-BEE57491D44E}" srcOrd="0" destOrd="2" presId="urn:microsoft.com/office/officeart/2005/8/layout/process5"/>
    <dgm:cxn modelId="{A0DE025C-2EE9-4AC5-B117-41D7B31B28C9}" type="presOf" srcId="{3FDB7FD7-DFBA-4BE1-97BB-80D5F5D4BE34}" destId="{A451AC9D-26F4-4014-ACD1-815817B553A2}" srcOrd="0" destOrd="2" presId="urn:microsoft.com/office/officeart/2005/8/layout/process5"/>
    <dgm:cxn modelId="{B663265F-3B06-4F7B-8B7E-8DEFBC9600F9}" srcId="{653F1767-1AFA-467F-8FBB-BE3895871D97}" destId="{68119616-5470-4E16-A0B5-79F181D56EE7}" srcOrd="1" destOrd="0" parTransId="{3954EC16-B774-4AAF-A073-EB8E86E39613}" sibTransId="{583B3067-1475-474F-AA13-1528619BA4C1}"/>
    <dgm:cxn modelId="{598F5263-170E-41F9-8408-F19906C307DF}" type="presOf" srcId="{C648121D-BF24-4028-BB52-A97B6FC87225}" destId="{B2E3B438-FB81-4352-95BD-D70D8E852510}" srcOrd="0" destOrd="2" presId="urn:microsoft.com/office/officeart/2005/8/layout/process5"/>
    <dgm:cxn modelId="{E56E0944-90BC-4149-B61E-1B1946D87659}" type="presOf" srcId="{D086E84E-8610-4521-9B93-2876587CF427}" destId="{4AE84CAA-5368-4185-AF79-46477CADF9A4}" srcOrd="0" destOrd="0" presId="urn:microsoft.com/office/officeart/2005/8/layout/process5"/>
    <dgm:cxn modelId="{75FDC049-3B46-4F11-A83F-884FD17C1932}" type="presOf" srcId="{835BFF0E-8EA8-4330-9669-849DC8CA1EFF}" destId="{AB6B30E0-96C8-42A5-AD97-6A35F6AD8F12}" srcOrd="1" destOrd="0" presId="urn:microsoft.com/office/officeart/2005/8/layout/process5"/>
    <dgm:cxn modelId="{E0A1DC49-BDD6-44A7-804F-FAD1501DD725}" type="presOf" srcId="{78D2C098-0612-456C-8B34-152EF5944B0C}" destId="{7096517A-BB3E-4320-925E-2B49096B063A}" srcOrd="0" destOrd="0" presId="urn:microsoft.com/office/officeart/2005/8/layout/process5"/>
    <dgm:cxn modelId="{63D3234C-1036-431F-97C2-213401404535}" type="presOf" srcId="{E688FF19-6D1B-4DA4-8841-1476FCFD1354}" destId="{77821ED5-6E33-4442-8386-3AA58CCC4217}" srcOrd="1" destOrd="0" presId="urn:microsoft.com/office/officeart/2005/8/layout/process5"/>
    <dgm:cxn modelId="{0B32AA6E-0802-4102-B675-687DF100D793}" srcId="{7C86CAFA-4B92-4974-9927-886C636B178D}" destId="{A4CEA3EA-B566-40DE-8C30-90D4726DF78F}" srcOrd="1" destOrd="0" parTransId="{31BCBD3A-7490-490B-9860-E09106CABD86}" sibTransId="{9712A31F-8614-45C8-BBFE-29BB7A0896E4}"/>
    <dgm:cxn modelId="{FEBBF970-DBF5-4D2B-8065-B3A40ECAC2B0}" type="presOf" srcId="{EE7C6A33-445C-424D-8021-8226C3B65EA1}" destId="{F1E3E3B3-4278-45EB-BB3C-5E365A20942F}" srcOrd="0" destOrd="0" presId="urn:microsoft.com/office/officeart/2005/8/layout/process5"/>
    <dgm:cxn modelId="{55BE8256-57DC-4957-ABA5-722940633E2F}" srcId="{6E92D897-2046-4BB8-B242-992AA1158318}" destId="{17CE8FA0-66C8-4765-999A-82D1C31C183C}" srcOrd="3" destOrd="0" parTransId="{F49F7829-D310-472F-BD0C-99950E5F295D}" sibTransId="{A034AE5F-9C14-479C-B369-A5A4333635D6}"/>
    <dgm:cxn modelId="{A4F00459-EF60-42B7-8BF7-DC7FA70FAFB5}" type="presOf" srcId="{FAEAF23B-87E2-4908-B7AC-F83FF5674FC5}" destId="{B2E3B438-FB81-4352-95BD-D70D8E852510}" srcOrd="0" destOrd="0" presId="urn:microsoft.com/office/officeart/2005/8/layout/process5"/>
    <dgm:cxn modelId="{8EED0979-30DC-43FE-A9C8-EBF40D2768EC}" type="presOf" srcId="{17CE8FA0-66C8-4765-999A-82D1C31C183C}" destId="{A451AC9D-26F4-4014-ACD1-815817B553A2}" srcOrd="0" destOrd="4" presId="urn:microsoft.com/office/officeart/2005/8/layout/process5"/>
    <dgm:cxn modelId="{DEE85080-F174-4399-98A6-4BC6C43496A7}" type="presOf" srcId="{C6D6A5A1-EFAC-4B8F-AFF8-0272A9F3A57E}" destId="{A451AC9D-26F4-4014-ACD1-815817B553A2}" srcOrd="0" destOrd="1" presId="urn:microsoft.com/office/officeart/2005/8/layout/process5"/>
    <dgm:cxn modelId="{82179484-76DF-4236-9BDE-5255356930C8}" type="presOf" srcId="{22E8489B-BB8C-4199-BCEF-F802185764FD}" destId="{4C4B50B0-E514-4D56-93BE-67E2BBFE5203}" srcOrd="1" destOrd="0" presId="urn:microsoft.com/office/officeart/2005/8/layout/process5"/>
    <dgm:cxn modelId="{CD33D184-A746-4CA2-B9A3-58A075111B33}" type="presOf" srcId="{6E92D897-2046-4BB8-B242-992AA1158318}" destId="{A451AC9D-26F4-4014-ACD1-815817B553A2}" srcOrd="0" destOrd="0" presId="urn:microsoft.com/office/officeart/2005/8/layout/process5"/>
    <dgm:cxn modelId="{9CCEBC87-ADCC-4691-BFFF-12DB5F39FC6F}" type="presOf" srcId="{E9F1106A-4D9F-4CBA-BD8D-E2A7EDDBC601}" destId="{BF9DD3BA-13FA-46F7-8B9D-875E634A3F60}" srcOrd="0" destOrd="1" presId="urn:microsoft.com/office/officeart/2005/8/layout/process5"/>
    <dgm:cxn modelId="{97775E8A-92D2-4DC3-B0DC-343830EA1D56}" srcId="{6F16472F-296E-4DA6-80B8-476342C0DC1C}" destId="{C3594474-D5D3-4E89-BAEB-8379EC911C4F}" srcOrd="2" destOrd="0" parTransId="{74FB3883-79DD-40CC-9F48-EC96535782A5}" sibTransId="{3197A691-6299-4170-8774-31A6EAC1F39E}"/>
    <dgm:cxn modelId="{71F2538D-B781-4EF8-B0F4-C5510D2E56F3}" srcId="{7C86CAFA-4B92-4974-9927-886C636B178D}" destId="{A8DE5F0F-ADDD-429B-81AF-AA7189D48AA6}" srcOrd="7" destOrd="0" parTransId="{EA64146E-EA1C-4165-9F2C-CEDA2188112C}" sibTransId="{40292CDC-ABB0-4A88-B4ED-47422E6F425D}"/>
    <dgm:cxn modelId="{795FBA90-A582-4E47-8720-9B41C793F250}" type="presOf" srcId="{22E8489B-BB8C-4199-BCEF-F802185764FD}" destId="{BB68D958-4B35-4621-858C-D8A92510DB75}" srcOrd="0" destOrd="0" presId="urn:microsoft.com/office/officeart/2005/8/layout/process5"/>
    <dgm:cxn modelId="{5F7B3292-0DCF-4051-8643-37176332EF17}" type="presOf" srcId="{683A842A-E8A0-4B1E-9381-EF3354DC6518}" destId="{13CC2016-3049-4DE6-BF82-9BD82543540A}" srcOrd="0" destOrd="1" presId="urn:microsoft.com/office/officeart/2005/8/layout/process5"/>
    <dgm:cxn modelId="{E9FC0499-F32A-4AE1-AAA0-BEFEEFAA005A}" srcId="{4278E440-36BF-443F-9C5C-C7C642F5C420}" destId="{18EC2137-F96D-4D3B-A967-32712D04186D}" srcOrd="1" destOrd="0" parTransId="{726FE4E0-AE88-4115-855A-C09B2EDA1572}" sibTransId="{F2ECFB42-217C-4152-8910-A32633CAF346}"/>
    <dgm:cxn modelId="{DD7B6E99-C9FD-42DF-9F97-3A3A5CC74320}" srcId="{7C86CAFA-4B92-4974-9927-886C636B178D}" destId="{FAEAF23B-87E2-4908-B7AC-F83FF5674FC5}" srcOrd="3" destOrd="0" parTransId="{3D028562-0D1C-4AF6-972F-C09BA3F1EA4B}" sibTransId="{D5124123-0486-439A-8170-620155E9FB6A}"/>
    <dgm:cxn modelId="{A410B99A-3BA4-442D-A35A-C875E77C4AC4}" srcId="{653F1767-1AFA-467F-8FBB-BE3895871D97}" destId="{805A2D2B-D021-423C-A58E-922DE9C972F1}" srcOrd="0" destOrd="0" parTransId="{8D61BF4B-CEDD-4A54-AE8C-9C3E0DBDE869}" sibTransId="{9016FB88-BE87-4961-9A9C-31F3198022D6}"/>
    <dgm:cxn modelId="{AAD1619B-818F-4B05-8311-427B5A6A2120}" type="presOf" srcId="{6F16472F-296E-4DA6-80B8-476342C0DC1C}" destId="{13CC2016-3049-4DE6-BF82-9BD82543540A}" srcOrd="0" destOrd="0" presId="urn:microsoft.com/office/officeart/2005/8/layout/process5"/>
    <dgm:cxn modelId="{A248399E-BA90-4DBA-96F8-4BC7F6A5A66C}" srcId="{7C86CAFA-4B92-4974-9927-886C636B178D}" destId="{4278E440-36BF-443F-9C5C-C7C642F5C420}" srcOrd="4" destOrd="0" parTransId="{DDF6F1EF-87E6-4AC4-A069-AF8AFFB91626}" sibTransId="{EE7C6A33-445C-424D-8021-8226C3B65EA1}"/>
    <dgm:cxn modelId="{EA5264A0-30FB-489C-8895-298973484CF9}" type="presOf" srcId="{4278E440-36BF-443F-9C5C-C7C642F5C420}" destId="{3CDBC16A-E831-428C-A9E7-E4155B8740A6}" srcOrd="0" destOrd="0" presId="urn:microsoft.com/office/officeart/2005/8/layout/process5"/>
    <dgm:cxn modelId="{8EB7EDAF-78F9-42E2-B93F-5EC4B782DFD2}" srcId="{6F16472F-296E-4DA6-80B8-476342C0DC1C}" destId="{17ACFADD-A397-401D-96AF-0BE49DBCA489}" srcOrd="1" destOrd="0" parTransId="{345E5D63-7FD2-4BE8-BC35-0EFE5647D0C7}" sibTransId="{C2A2D5B1-B8C0-44EF-BB17-993FEA027E55}"/>
    <dgm:cxn modelId="{3CB654B1-ACBB-419B-B7AA-3C58C5EF3369}" srcId="{6E92D897-2046-4BB8-B242-992AA1158318}" destId="{3FDB7FD7-DFBA-4BE1-97BB-80D5F5D4BE34}" srcOrd="1" destOrd="0" parTransId="{63376D88-40A7-46AA-AC1B-F3963CA8C6E8}" sibTransId="{0A38BDB1-EB92-415E-BC1C-B1B2717DF613}"/>
    <dgm:cxn modelId="{352994B1-DE6E-4269-A728-25EE85EAC9BD}" srcId="{A8DE5F0F-ADDD-429B-81AF-AA7189D48AA6}" destId="{0E60FCF8-104F-4420-8E5C-AA390D7264FD}" srcOrd="0" destOrd="0" parTransId="{C7107526-D4A5-4C52-BED9-97C68BE312DA}" sibTransId="{752F6371-9291-468E-8520-64D79FAF515C}"/>
    <dgm:cxn modelId="{89AAA9B8-8B6F-4C4C-B0B3-1E0FCEDFA0A2}" srcId="{6E92D897-2046-4BB8-B242-992AA1158318}" destId="{C6D6A5A1-EFAC-4B8F-AFF8-0272A9F3A57E}" srcOrd="0" destOrd="0" parTransId="{9F489E06-715E-422E-8D8A-904CC5126EE7}" sibTransId="{B7A81770-6EB7-4610-9F8B-16ABDE07E729}"/>
    <dgm:cxn modelId="{87355DBB-6890-4A93-A4DE-18E3BFBF07B8}" type="presOf" srcId="{D5124123-0486-439A-8170-620155E9FB6A}" destId="{9BD7EC11-8A27-4162-9E66-D63F86604173}" srcOrd="1" destOrd="0" presId="urn:microsoft.com/office/officeart/2005/8/layout/process5"/>
    <dgm:cxn modelId="{34A84CC3-E3A1-4895-8977-1DE67C61B93A}" type="presOf" srcId="{805A2D2B-D021-423C-A58E-922DE9C972F1}" destId="{3F2C21F8-85E6-41A1-9736-BEE57491D44E}" srcOrd="0" destOrd="1" presId="urn:microsoft.com/office/officeart/2005/8/layout/process5"/>
    <dgm:cxn modelId="{52A080C3-9076-4DCA-A976-67292EA9557B}" srcId="{A4CEA3EA-B566-40DE-8C30-90D4726DF78F}" destId="{E9F1106A-4D9F-4CBA-BD8D-E2A7EDDBC601}" srcOrd="0" destOrd="0" parTransId="{4955CF81-C202-49F1-9346-3AB6B77B6643}" sibTransId="{6964143D-7CF2-43E3-88A0-95F20E335E5C}"/>
    <dgm:cxn modelId="{680B4DD6-72D2-4C04-9CE8-84732A66AD54}" type="presOf" srcId="{B3C7099D-17CB-4D1F-AADE-68DB5D45F1F7}" destId="{3CDBC16A-E831-428C-A9E7-E4155B8740A6}" srcOrd="0" destOrd="1" presId="urn:microsoft.com/office/officeart/2005/8/layout/process5"/>
    <dgm:cxn modelId="{077B2ED7-8C68-4E72-9EA7-8C92B07427E2}" type="presOf" srcId="{835BFF0E-8EA8-4330-9669-849DC8CA1EFF}" destId="{700734C8-7179-45E3-BE9B-B3DC694B70DC}" srcOrd="0" destOrd="0" presId="urn:microsoft.com/office/officeart/2005/8/layout/process5"/>
    <dgm:cxn modelId="{D54467D7-4B0E-4092-B1FB-926BF4828BF4}" srcId="{6E92D897-2046-4BB8-B242-992AA1158318}" destId="{A371A188-3154-4B72-9BE3-F597A62065A3}" srcOrd="2" destOrd="0" parTransId="{565777AD-6EFF-4975-AD0B-9F539EAF5140}" sibTransId="{7C9B61EC-0D82-4D6E-B72C-E89D1BCC8556}"/>
    <dgm:cxn modelId="{99DE4AE0-C758-4F45-B69C-DE6C2C80635D}" srcId="{7C86CAFA-4B92-4974-9927-886C636B178D}" destId="{653F1767-1AFA-467F-8FBB-BE3895871D97}" srcOrd="0" destOrd="0" parTransId="{F00842A2-B450-450E-94A2-653986D75507}" sibTransId="{78D2C098-0612-456C-8B34-152EF5944B0C}"/>
    <dgm:cxn modelId="{8398C6E1-6B79-4D22-AE22-D51DD355FDEA}" type="presOf" srcId="{C3594474-D5D3-4E89-BAEB-8379EC911C4F}" destId="{13CC2016-3049-4DE6-BF82-9BD82543540A}" srcOrd="0" destOrd="3" presId="urn:microsoft.com/office/officeart/2005/8/layout/process5"/>
    <dgm:cxn modelId="{0D2B7EE3-5FA9-468B-B87F-A3690000EF7D}" type="presOf" srcId="{A4CEA3EA-B566-40DE-8C30-90D4726DF78F}" destId="{BF9DD3BA-13FA-46F7-8B9D-875E634A3F60}" srcOrd="0" destOrd="0" presId="urn:microsoft.com/office/officeart/2005/8/layout/process5"/>
    <dgm:cxn modelId="{294606E7-4972-4668-813B-6A5ADAE24438}" type="presOf" srcId="{7F2F062E-6E99-4F28-85CD-4DE9AE2E5370}" destId="{4AE84CAA-5368-4185-AF79-46477CADF9A4}" srcOrd="0" destOrd="1" presId="urn:microsoft.com/office/officeart/2005/8/layout/process5"/>
    <dgm:cxn modelId="{F28239E7-25BF-4F4E-8FB6-C4676DB29D09}" type="presOf" srcId="{17ACFADD-A397-401D-96AF-0BE49DBCA489}" destId="{13CC2016-3049-4DE6-BF82-9BD82543540A}" srcOrd="0" destOrd="2" presId="urn:microsoft.com/office/officeart/2005/8/layout/process5"/>
    <dgm:cxn modelId="{3D9803EB-7FEC-4CF2-9668-375AB989AD4C}" type="presOf" srcId="{7C86CAFA-4B92-4974-9927-886C636B178D}" destId="{0BF9FD09-7B98-424E-9753-F6ED0F30555B}" srcOrd="0" destOrd="0" presId="urn:microsoft.com/office/officeart/2005/8/layout/process5"/>
    <dgm:cxn modelId="{C89202EE-A033-461D-8F60-02FED957BCB3}" srcId="{7C86CAFA-4B92-4974-9927-886C636B178D}" destId="{6E92D897-2046-4BB8-B242-992AA1158318}" srcOrd="6" destOrd="0" parTransId="{478D6794-C47A-4A40-AF36-ECECD2A784EE}" sibTransId="{E688FF19-6D1B-4DA4-8841-1476FCFD1354}"/>
    <dgm:cxn modelId="{F8D0ACF3-0705-46FD-BF75-8934269C5666}" type="presOf" srcId="{9712A31F-8614-45C8-BBFE-29BB7A0896E4}" destId="{1B78C4B1-CAC4-44FB-B150-865F6E8D4D46}" srcOrd="0" destOrd="0" presId="urn:microsoft.com/office/officeart/2005/8/layout/process5"/>
    <dgm:cxn modelId="{741322F4-BF5B-4B50-B7B1-BCC8F6F353B8}" type="presOf" srcId="{A371A188-3154-4B72-9BE3-F597A62065A3}" destId="{A451AC9D-26F4-4014-ACD1-815817B553A2}" srcOrd="0" destOrd="3" presId="urn:microsoft.com/office/officeart/2005/8/layout/process5"/>
    <dgm:cxn modelId="{69E72CF7-147B-458F-A60C-3F69CD53BD55}" type="presOf" srcId="{9712A31F-8614-45C8-BBFE-29BB7A0896E4}" destId="{D03DCDC3-E31B-42F7-9639-393BCA89EA36}" srcOrd="1" destOrd="0" presId="urn:microsoft.com/office/officeart/2005/8/layout/process5"/>
    <dgm:cxn modelId="{2CAF82F7-331E-4D3B-8BE3-1ECFC50742BC}" type="presOf" srcId="{3898AA86-0F75-4057-A099-F0E067B00768}" destId="{3CDBC16A-E831-428C-A9E7-E4155B8740A6}" srcOrd="0" destOrd="4" presId="urn:microsoft.com/office/officeart/2005/8/layout/process5"/>
    <dgm:cxn modelId="{2D4837FD-F1E5-457B-99AF-79282CB5BC6F}" type="presOf" srcId="{A8DE5F0F-ADDD-429B-81AF-AA7189D48AA6}" destId="{76640A8D-BF95-49D6-9784-737720F187B4}" srcOrd="0" destOrd="0" presId="urn:microsoft.com/office/officeart/2005/8/layout/process5"/>
    <dgm:cxn modelId="{5FB53AFE-57FC-4C88-9A13-B4022CB2B869}" srcId="{4278E440-36BF-443F-9C5C-C7C642F5C420}" destId="{3898AA86-0F75-4057-A099-F0E067B00768}" srcOrd="3" destOrd="0" parTransId="{B72311C8-3546-4435-B3D3-41400B8F3E07}" sibTransId="{B4E36B7B-47EB-4D33-B9F2-11C89E747FB8}"/>
    <dgm:cxn modelId="{9C356AFE-0A0F-4056-A914-93653970BB0E}" type="presOf" srcId="{653F1767-1AFA-467F-8FBB-BE3895871D97}" destId="{3F2C21F8-85E6-41A1-9736-BEE57491D44E}" srcOrd="0" destOrd="0" presId="urn:microsoft.com/office/officeart/2005/8/layout/process5"/>
    <dgm:cxn modelId="{01A8B76E-2158-4163-A9FF-C5FBDA0C23D9}" type="presParOf" srcId="{0BF9FD09-7B98-424E-9753-F6ED0F30555B}" destId="{3F2C21F8-85E6-41A1-9736-BEE57491D44E}" srcOrd="0" destOrd="0" presId="urn:microsoft.com/office/officeart/2005/8/layout/process5"/>
    <dgm:cxn modelId="{6A309366-0ADD-4E3D-B313-A7CDF8663076}" type="presParOf" srcId="{0BF9FD09-7B98-424E-9753-F6ED0F30555B}" destId="{7096517A-BB3E-4320-925E-2B49096B063A}" srcOrd="1" destOrd="0" presId="urn:microsoft.com/office/officeart/2005/8/layout/process5"/>
    <dgm:cxn modelId="{0F83358E-642D-41B9-B508-4574631C85E7}" type="presParOf" srcId="{7096517A-BB3E-4320-925E-2B49096B063A}" destId="{D17E7D95-19BC-4012-AC80-FA6264F91199}" srcOrd="0" destOrd="0" presId="urn:microsoft.com/office/officeart/2005/8/layout/process5"/>
    <dgm:cxn modelId="{BEA9932A-6BC9-4492-B2D1-86067228B4A9}" type="presParOf" srcId="{0BF9FD09-7B98-424E-9753-F6ED0F30555B}" destId="{BF9DD3BA-13FA-46F7-8B9D-875E634A3F60}" srcOrd="2" destOrd="0" presId="urn:microsoft.com/office/officeart/2005/8/layout/process5"/>
    <dgm:cxn modelId="{4B5AC6A3-94F9-471A-8848-4513A9CF7EF5}" type="presParOf" srcId="{0BF9FD09-7B98-424E-9753-F6ED0F30555B}" destId="{1B78C4B1-CAC4-44FB-B150-865F6E8D4D46}" srcOrd="3" destOrd="0" presId="urn:microsoft.com/office/officeart/2005/8/layout/process5"/>
    <dgm:cxn modelId="{08942B2E-93FC-4135-9F33-0FB5815BB249}" type="presParOf" srcId="{1B78C4B1-CAC4-44FB-B150-865F6E8D4D46}" destId="{D03DCDC3-E31B-42F7-9639-393BCA89EA36}" srcOrd="0" destOrd="0" presId="urn:microsoft.com/office/officeart/2005/8/layout/process5"/>
    <dgm:cxn modelId="{2DCF7F6D-BD37-4D48-BAB9-2A46DDF028BD}" type="presParOf" srcId="{0BF9FD09-7B98-424E-9753-F6ED0F30555B}" destId="{13CC2016-3049-4DE6-BF82-9BD82543540A}" srcOrd="4" destOrd="0" presId="urn:microsoft.com/office/officeart/2005/8/layout/process5"/>
    <dgm:cxn modelId="{C90596BD-5B8D-48CD-8464-56C46B5A5E2E}" type="presParOf" srcId="{0BF9FD09-7B98-424E-9753-F6ED0F30555B}" destId="{BB68D958-4B35-4621-858C-D8A92510DB75}" srcOrd="5" destOrd="0" presId="urn:microsoft.com/office/officeart/2005/8/layout/process5"/>
    <dgm:cxn modelId="{304FD24F-83D2-4AEA-86E6-F0F5DD7111AC}" type="presParOf" srcId="{BB68D958-4B35-4621-858C-D8A92510DB75}" destId="{4C4B50B0-E514-4D56-93BE-67E2BBFE5203}" srcOrd="0" destOrd="0" presId="urn:microsoft.com/office/officeart/2005/8/layout/process5"/>
    <dgm:cxn modelId="{57D59D70-E85E-4ABA-8C3E-A1A17A567D96}" type="presParOf" srcId="{0BF9FD09-7B98-424E-9753-F6ED0F30555B}" destId="{B2E3B438-FB81-4352-95BD-D70D8E852510}" srcOrd="6" destOrd="0" presId="urn:microsoft.com/office/officeart/2005/8/layout/process5"/>
    <dgm:cxn modelId="{56276035-25C8-4AE6-82B8-7182FF9E942C}" type="presParOf" srcId="{0BF9FD09-7B98-424E-9753-F6ED0F30555B}" destId="{1476FD6B-F332-4FBE-A3B9-D19321AAA036}" srcOrd="7" destOrd="0" presId="urn:microsoft.com/office/officeart/2005/8/layout/process5"/>
    <dgm:cxn modelId="{BC66F5E4-A3CE-4A07-BB77-70D9E3C53C99}" type="presParOf" srcId="{1476FD6B-F332-4FBE-A3B9-D19321AAA036}" destId="{9BD7EC11-8A27-4162-9E66-D63F86604173}" srcOrd="0" destOrd="0" presId="urn:microsoft.com/office/officeart/2005/8/layout/process5"/>
    <dgm:cxn modelId="{AA23F651-6B09-4624-A2C5-ACE36E16B709}" type="presParOf" srcId="{0BF9FD09-7B98-424E-9753-F6ED0F30555B}" destId="{3CDBC16A-E831-428C-A9E7-E4155B8740A6}" srcOrd="8" destOrd="0" presId="urn:microsoft.com/office/officeart/2005/8/layout/process5"/>
    <dgm:cxn modelId="{88990392-FDAD-4FF9-B18A-0384C0B27DD9}" type="presParOf" srcId="{0BF9FD09-7B98-424E-9753-F6ED0F30555B}" destId="{F1E3E3B3-4278-45EB-BB3C-5E365A20942F}" srcOrd="9" destOrd="0" presId="urn:microsoft.com/office/officeart/2005/8/layout/process5"/>
    <dgm:cxn modelId="{6BBB50DD-DEB6-434C-93C6-D1C4DEE11DDC}" type="presParOf" srcId="{F1E3E3B3-4278-45EB-BB3C-5E365A20942F}" destId="{B69F86E1-F397-44D1-B802-401ACA89A663}" srcOrd="0" destOrd="0" presId="urn:microsoft.com/office/officeart/2005/8/layout/process5"/>
    <dgm:cxn modelId="{90B2923A-C6C0-4E98-9C5C-192F66207A90}" type="presParOf" srcId="{0BF9FD09-7B98-424E-9753-F6ED0F30555B}" destId="{4AE84CAA-5368-4185-AF79-46477CADF9A4}" srcOrd="10" destOrd="0" presId="urn:microsoft.com/office/officeart/2005/8/layout/process5"/>
    <dgm:cxn modelId="{282D76ED-28CC-4EB1-84EC-5BEADF7E43FA}" type="presParOf" srcId="{0BF9FD09-7B98-424E-9753-F6ED0F30555B}" destId="{700734C8-7179-45E3-BE9B-B3DC694B70DC}" srcOrd="11" destOrd="0" presId="urn:microsoft.com/office/officeart/2005/8/layout/process5"/>
    <dgm:cxn modelId="{4E600E80-C9F9-42CE-90BD-F7D3FC6C5D15}" type="presParOf" srcId="{700734C8-7179-45E3-BE9B-B3DC694B70DC}" destId="{AB6B30E0-96C8-42A5-AD97-6A35F6AD8F12}" srcOrd="0" destOrd="0" presId="urn:microsoft.com/office/officeart/2005/8/layout/process5"/>
    <dgm:cxn modelId="{801BDBF8-357C-41F4-B7A4-92789CAA44B0}" type="presParOf" srcId="{0BF9FD09-7B98-424E-9753-F6ED0F30555B}" destId="{A451AC9D-26F4-4014-ACD1-815817B553A2}" srcOrd="12" destOrd="0" presId="urn:microsoft.com/office/officeart/2005/8/layout/process5"/>
    <dgm:cxn modelId="{769F8EC5-9E69-480A-A280-AB94F43A20FD}" type="presParOf" srcId="{0BF9FD09-7B98-424E-9753-F6ED0F30555B}" destId="{50DA3B2B-B865-4AC4-90E8-B69617D1E86F}" srcOrd="13" destOrd="0" presId="urn:microsoft.com/office/officeart/2005/8/layout/process5"/>
    <dgm:cxn modelId="{1B4999D0-03F7-4D5C-8332-5878BD743FF5}" type="presParOf" srcId="{50DA3B2B-B865-4AC4-90E8-B69617D1E86F}" destId="{77821ED5-6E33-4442-8386-3AA58CCC4217}" srcOrd="0" destOrd="0" presId="urn:microsoft.com/office/officeart/2005/8/layout/process5"/>
    <dgm:cxn modelId="{4EAEBB85-60FA-49DB-AB44-9FC59F024119}" type="presParOf" srcId="{0BF9FD09-7B98-424E-9753-F6ED0F30555B}" destId="{76640A8D-BF95-49D6-9784-737720F187B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71090-882B-41C9-8BD1-0F92110430C6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FA7777-CE9E-4BB6-894B-52241E6CC6DD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E832D7F9-67AC-4CD9-85F4-479A26DEC159}" type="parTrans" cxnId="{65316FB0-7DD4-4F05-B193-74C83895E0F3}">
      <dgm:prSet/>
      <dgm:spPr/>
      <dgm:t>
        <a:bodyPr/>
        <a:lstStyle/>
        <a:p>
          <a:endParaRPr lang="en-US"/>
        </a:p>
      </dgm:t>
    </dgm:pt>
    <dgm:pt modelId="{8ABDCF50-2383-4557-9287-FF3C0C096FE8}" type="sibTrans" cxnId="{65316FB0-7DD4-4F05-B193-74C83895E0F3}">
      <dgm:prSet/>
      <dgm:spPr/>
      <dgm:t>
        <a:bodyPr/>
        <a:lstStyle/>
        <a:p>
          <a:endParaRPr lang="en-US"/>
        </a:p>
      </dgm:t>
    </dgm:pt>
    <dgm:pt modelId="{8F08A7BD-E2F2-4CAD-878E-B9A6B84F324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will be the trading environment</a:t>
          </a:r>
          <a:endParaRPr lang="en-US"/>
        </a:p>
      </dgm:t>
    </dgm:pt>
    <dgm:pt modelId="{88FD8BC8-CE93-4FA8-840B-0D1611E9E541}" type="parTrans" cxnId="{FC8E7AEF-721D-40B9-A5EE-2D6E355E4264}">
      <dgm:prSet/>
      <dgm:spPr/>
      <dgm:t>
        <a:bodyPr/>
        <a:lstStyle/>
        <a:p>
          <a:endParaRPr lang="en-US"/>
        </a:p>
      </dgm:t>
    </dgm:pt>
    <dgm:pt modelId="{9F42892C-4F0F-4F04-8C10-F0FD49C7E451}" type="sibTrans" cxnId="{FC8E7AEF-721D-40B9-A5EE-2D6E355E4264}">
      <dgm:prSet/>
      <dgm:spPr/>
      <dgm:t>
        <a:bodyPr/>
        <a:lstStyle/>
        <a:p>
          <a:endParaRPr lang="en-US"/>
        </a:p>
      </dgm:t>
    </dgm:pt>
    <dgm:pt modelId="{0FE6AEC7-D165-485D-B99C-C91BF9D3926E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471CFF7-2C84-460E-8E40-E123123D1A8D}" type="parTrans" cxnId="{745FEB55-B23B-4099-9E5F-048A18E1A5F2}">
      <dgm:prSet/>
      <dgm:spPr/>
      <dgm:t>
        <a:bodyPr/>
        <a:lstStyle/>
        <a:p>
          <a:endParaRPr lang="en-US"/>
        </a:p>
      </dgm:t>
    </dgm:pt>
    <dgm:pt modelId="{1522C777-612A-4ED8-8312-D954AD71F95B}" type="sibTrans" cxnId="{745FEB55-B23B-4099-9E5F-048A18E1A5F2}">
      <dgm:prSet/>
      <dgm:spPr/>
      <dgm:t>
        <a:bodyPr/>
        <a:lstStyle/>
        <a:p>
          <a:endParaRPr lang="en-US"/>
        </a:p>
      </dgm:t>
    </dgm:pt>
    <dgm:pt modelId="{07715823-13C5-4BEC-B4ED-5286849F16C8}">
      <dgm:prSet phldrT="[Text]"/>
      <dgm:spPr/>
      <dgm:t>
        <a:bodyPr/>
        <a:lstStyle/>
        <a:p>
          <a:r>
            <a:rPr lang="en-US" b="0" i="0" u="none"/>
            <a:t>Using price as an observation</a:t>
          </a:r>
          <a:endParaRPr lang="en-US"/>
        </a:p>
      </dgm:t>
    </dgm:pt>
    <dgm:pt modelId="{5D2AB34A-2CD5-4903-83AC-2D736524675E}" type="parTrans" cxnId="{4F0B3C66-9285-4FBB-AC88-5A5414662319}">
      <dgm:prSet/>
      <dgm:spPr/>
      <dgm:t>
        <a:bodyPr/>
        <a:lstStyle/>
        <a:p>
          <a:endParaRPr lang="en-US"/>
        </a:p>
      </dgm:t>
    </dgm:pt>
    <dgm:pt modelId="{D3F4399C-3720-4E64-91BD-03DF5404AC40}" type="sibTrans" cxnId="{4F0B3C66-9285-4FBB-AC88-5A5414662319}">
      <dgm:prSet/>
      <dgm:spPr/>
      <dgm:t>
        <a:bodyPr/>
        <a:lstStyle/>
        <a:p>
          <a:endParaRPr lang="en-US"/>
        </a:p>
      </dgm:t>
    </dgm:pt>
    <dgm:pt modelId="{B23EFCAC-6E3C-4F1C-84DB-C41AE1355E5C}">
      <dgm:prSet phldrT="[Text]"/>
      <dgm:spPr/>
      <dgm:t>
        <a:bodyPr/>
        <a:lstStyle/>
        <a:p>
          <a:r>
            <a:rPr lang="en-US"/>
            <a:t>Default Stock features </a:t>
          </a:r>
        </a:p>
      </dgm:t>
    </dgm:pt>
    <dgm:pt modelId="{5B7F5DD2-1BF5-4F18-9D10-A8D5B8F00098}" type="parTrans" cxnId="{97878EA2-7BDE-4CD4-863A-FF9F6E7283B1}">
      <dgm:prSet/>
      <dgm:spPr/>
      <dgm:t>
        <a:bodyPr/>
        <a:lstStyle/>
        <a:p>
          <a:endParaRPr lang="en-US"/>
        </a:p>
      </dgm:t>
    </dgm:pt>
    <dgm:pt modelId="{C6A64192-EBF1-4E2E-AB29-B4F292B3A676}" type="sibTrans" cxnId="{97878EA2-7BDE-4CD4-863A-FF9F6E7283B1}">
      <dgm:prSet/>
      <dgm:spPr/>
      <dgm:t>
        <a:bodyPr/>
        <a:lstStyle/>
        <a:p>
          <a:endParaRPr lang="en-US"/>
        </a:p>
      </dgm:t>
    </dgm:pt>
    <dgm:pt modelId="{C56D1421-D15E-4A1B-8116-9621B2621980}">
      <dgm:prSet phldrT="[Text]"/>
      <dgm:spPr/>
      <dgm:t>
        <a:bodyPr/>
        <a:lstStyle/>
        <a:p>
          <a:r>
            <a:rPr lang="en-US"/>
            <a:t>Action</a:t>
          </a:r>
        </a:p>
      </dgm:t>
    </dgm:pt>
    <dgm:pt modelId="{213AC325-C665-4F4F-BD54-F0BEF3B152DB}" type="parTrans" cxnId="{17AC8457-5F8A-4F70-8826-9654D325FE5F}">
      <dgm:prSet/>
      <dgm:spPr/>
      <dgm:t>
        <a:bodyPr/>
        <a:lstStyle/>
        <a:p>
          <a:endParaRPr lang="en-US"/>
        </a:p>
      </dgm:t>
    </dgm:pt>
    <dgm:pt modelId="{C0347C37-A9B1-4D79-92BC-080CFF94B060}" type="sibTrans" cxnId="{17AC8457-5F8A-4F70-8826-9654D325FE5F}">
      <dgm:prSet/>
      <dgm:spPr/>
      <dgm:t>
        <a:bodyPr/>
        <a:lstStyle/>
        <a:p>
          <a:endParaRPr lang="en-US"/>
        </a:p>
      </dgm:t>
    </dgm:pt>
    <dgm:pt modelId="{FBC1949B-2134-461A-9BC8-1F55131C4DE2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5D181C65-00BD-497B-8ADD-0F036F96E1E9}" type="parTrans" cxnId="{129EB3C9-E5D8-4714-80EE-F06F88EC30F3}">
      <dgm:prSet/>
      <dgm:spPr/>
      <dgm:t>
        <a:bodyPr/>
        <a:lstStyle/>
        <a:p>
          <a:endParaRPr lang="en-US"/>
        </a:p>
      </dgm:t>
    </dgm:pt>
    <dgm:pt modelId="{8D8E2718-CFE8-4D3C-844A-8C2C20312230}" type="sibTrans" cxnId="{129EB3C9-E5D8-4714-80EE-F06F88EC30F3}">
      <dgm:prSet/>
      <dgm:spPr/>
      <dgm:t>
        <a:bodyPr/>
        <a:lstStyle/>
        <a:p>
          <a:endParaRPr lang="en-US"/>
        </a:p>
      </dgm:t>
    </dgm:pt>
    <dgm:pt modelId="{0ACEDD44-5DCD-427D-9AD1-1A41906F9C16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C94E5E01-BD40-4CE4-A371-88F8839E891D}" type="parTrans" cxnId="{6D7D2124-C881-4944-AAD9-CF0B4B1E92AE}">
      <dgm:prSet/>
      <dgm:spPr/>
      <dgm:t>
        <a:bodyPr/>
        <a:lstStyle/>
        <a:p>
          <a:endParaRPr lang="en-US"/>
        </a:p>
      </dgm:t>
    </dgm:pt>
    <dgm:pt modelId="{73C65919-FD4B-445F-85AF-FD5CF2956CDE}" type="sibTrans" cxnId="{6D7D2124-C881-4944-AAD9-CF0B4B1E92AE}">
      <dgm:prSet/>
      <dgm:spPr/>
      <dgm:t>
        <a:bodyPr/>
        <a:lstStyle/>
        <a:p>
          <a:endParaRPr lang="en-US"/>
        </a:p>
      </dgm:t>
    </dgm:pt>
    <dgm:pt modelId="{BB937124-ED62-4B75-BDB7-2292DEBC0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At each time step, the environment will pass the current state to the agent</a:t>
          </a:r>
        </a:p>
      </dgm:t>
    </dgm:pt>
    <dgm:pt modelId="{BA7AEA82-E960-4626-855B-296467C58348}" type="parTrans" cxnId="{4CE17D90-DA17-4B65-99D1-7D237A8F978B}">
      <dgm:prSet/>
      <dgm:spPr/>
      <dgm:t>
        <a:bodyPr/>
        <a:lstStyle/>
        <a:p>
          <a:endParaRPr lang="en-US"/>
        </a:p>
      </dgm:t>
    </dgm:pt>
    <dgm:pt modelId="{7DB3B011-1ECC-43ED-952B-74CCBC475F0B}" type="sibTrans" cxnId="{4CE17D90-DA17-4B65-99D1-7D237A8F978B}">
      <dgm:prSet/>
      <dgm:spPr/>
      <dgm:t>
        <a:bodyPr/>
        <a:lstStyle/>
        <a:p>
          <a:endParaRPr lang="en-US"/>
        </a:p>
      </dgm:t>
    </dgm:pt>
    <dgm:pt modelId="{C12888B1-D8A4-4C35-A2DC-AF5A83292E2C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9629F7DD-4495-43C9-AD59-02C8166B2048}" type="parTrans" cxnId="{C831C01F-0766-45D2-9082-AD73C8790CCB}">
      <dgm:prSet/>
      <dgm:spPr/>
      <dgm:t>
        <a:bodyPr/>
        <a:lstStyle/>
        <a:p>
          <a:endParaRPr lang="en-US"/>
        </a:p>
      </dgm:t>
    </dgm:pt>
    <dgm:pt modelId="{E66671AF-8D87-41DB-BEAB-81DF17F03B61}" type="sibTrans" cxnId="{C831C01F-0766-45D2-9082-AD73C8790CCB}">
      <dgm:prSet/>
      <dgm:spPr/>
      <dgm:t>
        <a:bodyPr/>
        <a:lstStyle/>
        <a:p>
          <a:endParaRPr lang="en-US"/>
        </a:p>
      </dgm:t>
    </dgm:pt>
    <dgm:pt modelId="{B9B6CCAA-B466-4CE7-A631-37F1921F34CB}">
      <dgm:prSet phldrT="[Text]"/>
      <dgm:spPr/>
      <dgm:t>
        <a:bodyPr/>
        <a:lstStyle/>
        <a:p>
          <a:r>
            <a:rPr lang="en-US"/>
            <a:t>Agent</a:t>
          </a:r>
        </a:p>
      </dgm:t>
    </dgm:pt>
    <dgm:pt modelId="{53F6F341-4A21-49B1-AAA5-8C2CBF42833F}" type="parTrans" cxnId="{213E04C8-CB64-4CE5-9FC8-162C4B3C2562}">
      <dgm:prSet/>
      <dgm:spPr/>
      <dgm:t>
        <a:bodyPr/>
        <a:lstStyle/>
        <a:p>
          <a:endParaRPr lang="en-US"/>
        </a:p>
      </dgm:t>
    </dgm:pt>
    <dgm:pt modelId="{C99034D3-9D55-43E9-A547-29C7DE0A8A5D}" type="sibTrans" cxnId="{213E04C8-CB64-4CE5-9FC8-162C4B3C2562}">
      <dgm:prSet/>
      <dgm:spPr/>
      <dgm:t>
        <a:bodyPr/>
        <a:lstStyle/>
        <a:p>
          <a:endParaRPr lang="en-US"/>
        </a:p>
      </dgm:t>
    </dgm:pt>
    <dgm:pt modelId="{89B45CEC-5778-42E5-8534-CBAC42143C90}">
      <dgm:prSet phldrT="[Text]"/>
      <dgm:spPr/>
      <dgm:t>
        <a:bodyPr/>
        <a:lstStyle/>
        <a:p>
          <a:r>
            <a:rPr lang="en-US"/>
            <a:t>Stock Ticker = Apple [‘Appl’]</a:t>
          </a:r>
        </a:p>
      </dgm:t>
    </dgm:pt>
    <dgm:pt modelId="{E00CE1A1-44B9-44D7-94EE-2124E8EFEB7C}" type="parTrans" cxnId="{E2F1E350-E7F2-4897-A426-AF2337B73063}">
      <dgm:prSet/>
      <dgm:spPr/>
      <dgm:t>
        <a:bodyPr/>
        <a:lstStyle/>
        <a:p>
          <a:endParaRPr lang="en-US"/>
        </a:p>
      </dgm:t>
    </dgm:pt>
    <dgm:pt modelId="{D9B41362-7993-4578-8E57-AB7B4A918D24}" type="sibTrans" cxnId="{E2F1E350-E7F2-4897-A426-AF2337B73063}">
      <dgm:prSet/>
      <dgm:spPr/>
      <dgm:t>
        <a:bodyPr/>
        <a:lstStyle/>
        <a:p>
          <a:endParaRPr lang="en-US"/>
        </a:p>
      </dgm:t>
    </dgm:pt>
    <dgm:pt modelId="{48CA5601-89CB-4E9F-A516-BEDEE3C6B369}">
      <dgm:prSet phldrT="[Text]"/>
      <dgm:spPr/>
      <dgm:t>
        <a:bodyPr/>
        <a:lstStyle/>
        <a:p>
          <a:r>
            <a:rPr lang="en-US"/>
            <a:t>Reward is Total Profit achieved</a:t>
          </a:r>
        </a:p>
      </dgm:t>
    </dgm:pt>
    <dgm:pt modelId="{142AADB2-2D55-4BEE-9538-3DA3F4456E25}" type="parTrans" cxnId="{7E1E284E-7F5E-45A9-B1B7-EAFCB2A81517}">
      <dgm:prSet/>
      <dgm:spPr/>
      <dgm:t>
        <a:bodyPr/>
        <a:lstStyle/>
        <a:p>
          <a:endParaRPr lang="en-US"/>
        </a:p>
      </dgm:t>
    </dgm:pt>
    <dgm:pt modelId="{C2BE689E-1C83-4614-856D-C4CB591B8662}" type="sibTrans" cxnId="{7E1E284E-7F5E-45A9-B1B7-EAFCB2A81517}">
      <dgm:prSet/>
      <dgm:spPr/>
      <dgm:t>
        <a:bodyPr/>
        <a:lstStyle/>
        <a:p>
          <a:endParaRPr lang="en-US"/>
        </a:p>
      </dgm:t>
    </dgm:pt>
    <dgm:pt modelId="{88B428CB-53D2-4D55-86EE-C0D45247287D}" type="pres">
      <dgm:prSet presAssocID="{41971090-882B-41C9-8BD1-0F92110430C6}" presName="Name0" presStyleCnt="0">
        <dgm:presLayoutVars>
          <dgm:dir/>
          <dgm:animLvl val="lvl"/>
          <dgm:resizeHandles val="exact"/>
        </dgm:presLayoutVars>
      </dgm:prSet>
      <dgm:spPr/>
    </dgm:pt>
    <dgm:pt modelId="{4442C0DB-3B4C-4E60-800D-BBC68C486265}" type="pres">
      <dgm:prSet presAssocID="{B9B6CCAA-B466-4CE7-A631-37F1921F34CB}" presName="boxAndChildren" presStyleCnt="0"/>
      <dgm:spPr/>
    </dgm:pt>
    <dgm:pt modelId="{433A0C97-4789-4E67-A374-6AB5DDF54484}" type="pres">
      <dgm:prSet presAssocID="{B9B6CCAA-B466-4CE7-A631-37F1921F34CB}" presName="parentTextBox" presStyleLbl="node1" presStyleIdx="0" presStyleCnt="4"/>
      <dgm:spPr/>
    </dgm:pt>
    <dgm:pt modelId="{79E3ED63-D71C-480C-8C13-23BB6ACA34CC}" type="pres">
      <dgm:prSet presAssocID="{B9B6CCAA-B466-4CE7-A631-37F1921F34CB}" presName="entireBox" presStyleLbl="node1" presStyleIdx="0" presStyleCnt="4"/>
      <dgm:spPr/>
    </dgm:pt>
    <dgm:pt modelId="{2A8891F5-8280-43B3-9B09-262D0BA5D7CB}" type="pres">
      <dgm:prSet presAssocID="{B9B6CCAA-B466-4CE7-A631-37F1921F34CB}" presName="descendantBox" presStyleCnt="0"/>
      <dgm:spPr/>
    </dgm:pt>
    <dgm:pt modelId="{E2224A8E-AA0C-4A89-8E1D-927E929DC602}" type="pres">
      <dgm:prSet presAssocID="{89B45CEC-5778-42E5-8534-CBAC42143C90}" presName="childTextBox" presStyleLbl="fgAccFollowNode1" presStyleIdx="0" presStyleCnt="9">
        <dgm:presLayoutVars>
          <dgm:bulletEnabled val="1"/>
        </dgm:presLayoutVars>
      </dgm:prSet>
      <dgm:spPr/>
    </dgm:pt>
    <dgm:pt modelId="{9B793BCF-4B33-47CC-9476-EAAA921E8226}" type="pres">
      <dgm:prSet presAssocID="{48CA5601-89CB-4E9F-A516-BEDEE3C6B369}" presName="childTextBox" presStyleLbl="fgAccFollowNode1" presStyleIdx="1" presStyleCnt="9">
        <dgm:presLayoutVars>
          <dgm:bulletEnabled val="1"/>
        </dgm:presLayoutVars>
      </dgm:prSet>
      <dgm:spPr/>
    </dgm:pt>
    <dgm:pt modelId="{A51DE2D8-C7F3-44D2-B859-346D9F719DB1}" type="pres">
      <dgm:prSet presAssocID="{C0347C37-A9B1-4D79-92BC-080CFF94B060}" presName="sp" presStyleCnt="0"/>
      <dgm:spPr/>
    </dgm:pt>
    <dgm:pt modelId="{A900CEF0-9F9C-4978-9286-5F6A19EEA797}" type="pres">
      <dgm:prSet presAssocID="{C56D1421-D15E-4A1B-8116-9621B2621980}" presName="arrowAndChildren" presStyleCnt="0"/>
      <dgm:spPr/>
    </dgm:pt>
    <dgm:pt modelId="{30AF2390-17F7-40D6-AE52-0562B1047C51}" type="pres">
      <dgm:prSet presAssocID="{C56D1421-D15E-4A1B-8116-9621B2621980}" presName="parentTextArrow" presStyleLbl="node1" presStyleIdx="0" presStyleCnt="4"/>
      <dgm:spPr/>
    </dgm:pt>
    <dgm:pt modelId="{5AD563E8-2389-4B61-A34A-0D56219186E8}" type="pres">
      <dgm:prSet presAssocID="{C56D1421-D15E-4A1B-8116-9621B2621980}" presName="arrow" presStyleLbl="node1" presStyleIdx="1" presStyleCnt="4"/>
      <dgm:spPr/>
    </dgm:pt>
    <dgm:pt modelId="{F52445CF-F884-4C5F-BF50-B6104F4353E8}" type="pres">
      <dgm:prSet presAssocID="{C56D1421-D15E-4A1B-8116-9621B2621980}" presName="descendantArrow" presStyleCnt="0"/>
      <dgm:spPr/>
    </dgm:pt>
    <dgm:pt modelId="{3B58BF99-066F-4D2F-9182-09396D4B5738}" type="pres">
      <dgm:prSet presAssocID="{FBC1949B-2134-461A-9BC8-1F55131C4DE2}" presName="childTextArrow" presStyleLbl="fgAccFollowNode1" presStyleIdx="2" presStyleCnt="9">
        <dgm:presLayoutVars>
          <dgm:bulletEnabled val="1"/>
        </dgm:presLayoutVars>
      </dgm:prSet>
      <dgm:spPr/>
    </dgm:pt>
    <dgm:pt modelId="{51EF09BB-A214-4407-80F4-92D0EB3730E4}" type="pres">
      <dgm:prSet presAssocID="{C12888B1-D8A4-4C35-A2DC-AF5A83292E2C}" presName="childTextArrow" presStyleLbl="fgAccFollowNode1" presStyleIdx="3" presStyleCnt="9">
        <dgm:presLayoutVars>
          <dgm:bulletEnabled val="1"/>
        </dgm:presLayoutVars>
      </dgm:prSet>
      <dgm:spPr/>
    </dgm:pt>
    <dgm:pt modelId="{40D07C18-B2BF-4FAA-B928-FABF1087298A}" type="pres">
      <dgm:prSet presAssocID="{0ACEDD44-5DCD-427D-9AD1-1A41906F9C16}" presName="childTextArrow" presStyleLbl="fgAccFollowNode1" presStyleIdx="4" presStyleCnt="9">
        <dgm:presLayoutVars>
          <dgm:bulletEnabled val="1"/>
        </dgm:presLayoutVars>
      </dgm:prSet>
      <dgm:spPr/>
    </dgm:pt>
    <dgm:pt modelId="{7BAD1C92-55D1-4335-A9F5-674144C2D150}" type="pres">
      <dgm:prSet presAssocID="{1522C777-612A-4ED8-8312-D954AD71F95B}" presName="sp" presStyleCnt="0"/>
      <dgm:spPr/>
    </dgm:pt>
    <dgm:pt modelId="{CE112418-1047-453C-8154-2E0628A0825A}" type="pres">
      <dgm:prSet presAssocID="{0FE6AEC7-D165-485D-B99C-C91BF9D3926E}" presName="arrowAndChildren" presStyleCnt="0"/>
      <dgm:spPr/>
    </dgm:pt>
    <dgm:pt modelId="{04852039-6758-4824-A5DA-51732515A946}" type="pres">
      <dgm:prSet presAssocID="{0FE6AEC7-D165-485D-B99C-C91BF9D3926E}" presName="parentTextArrow" presStyleLbl="node1" presStyleIdx="1" presStyleCnt="4"/>
      <dgm:spPr/>
    </dgm:pt>
    <dgm:pt modelId="{D3C57F02-0A1D-4D15-AF90-C11945CFEB0E}" type="pres">
      <dgm:prSet presAssocID="{0FE6AEC7-D165-485D-B99C-C91BF9D3926E}" presName="arrow" presStyleLbl="node1" presStyleIdx="2" presStyleCnt="4"/>
      <dgm:spPr/>
    </dgm:pt>
    <dgm:pt modelId="{50D4F28F-56EF-4F9B-8C55-CC860F81A979}" type="pres">
      <dgm:prSet presAssocID="{0FE6AEC7-D165-485D-B99C-C91BF9D3926E}" presName="descendantArrow" presStyleCnt="0"/>
      <dgm:spPr/>
    </dgm:pt>
    <dgm:pt modelId="{A67FDF9E-514C-4FDB-8D67-771BFF48A426}" type="pres">
      <dgm:prSet presAssocID="{07715823-13C5-4BEC-B4ED-5286849F16C8}" presName="childTextArrow" presStyleLbl="fgAccFollowNode1" presStyleIdx="5" presStyleCnt="9">
        <dgm:presLayoutVars>
          <dgm:bulletEnabled val="1"/>
        </dgm:presLayoutVars>
      </dgm:prSet>
      <dgm:spPr/>
    </dgm:pt>
    <dgm:pt modelId="{B7A32C1E-515D-4E39-9BFA-45F33761BDFB}" type="pres">
      <dgm:prSet presAssocID="{B23EFCAC-6E3C-4F1C-84DB-C41AE1355E5C}" presName="childTextArrow" presStyleLbl="fgAccFollowNode1" presStyleIdx="6" presStyleCnt="9">
        <dgm:presLayoutVars>
          <dgm:bulletEnabled val="1"/>
        </dgm:presLayoutVars>
      </dgm:prSet>
      <dgm:spPr/>
    </dgm:pt>
    <dgm:pt modelId="{5C420C1D-2151-44BC-9E65-65145367E99A}" type="pres">
      <dgm:prSet presAssocID="{8ABDCF50-2383-4557-9287-FF3C0C096FE8}" presName="sp" presStyleCnt="0"/>
      <dgm:spPr/>
    </dgm:pt>
    <dgm:pt modelId="{BD6842FC-054E-4BEE-BA86-A346BB338A06}" type="pres">
      <dgm:prSet presAssocID="{B8FA7777-CE9E-4BB6-894B-52241E6CC6DD}" presName="arrowAndChildren" presStyleCnt="0"/>
      <dgm:spPr/>
    </dgm:pt>
    <dgm:pt modelId="{C45C7B8D-2A4F-411C-9661-10D4B8700A5E}" type="pres">
      <dgm:prSet presAssocID="{B8FA7777-CE9E-4BB6-894B-52241E6CC6DD}" presName="parentTextArrow" presStyleLbl="node1" presStyleIdx="2" presStyleCnt="4"/>
      <dgm:spPr/>
    </dgm:pt>
    <dgm:pt modelId="{129D78FC-6C31-438A-A133-3BC26239758D}" type="pres">
      <dgm:prSet presAssocID="{B8FA7777-CE9E-4BB6-894B-52241E6CC6DD}" presName="arrow" presStyleLbl="node1" presStyleIdx="3" presStyleCnt="4"/>
      <dgm:spPr/>
    </dgm:pt>
    <dgm:pt modelId="{5A69E84E-2CE0-442F-9B51-24ADBEED9D08}" type="pres">
      <dgm:prSet presAssocID="{B8FA7777-CE9E-4BB6-894B-52241E6CC6DD}" presName="descendantArrow" presStyleCnt="0"/>
      <dgm:spPr/>
    </dgm:pt>
    <dgm:pt modelId="{AD31D3B4-0AC0-4842-999D-E4AFC062F77A}" type="pres">
      <dgm:prSet presAssocID="{8F08A7BD-E2F2-4CAD-878E-B9A6B84F3243}" presName="childTextArrow" presStyleLbl="fgAccFollowNode1" presStyleIdx="7" presStyleCnt="9">
        <dgm:presLayoutVars>
          <dgm:bulletEnabled val="1"/>
        </dgm:presLayoutVars>
      </dgm:prSet>
      <dgm:spPr/>
    </dgm:pt>
    <dgm:pt modelId="{5948A89F-CEAE-4103-BEA7-DE9971D8857F}" type="pres">
      <dgm:prSet presAssocID="{BB937124-ED62-4B75-BDB7-2292DEBC039B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AF2E9A06-434E-4916-B5FB-37589E54040D}" type="presOf" srcId="{C56D1421-D15E-4A1B-8116-9621B2621980}" destId="{30AF2390-17F7-40D6-AE52-0562B1047C51}" srcOrd="0" destOrd="0" presId="urn:microsoft.com/office/officeart/2005/8/layout/process4"/>
    <dgm:cxn modelId="{6DCABB0E-AB13-43B5-A073-B9ABB09D2E39}" type="presOf" srcId="{0FE6AEC7-D165-485D-B99C-C91BF9D3926E}" destId="{04852039-6758-4824-A5DA-51732515A946}" srcOrd="0" destOrd="0" presId="urn:microsoft.com/office/officeart/2005/8/layout/process4"/>
    <dgm:cxn modelId="{61EE251A-93E5-4E34-A362-E3215B045DCC}" type="presOf" srcId="{B8FA7777-CE9E-4BB6-894B-52241E6CC6DD}" destId="{C45C7B8D-2A4F-411C-9661-10D4B8700A5E}" srcOrd="0" destOrd="0" presId="urn:microsoft.com/office/officeart/2005/8/layout/process4"/>
    <dgm:cxn modelId="{4A8F111F-76DF-49DB-90D2-CE50588CC5A0}" type="presOf" srcId="{BB937124-ED62-4B75-BDB7-2292DEBC039B}" destId="{5948A89F-CEAE-4103-BEA7-DE9971D8857F}" srcOrd="0" destOrd="0" presId="urn:microsoft.com/office/officeart/2005/8/layout/process4"/>
    <dgm:cxn modelId="{C831C01F-0766-45D2-9082-AD73C8790CCB}" srcId="{C56D1421-D15E-4A1B-8116-9621B2621980}" destId="{C12888B1-D8A4-4C35-A2DC-AF5A83292E2C}" srcOrd="1" destOrd="0" parTransId="{9629F7DD-4495-43C9-AD59-02C8166B2048}" sibTransId="{E66671AF-8D87-41DB-BEAB-81DF17F03B61}"/>
    <dgm:cxn modelId="{49E33722-CB3D-445A-894D-0F54C1BFFB72}" type="presOf" srcId="{0FE6AEC7-D165-485D-B99C-C91BF9D3926E}" destId="{D3C57F02-0A1D-4D15-AF90-C11945CFEB0E}" srcOrd="1" destOrd="0" presId="urn:microsoft.com/office/officeart/2005/8/layout/process4"/>
    <dgm:cxn modelId="{6D7D2124-C881-4944-AAD9-CF0B4B1E92AE}" srcId="{C56D1421-D15E-4A1B-8116-9621B2621980}" destId="{0ACEDD44-5DCD-427D-9AD1-1A41906F9C16}" srcOrd="2" destOrd="0" parTransId="{C94E5E01-BD40-4CE4-A371-88F8839E891D}" sibTransId="{73C65919-FD4B-445F-85AF-FD5CF2956CDE}"/>
    <dgm:cxn modelId="{0188FF30-3A83-475C-9A0E-396D2261B018}" type="presOf" srcId="{41971090-882B-41C9-8BD1-0F92110430C6}" destId="{88B428CB-53D2-4D55-86EE-C0D45247287D}" srcOrd="0" destOrd="0" presId="urn:microsoft.com/office/officeart/2005/8/layout/process4"/>
    <dgm:cxn modelId="{7B199A37-E272-4BCC-ABB6-9ACBC025A4E9}" type="presOf" srcId="{07715823-13C5-4BEC-B4ED-5286849F16C8}" destId="{A67FDF9E-514C-4FDB-8D67-771BFF48A426}" srcOrd="0" destOrd="0" presId="urn:microsoft.com/office/officeart/2005/8/layout/process4"/>
    <dgm:cxn modelId="{6C423060-67FA-4471-992C-6675435BE7AF}" type="presOf" srcId="{8F08A7BD-E2F2-4CAD-878E-B9A6B84F3243}" destId="{AD31D3B4-0AC0-4842-999D-E4AFC062F77A}" srcOrd="0" destOrd="0" presId="urn:microsoft.com/office/officeart/2005/8/layout/process4"/>
    <dgm:cxn modelId="{A9AC9862-C948-47CD-AD22-1D9D7AF59348}" type="presOf" srcId="{89B45CEC-5778-42E5-8534-CBAC42143C90}" destId="{E2224A8E-AA0C-4A89-8E1D-927E929DC602}" srcOrd="0" destOrd="0" presId="urn:microsoft.com/office/officeart/2005/8/layout/process4"/>
    <dgm:cxn modelId="{4F0B3C66-9285-4FBB-AC88-5A5414662319}" srcId="{0FE6AEC7-D165-485D-B99C-C91BF9D3926E}" destId="{07715823-13C5-4BEC-B4ED-5286849F16C8}" srcOrd="0" destOrd="0" parTransId="{5D2AB34A-2CD5-4903-83AC-2D736524675E}" sibTransId="{D3F4399C-3720-4E64-91BD-03DF5404AC40}"/>
    <dgm:cxn modelId="{338B944B-224F-461F-9459-CDAC04931804}" type="presOf" srcId="{FBC1949B-2134-461A-9BC8-1F55131C4DE2}" destId="{3B58BF99-066F-4D2F-9182-09396D4B5738}" srcOrd="0" destOrd="0" presId="urn:microsoft.com/office/officeart/2005/8/layout/process4"/>
    <dgm:cxn modelId="{7E1E284E-7F5E-45A9-B1B7-EAFCB2A81517}" srcId="{B9B6CCAA-B466-4CE7-A631-37F1921F34CB}" destId="{48CA5601-89CB-4E9F-A516-BEDEE3C6B369}" srcOrd="1" destOrd="0" parTransId="{142AADB2-2D55-4BEE-9538-3DA3F4456E25}" sibTransId="{C2BE689E-1C83-4614-856D-C4CB591B8662}"/>
    <dgm:cxn modelId="{E2F1E350-E7F2-4897-A426-AF2337B73063}" srcId="{B9B6CCAA-B466-4CE7-A631-37F1921F34CB}" destId="{89B45CEC-5778-42E5-8534-CBAC42143C90}" srcOrd="0" destOrd="0" parTransId="{E00CE1A1-44B9-44D7-94EE-2124E8EFEB7C}" sibTransId="{D9B41362-7993-4578-8E57-AB7B4A918D24}"/>
    <dgm:cxn modelId="{745FEB55-B23B-4099-9E5F-048A18E1A5F2}" srcId="{41971090-882B-41C9-8BD1-0F92110430C6}" destId="{0FE6AEC7-D165-485D-B99C-C91BF9D3926E}" srcOrd="1" destOrd="0" parTransId="{C471CFF7-2C84-460E-8E40-E123123D1A8D}" sibTransId="{1522C777-612A-4ED8-8312-D954AD71F95B}"/>
    <dgm:cxn modelId="{D533A856-F912-42F7-A34D-8C1BE03D2E0C}" type="presOf" srcId="{48CA5601-89CB-4E9F-A516-BEDEE3C6B369}" destId="{9B793BCF-4B33-47CC-9476-EAAA921E8226}" srcOrd="0" destOrd="0" presId="urn:microsoft.com/office/officeart/2005/8/layout/process4"/>
    <dgm:cxn modelId="{17AC8457-5F8A-4F70-8826-9654D325FE5F}" srcId="{41971090-882B-41C9-8BD1-0F92110430C6}" destId="{C56D1421-D15E-4A1B-8116-9621B2621980}" srcOrd="2" destOrd="0" parTransId="{213AC325-C665-4F4F-BD54-F0BEF3B152DB}" sibTransId="{C0347C37-A9B1-4D79-92BC-080CFF94B060}"/>
    <dgm:cxn modelId="{5E68618D-B01A-4375-9005-099BAF20D6BF}" type="presOf" srcId="{C12888B1-D8A4-4C35-A2DC-AF5A83292E2C}" destId="{51EF09BB-A214-4407-80F4-92D0EB3730E4}" srcOrd="0" destOrd="0" presId="urn:microsoft.com/office/officeart/2005/8/layout/process4"/>
    <dgm:cxn modelId="{4CE17D90-DA17-4B65-99D1-7D237A8F978B}" srcId="{B8FA7777-CE9E-4BB6-894B-52241E6CC6DD}" destId="{BB937124-ED62-4B75-BDB7-2292DEBC039B}" srcOrd="1" destOrd="0" parTransId="{BA7AEA82-E960-4626-855B-296467C58348}" sibTransId="{7DB3B011-1ECC-43ED-952B-74CCBC475F0B}"/>
    <dgm:cxn modelId="{1D4FFC9E-F162-4ED1-A19F-9249842E20A8}" type="presOf" srcId="{B8FA7777-CE9E-4BB6-894B-52241E6CC6DD}" destId="{129D78FC-6C31-438A-A133-3BC26239758D}" srcOrd="1" destOrd="0" presId="urn:microsoft.com/office/officeart/2005/8/layout/process4"/>
    <dgm:cxn modelId="{97878EA2-7BDE-4CD4-863A-FF9F6E7283B1}" srcId="{0FE6AEC7-D165-485D-B99C-C91BF9D3926E}" destId="{B23EFCAC-6E3C-4F1C-84DB-C41AE1355E5C}" srcOrd="1" destOrd="0" parTransId="{5B7F5DD2-1BF5-4F18-9D10-A8D5B8F00098}" sibTransId="{C6A64192-EBF1-4E2E-AB29-B4F292B3A676}"/>
    <dgm:cxn modelId="{65316FB0-7DD4-4F05-B193-74C83895E0F3}" srcId="{41971090-882B-41C9-8BD1-0F92110430C6}" destId="{B8FA7777-CE9E-4BB6-894B-52241E6CC6DD}" srcOrd="0" destOrd="0" parTransId="{E832D7F9-67AC-4CD9-85F4-479A26DEC159}" sibTransId="{8ABDCF50-2383-4557-9287-FF3C0C096FE8}"/>
    <dgm:cxn modelId="{AA2B13BC-87FC-48DE-A9EF-35A0A8CC1784}" type="presOf" srcId="{C56D1421-D15E-4A1B-8116-9621B2621980}" destId="{5AD563E8-2389-4B61-A34A-0D56219186E8}" srcOrd="1" destOrd="0" presId="urn:microsoft.com/office/officeart/2005/8/layout/process4"/>
    <dgm:cxn modelId="{213E04C8-CB64-4CE5-9FC8-162C4B3C2562}" srcId="{41971090-882B-41C9-8BD1-0F92110430C6}" destId="{B9B6CCAA-B466-4CE7-A631-37F1921F34CB}" srcOrd="3" destOrd="0" parTransId="{53F6F341-4A21-49B1-AAA5-8C2CBF42833F}" sibTransId="{C99034D3-9D55-43E9-A547-29C7DE0A8A5D}"/>
    <dgm:cxn modelId="{129EB3C9-E5D8-4714-80EE-F06F88EC30F3}" srcId="{C56D1421-D15E-4A1B-8116-9621B2621980}" destId="{FBC1949B-2134-461A-9BC8-1F55131C4DE2}" srcOrd="0" destOrd="0" parTransId="{5D181C65-00BD-497B-8ADD-0F036F96E1E9}" sibTransId="{8D8E2718-CFE8-4D3C-844A-8C2C20312230}"/>
    <dgm:cxn modelId="{FCB940CD-5E13-468F-A4B8-4220492B4084}" type="presOf" srcId="{B23EFCAC-6E3C-4F1C-84DB-C41AE1355E5C}" destId="{B7A32C1E-515D-4E39-9BFA-45F33761BDFB}" srcOrd="0" destOrd="0" presId="urn:microsoft.com/office/officeart/2005/8/layout/process4"/>
    <dgm:cxn modelId="{C7F9ABE0-0560-4077-9DE8-938B69F1B215}" type="presOf" srcId="{B9B6CCAA-B466-4CE7-A631-37F1921F34CB}" destId="{79E3ED63-D71C-480C-8C13-23BB6ACA34CC}" srcOrd="1" destOrd="0" presId="urn:microsoft.com/office/officeart/2005/8/layout/process4"/>
    <dgm:cxn modelId="{490EEDEC-7D67-4477-8964-068D5FC40260}" type="presOf" srcId="{B9B6CCAA-B466-4CE7-A631-37F1921F34CB}" destId="{433A0C97-4789-4E67-A374-6AB5DDF54484}" srcOrd="0" destOrd="0" presId="urn:microsoft.com/office/officeart/2005/8/layout/process4"/>
    <dgm:cxn modelId="{FC8E7AEF-721D-40B9-A5EE-2D6E355E4264}" srcId="{B8FA7777-CE9E-4BB6-894B-52241E6CC6DD}" destId="{8F08A7BD-E2F2-4CAD-878E-B9A6B84F3243}" srcOrd="0" destOrd="0" parTransId="{88FD8BC8-CE93-4FA8-840B-0D1611E9E541}" sibTransId="{9F42892C-4F0F-4F04-8C10-F0FD49C7E451}"/>
    <dgm:cxn modelId="{621721FE-D518-47E6-82A5-CA2FE41D636A}" type="presOf" srcId="{0ACEDD44-5DCD-427D-9AD1-1A41906F9C16}" destId="{40D07C18-B2BF-4FAA-B928-FABF1087298A}" srcOrd="0" destOrd="0" presId="urn:microsoft.com/office/officeart/2005/8/layout/process4"/>
    <dgm:cxn modelId="{586C5004-0DB3-4D0B-AFD0-0A1CC1B45121}" type="presParOf" srcId="{88B428CB-53D2-4D55-86EE-C0D45247287D}" destId="{4442C0DB-3B4C-4E60-800D-BBC68C486265}" srcOrd="0" destOrd="0" presId="urn:microsoft.com/office/officeart/2005/8/layout/process4"/>
    <dgm:cxn modelId="{C3D0AB6A-F064-4812-8A4D-077A7EB6BF67}" type="presParOf" srcId="{4442C0DB-3B4C-4E60-800D-BBC68C486265}" destId="{433A0C97-4789-4E67-A374-6AB5DDF54484}" srcOrd="0" destOrd="0" presId="urn:microsoft.com/office/officeart/2005/8/layout/process4"/>
    <dgm:cxn modelId="{CB875596-8781-4A8B-9EF5-64F8BEB2BE47}" type="presParOf" srcId="{4442C0DB-3B4C-4E60-800D-BBC68C486265}" destId="{79E3ED63-D71C-480C-8C13-23BB6ACA34CC}" srcOrd="1" destOrd="0" presId="urn:microsoft.com/office/officeart/2005/8/layout/process4"/>
    <dgm:cxn modelId="{4E102692-46B0-4631-96A3-88B278F67D57}" type="presParOf" srcId="{4442C0DB-3B4C-4E60-800D-BBC68C486265}" destId="{2A8891F5-8280-43B3-9B09-262D0BA5D7CB}" srcOrd="2" destOrd="0" presId="urn:microsoft.com/office/officeart/2005/8/layout/process4"/>
    <dgm:cxn modelId="{AD06C857-40A0-48A0-8873-E9E48CD0DAAB}" type="presParOf" srcId="{2A8891F5-8280-43B3-9B09-262D0BA5D7CB}" destId="{E2224A8E-AA0C-4A89-8E1D-927E929DC602}" srcOrd="0" destOrd="0" presId="urn:microsoft.com/office/officeart/2005/8/layout/process4"/>
    <dgm:cxn modelId="{6A4FAE49-88A6-4E83-8230-BB7E6998AA98}" type="presParOf" srcId="{2A8891F5-8280-43B3-9B09-262D0BA5D7CB}" destId="{9B793BCF-4B33-47CC-9476-EAAA921E8226}" srcOrd="1" destOrd="0" presId="urn:microsoft.com/office/officeart/2005/8/layout/process4"/>
    <dgm:cxn modelId="{CDA3A94E-8DCC-4A70-8B64-883B3A4654CD}" type="presParOf" srcId="{88B428CB-53D2-4D55-86EE-C0D45247287D}" destId="{A51DE2D8-C7F3-44D2-B859-346D9F719DB1}" srcOrd="1" destOrd="0" presId="urn:microsoft.com/office/officeart/2005/8/layout/process4"/>
    <dgm:cxn modelId="{121B023B-0758-4579-A45B-6648664186D7}" type="presParOf" srcId="{88B428CB-53D2-4D55-86EE-C0D45247287D}" destId="{A900CEF0-9F9C-4978-9286-5F6A19EEA797}" srcOrd="2" destOrd="0" presId="urn:microsoft.com/office/officeart/2005/8/layout/process4"/>
    <dgm:cxn modelId="{158879A8-F558-4089-A612-FC5D6607852D}" type="presParOf" srcId="{A900CEF0-9F9C-4978-9286-5F6A19EEA797}" destId="{30AF2390-17F7-40D6-AE52-0562B1047C51}" srcOrd="0" destOrd="0" presId="urn:microsoft.com/office/officeart/2005/8/layout/process4"/>
    <dgm:cxn modelId="{C9D0DAE2-BCB3-495A-A7B1-AEACC13F42A2}" type="presParOf" srcId="{A900CEF0-9F9C-4978-9286-5F6A19EEA797}" destId="{5AD563E8-2389-4B61-A34A-0D56219186E8}" srcOrd="1" destOrd="0" presId="urn:microsoft.com/office/officeart/2005/8/layout/process4"/>
    <dgm:cxn modelId="{6E504B07-526B-4BC9-A9B5-198C370B2B7C}" type="presParOf" srcId="{A900CEF0-9F9C-4978-9286-5F6A19EEA797}" destId="{F52445CF-F884-4C5F-BF50-B6104F4353E8}" srcOrd="2" destOrd="0" presId="urn:microsoft.com/office/officeart/2005/8/layout/process4"/>
    <dgm:cxn modelId="{1944B07C-99AB-4678-B907-EFC29CCB6E51}" type="presParOf" srcId="{F52445CF-F884-4C5F-BF50-B6104F4353E8}" destId="{3B58BF99-066F-4D2F-9182-09396D4B5738}" srcOrd="0" destOrd="0" presId="urn:microsoft.com/office/officeart/2005/8/layout/process4"/>
    <dgm:cxn modelId="{1C3727A9-91EE-4392-A2CE-7A6848C9D0A6}" type="presParOf" srcId="{F52445CF-F884-4C5F-BF50-B6104F4353E8}" destId="{51EF09BB-A214-4407-80F4-92D0EB3730E4}" srcOrd="1" destOrd="0" presId="urn:microsoft.com/office/officeart/2005/8/layout/process4"/>
    <dgm:cxn modelId="{AFDF903C-6E5F-466D-BB03-D0CA3221D0D8}" type="presParOf" srcId="{F52445CF-F884-4C5F-BF50-B6104F4353E8}" destId="{40D07C18-B2BF-4FAA-B928-FABF1087298A}" srcOrd="2" destOrd="0" presId="urn:microsoft.com/office/officeart/2005/8/layout/process4"/>
    <dgm:cxn modelId="{ACC452DB-6850-4D0B-8797-2B45F4BD3837}" type="presParOf" srcId="{88B428CB-53D2-4D55-86EE-C0D45247287D}" destId="{7BAD1C92-55D1-4335-A9F5-674144C2D150}" srcOrd="3" destOrd="0" presId="urn:microsoft.com/office/officeart/2005/8/layout/process4"/>
    <dgm:cxn modelId="{FA45D611-1CE8-4963-81BC-8A5468E6E651}" type="presParOf" srcId="{88B428CB-53D2-4D55-86EE-C0D45247287D}" destId="{CE112418-1047-453C-8154-2E0628A0825A}" srcOrd="4" destOrd="0" presId="urn:microsoft.com/office/officeart/2005/8/layout/process4"/>
    <dgm:cxn modelId="{0548ABCA-B879-4CC3-8D18-267B739954E6}" type="presParOf" srcId="{CE112418-1047-453C-8154-2E0628A0825A}" destId="{04852039-6758-4824-A5DA-51732515A946}" srcOrd="0" destOrd="0" presId="urn:microsoft.com/office/officeart/2005/8/layout/process4"/>
    <dgm:cxn modelId="{F5691E2E-9729-439A-80D9-16EFDBB5A02B}" type="presParOf" srcId="{CE112418-1047-453C-8154-2E0628A0825A}" destId="{D3C57F02-0A1D-4D15-AF90-C11945CFEB0E}" srcOrd="1" destOrd="0" presId="urn:microsoft.com/office/officeart/2005/8/layout/process4"/>
    <dgm:cxn modelId="{6D62129C-A9D2-43C1-8CA8-05E146263398}" type="presParOf" srcId="{CE112418-1047-453C-8154-2E0628A0825A}" destId="{50D4F28F-56EF-4F9B-8C55-CC860F81A979}" srcOrd="2" destOrd="0" presId="urn:microsoft.com/office/officeart/2005/8/layout/process4"/>
    <dgm:cxn modelId="{10C20288-B741-4F3C-9F86-42E1DB57E57D}" type="presParOf" srcId="{50D4F28F-56EF-4F9B-8C55-CC860F81A979}" destId="{A67FDF9E-514C-4FDB-8D67-771BFF48A426}" srcOrd="0" destOrd="0" presId="urn:microsoft.com/office/officeart/2005/8/layout/process4"/>
    <dgm:cxn modelId="{0F8E4BF7-0960-4876-A32F-286A749A5111}" type="presParOf" srcId="{50D4F28F-56EF-4F9B-8C55-CC860F81A979}" destId="{B7A32C1E-515D-4E39-9BFA-45F33761BDFB}" srcOrd="1" destOrd="0" presId="urn:microsoft.com/office/officeart/2005/8/layout/process4"/>
    <dgm:cxn modelId="{F2A1CF7E-8840-42F3-A4E4-05B38B4B0D58}" type="presParOf" srcId="{88B428CB-53D2-4D55-86EE-C0D45247287D}" destId="{5C420C1D-2151-44BC-9E65-65145367E99A}" srcOrd="5" destOrd="0" presId="urn:microsoft.com/office/officeart/2005/8/layout/process4"/>
    <dgm:cxn modelId="{74E38FC6-C068-4EC1-BC20-806DFDC68C58}" type="presParOf" srcId="{88B428CB-53D2-4D55-86EE-C0D45247287D}" destId="{BD6842FC-054E-4BEE-BA86-A346BB338A06}" srcOrd="6" destOrd="0" presId="urn:microsoft.com/office/officeart/2005/8/layout/process4"/>
    <dgm:cxn modelId="{9BEE0D85-DD7F-4296-B6D7-790E7CAA6857}" type="presParOf" srcId="{BD6842FC-054E-4BEE-BA86-A346BB338A06}" destId="{C45C7B8D-2A4F-411C-9661-10D4B8700A5E}" srcOrd="0" destOrd="0" presId="urn:microsoft.com/office/officeart/2005/8/layout/process4"/>
    <dgm:cxn modelId="{D846638C-A434-4CF9-AE1E-6247C17540E2}" type="presParOf" srcId="{BD6842FC-054E-4BEE-BA86-A346BB338A06}" destId="{129D78FC-6C31-438A-A133-3BC26239758D}" srcOrd="1" destOrd="0" presId="urn:microsoft.com/office/officeart/2005/8/layout/process4"/>
    <dgm:cxn modelId="{785CDC48-56A1-4A53-835E-3B7AA608F8B1}" type="presParOf" srcId="{BD6842FC-054E-4BEE-BA86-A346BB338A06}" destId="{5A69E84E-2CE0-442F-9B51-24ADBEED9D08}" srcOrd="2" destOrd="0" presId="urn:microsoft.com/office/officeart/2005/8/layout/process4"/>
    <dgm:cxn modelId="{FE363661-1363-4516-927F-0E7BB17E2BBE}" type="presParOf" srcId="{5A69E84E-2CE0-442F-9B51-24ADBEED9D08}" destId="{AD31D3B4-0AC0-4842-999D-E4AFC062F77A}" srcOrd="0" destOrd="0" presId="urn:microsoft.com/office/officeart/2005/8/layout/process4"/>
    <dgm:cxn modelId="{C0720E29-80DB-4B0C-9D37-5FF5C5ECFB45}" type="presParOf" srcId="{5A69E84E-2CE0-442F-9B51-24ADBEED9D08}" destId="{5948A89F-CEAE-4103-BEA7-DE9971D885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53BA5-85F3-42BB-8A4A-A04871BD6DBE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81C4FB-E8A0-46A2-8E15-52D4E7B2AF00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DD703662-7D30-4725-90C5-7DF12176CAB9}" type="parTrans" cxnId="{D1B3F547-4650-4EC5-9B6B-6DAE875962A7}">
      <dgm:prSet/>
      <dgm:spPr/>
      <dgm:t>
        <a:bodyPr/>
        <a:lstStyle/>
        <a:p>
          <a:endParaRPr lang="en-US"/>
        </a:p>
      </dgm:t>
    </dgm:pt>
    <dgm:pt modelId="{61B5AE54-BB59-43F5-9017-902451955848}" type="sibTrans" cxnId="{D1B3F547-4650-4EC5-9B6B-6DAE875962A7}">
      <dgm:prSet/>
      <dgm:spPr/>
      <dgm:t>
        <a:bodyPr/>
        <a:lstStyle/>
        <a:p>
          <a:endParaRPr lang="en-US"/>
        </a:p>
      </dgm:t>
    </dgm:pt>
    <dgm:pt modelId="{D12BD5D4-4881-4984-95BE-97DBB8C99D18}">
      <dgm:prSet/>
      <dgm:spPr/>
      <dgm:t>
        <a:bodyPr/>
        <a:lstStyle/>
        <a:p>
          <a:r>
            <a:rPr lang="en-US" b="0" i="0" u="none"/>
            <a:t>At each time step, the environment will pass the current state to the agent. </a:t>
          </a:r>
          <a:endParaRPr lang="en-US"/>
        </a:p>
      </dgm:t>
    </dgm:pt>
    <dgm:pt modelId="{7BC70DB0-AED6-4EAB-8D41-287D39C3046F}" type="parTrans" cxnId="{911A8175-97B0-45E6-A98B-FDC1E8EFB17E}">
      <dgm:prSet/>
      <dgm:spPr/>
      <dgm:t>
        <a:bodyPr/>
        <a:lstStyle/>
        <a:p>
          <a:endParaRPr lang="en-US"/>
        </a:p>
      </dgm:t>
    </dgm:pt>
    <dgm:pt modelId="{75597E45-8109-4FDA-BDED-30B64461AD7B}" type="sibTrans" cxnId="{911A8175-97B0-45E6-A98B-FDC1E8EFB17E}">
      <dgm:prSet/>
      <dgm:spPr/>
      <dgm:t>
        <a:bodyPr/>
        <a:lstStyle/>
        <a:p>
          <a:endParaRPr lang="en-US"/>
        </a:p>
      </dgm:t>
    </dgm:pt>
    <dgm:pt modelId="{93978195-27CE-4763-9A9A-61CE17E44672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154A2C5-5218-4EF5-8ECC-BEB7B37781BD}" type="parTrans" cxnId="{909FFD3B-21E3-4AA0-ACBD-A89D56D54372}">
      <dgm:prSet/>
      <dgm:spPr/>
      <dgm:t>
        <a:bodyPr/>
        <a:lstStyle/>
        <a:p>
          <a:endParaRPr lang="en-US"/>
        </a:p>
      </dgm:t>
    </dgm:pt>
    <dgm:pt modelId="{E27F9DA8-FFC1-428A-BECA-BC7A22D1899C}" type="sibTrans" cxnId="{909FFD3B-21E3-4AA0-ACBD-A89D56D54372}">
      <dgm:prSet/>
      <dgm:spPr/>
      <dgm:t>
        <a:bodyPr/>
        <a:lstStyle/>
        <a:p>
          <a:endParaRPr lang="en-US"/>
        </a:p>
      </dgm:t>
    </dgm:pt>
    <dgm:pt modelId="{B3AB0924-6682-4FD7-BEDD-FFE71BF06D3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u="none"/>
            <a:t>N</a:t>
          </a:r>
          <a:r>
            <a:rPr lang="en-US" b="0" i="0" u="none"/>
            <a:t> past bars(windows), where each has open, high, low, and close prices</a:t>
          </a:r>
          <a:endParaRPr lang="en-US"/>
        </a:p>
      </dgm:t>
    </dgm:pt>
    <dgm:pt modelId="{7D7332D1-B8CE-429D-BA38-EF33BCBF7936}" type="parTrans" cxnId="{648C57E9-489A-413F-A743-864F6629798B}">
      <dgm:prSet/>
      <dgm:spPr/>
      <dgm:t>
        <a:bodyPr/>
        <a:lstStyle/>
        <a:p>
          <a:endParaRPr lang="en-US"/>
        </a:p>
      </dgm:t>
    </dgm:pt>
    <dgm:pt modelId="{D762F3E7-CA9A-4730-B869-50AFD4B3635B}" type="sibTrans" cxnId="{648C57E9-489A-413F-A743-864F6629798B}">
      <dgm:prSet/>
      <dgm:spPr/>
      <dgm:t>
        <a:bodyPr/>
        <a:lstStyle/>
        <a:p>
          <a:endParaRPr lang="en-US"/>
        </a:p>
      </dgm:t>
    </dgm:pt>
    <dgm:pt modelId="{B9B9C88F-0421-489E-8BD9-5915E90C4687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600E19F1-CDEB-4DBD-917E-FBD0190EC442}" type="parTrans" cxnId="{EE9F0C16-34E2-43AC-88AF-EFA44FEB33CB}">
      <dgm:prSet/>
      <dgm:spPr/>
      <dgm:t>
        <a:bodyPr/>
        <a:lstStyle/>
        <a:p>
          <a:endParaRPr lang="en-US"/>
        </a:p>
      </dgm:t>
    </dgm:pt>
    <dgm:pt modelId="{94D21581-40B6-43B4-9DB0-86636F0C20E4}" type="sibTrans" cxnId="{EE9F0C16-34E2-43AC-88AF-EFA44FEB33CB}">
      <dgm:prSet/>
      <dgm:spPr/>
      <dgm:t>
        <a:bodyPr/>
        <a:lstStyle/>
        <a:p>
          <a:endParaRPr lang="en-US"/>
        </a:p>
      </dgm:t>
    </dgm:pt>
    <dgm:pt modelId="{F1ACF3E5-C3A1-4105-BDB9-3ACF88DBA91F}">
      <dgm:prSet phldrT="[Text]"/>
      <dgm:spPr/>
      <dgm:t>
        <a:bodyPr/>
        <a:lstStyle/>
        <a:p>
          <a:r>
            <a:rPr lang="en-US"/>
            <a:t>Reward</a:t>
          </a:r>
        </a:p>
      </dgm:t>
    </dgm:pt>
    <dgm:pt modelId="{74211E04-74F9-48D8-8399-DE2E6406BE8E}" type="parTrans" cxnId="{E2D151BA-D2AE-4F89-99E0-6EC727C0AB9D}">
      <dgm:prSet/>
      <dgm:spPr/>
      <dgm:t>
        <a:bodyPr/>
        <a:lstStyle/>
        <a:p>
          <a:endParaRPr lang="en-US"/>
        </a:p>
      </dgm:t>
    </dgm:pt>
    <dgm:pt modelId="{3CCE4EFB-2C5E-4AF3-A566-D22C9F7A3C27}" type="sibTrans" cxnId="{E2D151BA-D2AE-4F89-99E0-6EC727C0AB9D}">
      <dgm:prSet/>
      <dgm:spPr/>
      <dgm:t>
        <a:bodyPr/>
        <a:lstStyle/>
        <a:p>
          <a:endParaRPr lang="en-US"/>
        </a:p>
      </dgm:t>
    </dgm:pt>
    <dgm:pt modelId="{65C54FCF-A310-465E-B261-7A52262DD097}">
      <dgm:prSet phldrT="[Text]"/>
      <dgm:spPr/>
      <dgm:t>
        <a:bodyPr/>
        <a:lstStyle/>
        <a:p>
          <a:r>
            <a:rPr lang="en-US" b="0" i="0" u="none"/>
            <a:t>the profit earned when action=sell</a:t>
          </a:r>
          <a:endParaRPr lang="en-US"/>
        </a:p>
      </dgm:t>
    </dgm:pt>
    <dgm:pt modelId="{DAE9F853-CDBF-475A-BF1B-098728E6F34B}" type="parTrans" cxnId="{1E92B6DB-EC15-4D03-8F7E-37AB1ADCB7D2}">
      <dgm:prSet/>
      <dgm:spPr/>
      <dgm:t>
        <a:bodyPr/>
        <a:lstStyle/>
        <a:p>
          <a:endParaRPr lang="en-US"/>
        </a:p>
      </dgm:t>
    </dgm:pt>
    <dgm:pt modelId="{CE096790-5E1B-4671-862B-9DBE25DB1021}" type="sibTrans" cxnId="{1E92B6DB-EC15-4D03-8F7E-37AB1ADCB7D2}">
      <dgm:prSet/>
      <dgm:spPr/>
      <dgm:t>
        <a:bodyPr/>
        <a:lstStyle/>
        <a:p>
          <a:endParaRPr lang="en-US"/>
        </a:p>
      </dgm:t>
    </dgm:pt>
    <dgm:pt modelId="{FC8B1FED-D2B8-47F0-A778-9E3F1C236B62}">
      <dgm:prSet phldrT="[Text]"/>
      <dgm:spPr/>
      <dgm:t>
        <a:bodyPr/>
        <a:lstStyle/>
        <a:p>
          <a:r>
            <a:rPr lang="en-US" b="0" i="0" u="none"/>
            <a:t>current price of the stock - buy price of the stock</a:t>
          </a:r>
          <a:endParaRPr lang="en-US"/>
        </a:p>
      </dgm:t>
    </dgm:pt>
    <dgm:pt modelId="{EC3B2464-D154-407E-B56F-3709002A43D2}" type="parTrans" cxnId="{9EE6FDA7-27DF-4283-9E2C-6AF9A08848A1}">
      <dgm:prSet/>
      <dgm:spPr/>
      <dgm:t>
        <a:bodyPr/>
        <a:lstStyle/>
        <a:p>
          <a:endParaRPr lang="en-US"/>
        </a:p>
      </dgm:t>
    </dgm:pt>
    <dgm:pt modelId="{E19065C7-9B2D-4D31-A871-FFE2872E1A8E}" type="sibTrans" cxnId="{9EE6FDA7-27DF-4283-9E2C-6AF9A08848A1}">
      <dgm:prSet/>
      <dgm:spPr/>
      <dgm:t>
        <a:bodyPr/>
        <a:lstStyle/>
        <a:p>
          <a:endParaRPr lang="en-US"/>
        </a:p>
      </dgm:t>
    </dgm:pt>
    <dgm:pt modelId="{73585CCE-F142-4705-942E-D5B0DFAF9774}">
      <dgm:prSet/>
      <dgm:spPr/>
      <dgm:t>
        <a:bodyPr/>
        <a:lstStyle/>
        <a:p>
          <a:r>
            <a:rPr lang="en-US" b="0" i="0" u="none"/>
            <a:t>In our case the state is predicted future price, how long has the stock been held, and the profit/loss if I were to sell the stock today</a:t>
          </a:r>
          <a:endParaRPr lang="en-US"/>
        </a:p>
      </dgm:t>
    </dgm:pt>
    <dgm:pt modelId="{EF6A982A-E29E-408A-8BE5-73C2D80F1668}" type="parTrans" cxnId="{499E5B70-631E-42DC-8413-6F1BDC64ADFE}">
      <dgm:prSet/>
      <dgm:spPr/>
      <dgm:t>
        <a:bodyPr/>
        <a:lstStyle/>
        <a:p>
          <a:endParaRPr lang="en-US"/>
        </a:p>
      </dgm:t>
    </dgm:pt>
    <dgm:pt modelId="{6F3942D0-0925-42B0-9CF2-9E84B806D942}" type="sibTrans" cxnId="{499E5B70-631E-42DC-8413-6F1BDC64ADFE}">
      <dgm:prSet/>
      <dgm:spPr/>
      <dgm:t>
        <a:bodyPr/>
        <a:lstStyle/>
        <a:p>
          <a:endParaRPr lang="en-US"/>
        </a:p>
      </dgm:t>
    </dgm:pt>
    <dgm:pt modelId="{CFAE9602-F4BA-4ABD-B58D-F0B62F2BF26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An indication that the share was bought some time ago </a:t>
          </a:r>
        </a:p>
      </dgm:t>
    </dgm:pt>
    <dgm:pt modelId="{25F24448-C0B0-429E-B999-DDD6B5C3F0DB}" type="parTrans" cxnId="{640253CF-D3E1-4FC9-AC72-B32F973710CF}">
      <dgm:prSet/>
      <dgm:spPr/>
      <dgm:t>
        <a:bodyPr/>
        <a:lstStyle/>
        <a:p>
          <a:endParaRPr lang="en-US"/>
        </a:p>
      </dgm:t>
    </dgm:pt>
    <dgm:pt modelId="{CE63CF94-0533-47F8-A5E8-CBA8513B53C5}" type="sibTrans" cxnId="{640253CF-D3E1-4FC9-AC72-B32F973710CF}">
      <dgm:prSet/>
      <dgm:spPr/>
      <dgm:t>
        <a:bodyPr/>
        <a:lstStyle/>
        <a:p>
          <a:endParaRPr lang="en-US"/>
        </a:p>
      </dgm:t>
    </dgm:pt>
    <dgm:pt modelId="{6F7DDE94-1F80-4B69-9AA7-A39B8640F1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Profit or loss that we currently have from our current position (the share bought)</a:t>
          </a:r>
        </a:p>
      </dgm:t>
    </dgm:pt>
    <dgm:pt modelId="{C40E03E0-A58F-4A66-8E4B-0AE4975A836A}" type="parTrans" cxnId="{78532792-7442-4202-AA58-CC39DA45BA36}">
      <dgm:prSet/>
      <dgm:spPr/>
      <dgm:t>
        <a:bodyPr/>
        <a:lstStyle/>
        <a:p>
          <a:endParaRPr lang="en-US"/>
        </a:p>
      </dgm:t>
    </dgm:pt>
    <dgm:pt modelId="{71184945-2883-4E8A-9EBE-A2AC818E52E9}" type="sibTrans" cxnId="{78532792-7442-4202-AA58-CC39DA45BA36}">
      <dgm:prSet/>
      <dgm:spPr/>
      <dgm:t>
        <a:bodyPr/>
        <a:lstStyle/>
        <a:p>
          <a:endParaRPr lang="en-US"/>
        </a:p>
      </dgm:t>
    </dgm:pt>
    <dgm:pt modelId="{7A63A947-09C2-4F50-A519-B262B0CFAFA6}">
      <dgm:prSet phldrT="[Text]"/>
      <dgm:spPr/>
      <dgm:t>
        <a:bodyPr/>
        <a:lstStyle/>
        <a:p>
          <a:r>
            <a:rPr lang="en-US"/>
            <a:t>Action Space</a:t>
          </a:r>
        </a:p>
      </dgm:t>
    </dgm:pt>
    <dgm:pt modelId="{6299E6EA-6E5B-48E0-A05F-651AB01E14AF}" type="parTrans" cxnId="{196484D6-F177-4373-9525-8E3196D56739}">
      <dgm:prSet/>
      <dgm:spPr/>
      <dgm:t>
        <a:bodyPr/>
        <a:lstStyle/>
        <a:p>
          <a:endParaRPr lang="en-US"/>
        </a:p>
      </dgm:t>
    </dgm:pt>
    <dgm:pt modelId="{715CC0A9-45AF-42A2-B5BD-51DECEB6B6EE}" type="sibTrans" cxnId="{196484D6-F177-4373-9525-8E3196D56739}">
      <dgm:prSet/>
      <dgm:spPr/>
      <dgm:t>
        <a:bodyPr/>
        <a:lstStyle/>
        <a:p>
          <a:endParaRPr lang="en-US"/>
        </a:p>
      </dgm:t>
    </dgm:pt>
    <dgm:pt modelId="{D596AAD6-C71D-454E-B711-7A6A7017C3DA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2DE9E89E-CC7E-402C-922E-10DEAF5B461D}" type="parTrans" cxnId="{515E8948-98C8-4646-9E3E-9382086F1603}">
      <dgm:prSet/>
      <dgm:spPr/>
      <dgm:t>
        <a:bodyPr/>
        <a:lstStyle/>
        <a:p>
          <a:endParaRPr lang="en-US"/>
        </a:p>
      </dgm:t>
    </dgm:pt>
    <dgm:pt modelId="{DBF8BE0E-E631-4C16-9ED8-5C3422BB02DD}" type="sibTrans" cxnId="{515E8948-98C8-4646-9E3E-9382086F1603}">
      <dgm:prSet/>
      <dgm:spPr/>
      <dgm:t>
        <a:bodyPr/>
        <a:lstStyle/>
        <a:p>
          <a:endParaRPr lang="en-US"/>
        </a:p>
      </dgm:t>
    </dgm:pt>
    <dgm:pt modelId="{9FF8C630-3F97-407D-A315-7E2DB198DF5D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957834C8-5835-445C-8114-E8ED90085819}" type="parTrans" cxnId="{CBEA77EF-86F6-419C-90A8-EE8D250F5B0D}">
      <dgm:prSet/>
      <dgm:spPr/>
      <dgm:t>
        <a:bodyPr/>
        <a:lstStyle/>
        <a:p>
          <a:endParaRPr lang="en-US"/>
        </a:p>
      </dgm:t>
    </dgm:pt>
    <dgm:pt modelId="{C6A89136-4952-4CCC-9A4D-4C4F335E3551}" type="sibTrans" cxnId="{CBEA77EF-86F6-419C-90A8-EE8D250F5B0D}">
      <dgm:prSet/>
      <dgm:spPr/>
      <dgm:t>
        <a:bodyPr/>
        <a:lstStyle/>
        <a:p>
          <a:endParaRPr lang="en-US"/>
        </a:p>
      </dgm:t>
    </dgm:pt>
    <dgm:pt modelId="{49ADDAC6-1F92-4307-94CB-B3360315A443}">
      <dgm:prSet phldrT="[Text]"/>
      <dgm:spPr/>
      <dgm:t>
        <a:bodyPr/>
        <a:lstStyle/>
        <a:p>
          <a:r>
            <a:rPr lang="en-US"/>
            <a:t>Datapoints</a:t>
          </a:r>
        </a:p>
      </dgm:t>
    </dgm:pt>
    <dgm:pt modelId="{C47A815F-6C93-4757-B817-685CB2156555}" type="parTrans" cxnId="{52ACF2F4-7CFF-496F-9819-439C3C093DC8}">
      <dgm:prSet/>
      <dgm:spPr/>
      <dgm:t>
        <a:bodyPr/>
        <a:lstStyle/>
        <a:p>
          <a:endParaRPr lang="en-US"/>
        </a:p>
      </dgm:t>
    </dgm:pt>
    <dgm:pt modelId="{6BB4E387-592F-4A4A-ABB5-865142A0CA47}" type="sibTrans" cxnId="{52ACF2F4-7CFF-496F-9819-439C3C093DC8}">
      <dgm:prSet/>
      <dgm:spPr/>
      <dgm:t>
        <a:bodyPr/>
        <a:lstStyle/>
        <a:p>
          <a:endParaRPr lang="en-US"/>
        </a:p>
      </dgm:t>
    </dgm:pt>
    <dgm:pt modelId="{2FF9407B-24C2-4499-A6A7-BE5EA6038A48}">
      <dgm:prSet phldrT="[Text]"/>
      <dgm:spPr/>
      <dgm:t>
        <a:bodyPr/>
        <a:lstStyle/>
        <a:p>
          <a:r>
            <a:rPr lang="en-US"/>
            <a:t>Stock Ticker = Apple [‘Appl’]</a:t>
          </a:r>
        </a:p>
      </dgm:t>
    </dgm:pt>
    <dgm:pt modelId="{0677237C-58B5-4280-B2B3-F4628B5FE42D}" type="parTrans" cxnId="{31052F5E-60E8-4941-9955-9A150A471F85}">
      <dgm:prSet/>
      <dgm:spPr/>
      <dgm:t>
        <a:bodyPr/>
        <a:lstStyle/>
        <a:p>
          <a:endParaRPr lang="en-US"/>
        </a:p>
      </dgm:t>
    </dgm:pt>
    <dgm:pt modelId="{3A01E4A3-2499-460E-8215-A9F4175A5966}" type="sibTrans" cxnId="{31052F5E-60E8-4941-9955-9A150A471F85}">
      <dgm:prSet/>
      <dgm:spPr/>
      <dgm:t>
        <a:bodyPr/>
        <a:lstStyle/>
        <a:p>
          <a:endParaRPr lang="en-US"/>
        </a:p>
      </dgm:t>
    </dgm:pt>
    <dgm:pt modelId="{2C2F2FA6-2581-4A93-AF99-77528187631F}" type="pres">
      <dgm:prSet presAssocID="{F1453BA5-85F3-42BB-8A4A-A04871BD6DBE}" presName="Name0" presStyleCnt="0">
        <dgm:presLayoutVars>
          <dgm:dir/>
          <dgm:animLvl val="lvl"/>
          <dgm:resizeHandles val="exact"/>
        </dgm:presLayoutVars>
      </dgm:prSet>
      <dgm:spPr/>
    </dgm:pt>
    <dgm:pt modelId="{1A2802B1-B8D7-43B7-B02E-801DA2491CD1}" type="pres">
      <dgm:prSet presAssocID="{49ADDAC6-1F92-4307-94CB-B3360315A443}" presName="boxAndChildren" presStyleCnt="0"/>
      <dgm:spPr/>
    </dgm:pt>
    <dgm:pt modelId="{3F9E4C46-D9AC-444B-9750-18739FB2A37F}" type="pres">
      <dgm:prSet presAssocID="{49ADDAC6-1F92-4307-94CB-B3360315A443}" presName="parentTextBox" presStyleLbl="node1" presStyleIdx="0" presStyleCnt="5"/>
      <dgm:spPr/>
    </dgm:pt>
    <dgm:pt modelId="{CB504BB4-6AFC-49AA-BCF0-BAE88C32B7E6}" type="pres">
      <dgm:prSet presAssocID="{49ADDAC6-1F92-4307-94CB-B3360315A443}" presName="entireBox" presStyleLbl="node1" presStyleIdx="0" presStyleCnt="5"/>
      <dgm:spPr/>
    </dgm:pt>
    <dgm:pt modelId="{6B60D2A6-C293-47B2-8991-9A04F74B026F}" type="pres">
      <dgm:prSet presAssocID="{49ADDAC6-1F92-4307-94CB-B3360315A443}" presName="descendantBox" presStyleCnt="0"/>
      <dgm:spPr/>
    </dgm:pt>
    <dgm:pt modelId="{26B9B1A5-EBB4-4D02-9730-F57348162108}" type="pres">
      <dgm:prSet presAssocID="{2FF9407B-24C2-4499-A6A7-BE5EA6038A48}" presName="childTextBox" presStyleLbl="fgAccFollowNode1" presStyleIdx="0" presStyleCnt="11">
        <dgm:presLayoutVars>
          <dgm:bulletEnabled val="1"/>
        </dgm:presLayoutVars>
      </dgm:prSet>
      <dgm:spPr/>
    </dgm:pt>
    <dgm:pt modelId="{469541CE-211B-4314-8960-31AC304F4A93}" type="pres">
      <dgm:prSet presAssocID="{3CCE4EFB-2C5E-4AF3-A566-D22C9F7A3C27}" presName="sp" presStyleCnt="0"/>
      <dgm:spPr/>
    </dgm:pt>
    <dgm:pt modelId="{57C69360-EF3B-4BE1-A551-842126F3E935}" type="pres">
      <dgm:prSet presAssocID="{F1ACF3E5-C3A1-4105-BDB9-3ACF88DBA91F}" presName="arrowAndChildren" presStyleCnt="0"/>
      <dgm:spPr/>
    </dgm:pt>
    <dgm:pt modelId="{3138B42A-2B60-4F03-BEC5-0EB06A5A6577}" type="pres">
      <dgm:prSet presAssocID="{F1ACF3E5-C3A1-4105-BDB9-3ACF88DBA91F}" presName="parentTextArrow" presStyleLbl="node1" presStyleIdx="0" presStyleCnt="5"/>
      <dgm:spPr/>
    </dgm:pt>
    <dgm:pt modelId="{3D184CD7-A914-41AD-ABDA-FCCA9ADD1912}" type="pres">
      <dgm:prSet presAssocID="{F1ACF3E5-C3A1-4105-BDB9-3ACF88DBA91F}" presName="arrow" presStyleLbl="node1" presStyleIdx="1" presStyleCnt="5"/>
      <dgm:spPr/>
    </dgm:pt>
    <dgm:pt modelId="{47F86012-9122-4A21-92B4-194EBCAEA44D}" type="pres">
      <dgm:prSet presAssocID="{F1ACF3E5-C3A1-4105-BDB9-3ACF88DBA91F}" presName="descendantArrow" presStyleCnt="0"/>
      <dgm:spPr/>
    </dgm:pt>
    <dgm:pt modelId="{13862581-AF2E-4348-B261-7C0DA5E5C83E}" type="pres">
      <dgm:prSet presAssocID="{65C54FCF-A310-465E-B261-7A52262DD097}" presName="childTextArrow" presStyleLbl="fgAccFollowNode1" presStyleIdx="1" presStyleCnt="11">
        <dgm:presLayoutVars>
          <dgm:bulletEnabled val="1"/>
        </dgm:presLayoutVars>
      </dgm:prSet>
      <dgm:spPr/>
    </dgm:pt>
    <dgm:pt modelId="{7256AEBD-F119-42FD-B1F0-D2BA056036ED}" type="pres">
      <dgm:prSet presAssocID="{FC8B1FED-D2B8-47F0-A778-9E3F1C236B62}" presName="childTextArrow" presStyleLbl="fgAccFollowNode1" presStyleIdx="2" presStyleCnt="11">
        <dgm:presLayoutVars>
          <dgm:bulletEnabled val="1"/>
        </dgm:presLayoutVars>
      </dgm:prSet>
      <dgm:spPr/>
    </dgm:pt>
    <dgm:pt modelId="{278910F9-5D8E-4757-8B47-944B6B29C956}" type="pres">
      <dgm:prSet presAssocID="{715CC0A9-45AF-42A2-B5BD-51DECEB6B6EE}" presName="sp" presStyleCnt="0"/>
      <dgm:spPr/>
    </dgm:pt>
    <dgm:pt modelId="{306CDDD9-78F2-43E3-B980-53E7D6334AE6}" type="pres">
      <dgm:prSet presAssocID="{7A63A947-09C2-4F50-A519-B262B0CFAFA6}" presName="arrowAndChildren" presStyleCnt="0"/>
      <dgm:spPr/>
    </dgm:pt>
    <dgm:pt modelId="{B99B6894-82E9-4EFD-86EB-8CADB83A54C2}" type="pres">
      <dgm:prSet presAssocID="{7A63A947-09C2-4F50-A519-B262B0CFAFA6}" presName="parentTextArrow" presStyleLbl="node1" presStyleIdx="1" presStyleCnt="5"/>
      <dgm:spPr/>
    </dgm:pt>
    <dgm:pt modelId="{DA14BC01-320E-4B28-BC1A-64896D8F1F5A}" type="pres">
      <dgm:prSet presAssocID="{7A63A947-09C2-4F50-A519-B262B0CFAFA6}" presName="arrow" presStyleLbl="node1" presStyleIdx="2" presStyleCnt="5"/>
      <dgm:spPr/>
    </dgm:pt>
    <dgm:pt modelId="{933C5FE1-3110-42C9-9ADC-003B6327C566}" type="pres">
      <dgm:prSet presAssocID="{7A63A947-09C2-4F50-A519-B262B0CFAFA6}" presName="descendantArrow" presStyleCnt="0"/>
      <dgm:spPr/>
    </dgm:pt>
    <dgm:pt modelId="{991825FF-5B35-4391-B007-9AA39158F8B0}" type="pres">
      <dgm:prSet presAssocID="{B9B9C88F-0421-489E-8BD9-5915E90C4687}" presName="childTextArrow" presStyleLbl="fgAccFollowNode1" presStyleIdx="3" presStyleCnt="11">
        <dgm:presLayoutVars>
          <dgm:bulletEnabled val="1"/>
        </dgm:presLayoutVars>
      </dgm:prSet>
      <dgm:spPr/>
    </dgm:pt>
    <dgm:pt modelId="{A4ED1481-3D52-4954-AEA4-5798B02C62F5}" type="pres">
      <dgm:prSet presAssocID="{D596AAD6-C71D-454E-B711-7A6A7017C3DA}" presName="childTextArrow" presStyleLbl="fgAccFollowNode1" presStyleIdx="4" presStyleCnt="11">
        <dgm:presLayoutVars>
          <dgm:bulletEnabled val="1"/>
        </dgm:presLayoutVars>
      </dgm:prSet>
      <dgm:spPr/>
    </dgm:pt>
    <dgm:pt modelId="{D9AA098C-238A-4E50-8B3B-5BAA09E397FE}" type="pres">
      <dgm:prSet presAssocID="{9FF8C630-3F97-407D-A315-7E2DB198DF5D}" presName="childTextArrow" presStyleLbl="fgAccFollowNode1" presStyleIdx="5" presStyleCnt="11">
        <dgm:presLayoutVars>
          <dgm:bulletEnabled val="1"/>
        </dgm:presLayoutVars>
      </dgm:prSet>
      <dgm:spPr/>
    </dgm:pt>
    <dgm:pt modelId="{BD72AF05-98E1-40F5-9769-052F36D1987E}" type="pres">
      <dgm:prSet presAssocID="{E27F9DA8-FFC1-428A-BECA-BC7A22D1899C}" presName="sp" presStyleCnt="0"/>
      <dgm:spPr/>
    </dgm:pt>
    <dgm:pt modelId="{1DF07E32-71D2-466E-AE35-5DBDE5EDAE26}" type="pres">
      <dgm:prSet presAssocID="{93978195-27CE-4763-9A9A-61CE17E44672}" presName="arrowAndChildren" presStyleCnt="0"/>
      <dgm:spPr/>
    </dgm:pt>
    <dgm:pt modelId="{BC0B9A9D-70F5-4896-8024-62898C4C1F22}" type="pres">
      <dgm:prSet presAssocID="{93978195-27CE-4763-9A9A-61CE17E44672}" presName="parentTextArrow" presStyleLbl="node1" presStyleIdx="2" presStyleCnt="5"/>
      <dgm:spPr/>
    </dgm:pt>
    <dgm:pt modelId="{99049979-7A32-480C-B330-57D87AD33CE9}" type="pres">
      <dgm:prSet presAssocID="{93978195-27CE-4763-9A9A-61CE17E44672}" presName="arrow" presStyleLbl="node1" presStyleIdx="3" presStyleCnt="5"/>
      <dgm:spPr/>
    </dgm:pt>
    <dgm:pt modelId="{F559F0A9-3EFC-440B-A46C-D99C28C2B817}" type="pres">
      <dgm:prSet presAssocID="{93978195-27CE-4763-9A9A-61CE17E44672}" presName="descendantArrow" presStyleCnt="0"/>
      <dgm:spPr/>
    </dgm:pt>
    <dgm:pt modelId="{60EF1496-D054-4D6C-A4FF-51F4067C6931}" type="pres">
      <dgm:prSet presAssocID="{B3AB0924-6682-4FD7-BEDD-FFE71BF06D39}" presName="childTextArrow" presStyleLbl="fgAccFollowNode1" presStyleIdx="6" presStyleCnt="11">
        <dgm:presLayoutVars>
          <dgm:bulletEnabled val="1"/>
        </dgm:presLayoutVars>
      </dgm:prSet>
      <dgm:spPr/>
    </dgm:pt>
    <dgm:pt modelId="{9696D275-3751-4447-AC8F-902801DEA8DC}" type="pres">
      <dgm:prSet presAssocID="{CFAE9602-F4BA-4ABD-B58D-F0B62F2BF268}" presName="childTextArrow" presStyleLbl="fgAccFollowNode1" presStyleIdx="7" presStyleCnt="11">
        <dgm:presLayoutVars>
          <dgm:bulletEnabled val="1"/>
        </dgm:presLayoutVars>
      </dgm:prSet>
      <dgm:spPr/>
    </dgm:pt>
    <dgm:pt modelId="{A6F7F4DB-70D2-4B5F-BC51-21B7A8E498AF}" type="pres">
      <dgm:prSet presAssocID="{6F7DDE94-1F80-4B69-9AA7-A39B8640F125}" presName="childTextArrow" presStyleLbl="fgAccFollowNode1" presStyleIdx="8" presStyleCnt="11">
        <dgm:presLayoutVars>
          <dgm:bulletEnabled val="1"/>
        </dgm:presLayoutVars>
      </dgm:prSet>
      <dgm:spPr/>
    </dgm:pt>
    <dgm:pt modelId="{D1A01D0B-0602-4EFD-B211-ABA7415C51B0}" type="pres">
      <dgm:prSet presAssocID="{61B5AE54-BB59-43F5-9017-902451955848}" presName="sp" presStyleCnt="0"/>
      <dgm:spPr/>
    </dgm:pt>
    <dgm:pt modelId="{34B19E16-388A-4E80-BA45-CFEF57DF19D0}" type="pres">
      <dgm:prSet presAssocID="{7081C4FB-E8A0-46A2-8E15-52D4E7B2AF00}" presName="arrowAndChildren" presStyleCnt="0"/>
      <dgm:spPr/>
    </dgm:pt>
    <dgm:pt modelId="{5A08C3E6-553E-461E-BC8D-E6B03A5E62FF}" type="pres">
      <dgm:prSet presAssocID="{7081C4FB-E8A0-46A2-8E15-52D4E7B2AF00}" presName="parentTextArrow" presStyleLbl="node1" presStyleIdx="3" presStyleCnt="5"/>
      <dgm:spPr/>
    </dgm:pt>
    <dgm:pt modelId="{6B1D4621-DC2F-4B46-99B5-37D0D630E4B8}" type="pres">
      <dgm:prSet presAssocID="{7081C4FB-E8A0-46A2-8E15-52D4E7B2AF00}" presName="arrow" presStyleLbl="node1" presStyleIdx="4" presStyleCnt="5"/>
      <dgm:spPr/>
    </dgm:pt>
    <dgm:pt modelId="{30E813DF-B904-4311-B8F0-664417C30C74}" type="pres">
      <dgm:prSet presAssocID="{7081C4FB-E8A0-46A2-8E15-52D4E7B2AF00}" presName="descendantArrow" presStyleCnt="0"/>
      <dgm:spPr/>
    </dgm:pt>
    <dgm:pt modelId="{D85739E9-03E9-4072-947D-39DE7AE14942}" type="pres">
      <dgm:prSet presAssocID="{D12BD5D4-4881-4984-95BE-97DBB8C99D18}" presName="childTextArrow" presStyleLbl="fgAccFollowNode1" presStyleIdx="9" presStyleCnt="11">
        <dgm:presLayoutVars>
          <dgm:bulletEnabled val="1"/>
        </dgm:presLayoutVars>
      </dgm:prSet>
      <dgm:spPr/>
    </dgm:pt>
    <dgm:pt modelId="{65205682-9818-4825-A2D3-91B54AA7CFD1}" type="pres">
      <dgm:prSet presAssocID="{73585CCE-F142-4705-942E-D5B0DFAF9774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0CB28F02-8604-4E55-B91E-A37B3C02F9EF}" type="presOf" srcId="{B9B9C88F-0421-489E-8BD9-5915E90C4687}" destId="{991825FF-5B35-4391-B007-9AA39158F8B0}" srcOrd="0" destOrd="0" presId="urn:microsoft.com/office/officeart/2005/8/layout/process4"/>
    <dgm:cxn modelId="{37699104-1E41-40E5-8DB8-DBB7270DCABE}" type="presOf" srcId="{D596AAD6-C71D-454E-B711-7A6A7017C3DA}" destId="{A4ED1481-3D52-4954-AEA4-5798B02C62F5}" srcOrd="0" destOrd="0" presId="urn:microsoft.com/office/officeart/2005/8/layout/process4"/>
    <dgm:cxn modelId="{DE664505-45BD-42FB-956A-3CC045C8ABDD}" type="presOf" srcId="{F1453BA5-85F3-42BB-8A4A-A04871BD6DBE}" destId="{2C2F2FA6-2581-4A93-AF99-77528187631F}" srcOrd="0" destOrd="0" presId="urn:microsoft.com/office/officeart/2005/8/layout/process4"/>
    <dgm:cxn modelId="{EE9F0C16-34E2-43AC-88AF-EFA44FEB33CB}" srcId="{7A63A947-09C2-4F50-A519-B262B0CFAFA6}" destId="{B9B9C88F-0421-489E-8BD9-5915E90C4687}" srcOrd="0" destOrd="0" parTransId="{600E19F1-CDEB-4DBD-917E-FBD0190EC442}" sibTransId="{94D21581-40B6-43B4-9DB0-86636F0C20E4}"/>
    <dgm:cxn modelId="{BB00691A-07A9-41EE-ACF3-3FF657EBDCA7}" type="presOf" srcId="{CFAE9602-F4BA-4ABD-B58D-F0B62F2BF268}" destId="{9696D275-3751-4447-AC8F-902801DEA8DC}" srcOrd="0" destOrd="0" presId="urn:microsoft.com/office/officeart/2005/8/layout/process4"/>
    <dgm:cxn modelId="{57A4B430-0C95-4DE7-872F-45479C21AB88}" type="presOf" srcId="{D12BD5D4-4881-4984-95BE-97DBB8C99D18}" destId="{D85739E9-03E9-4072-947D-39DE7AE14942}" srcOrd="0" destOrd="0" presId="urn:microsoft.com/office/officeart/2005/8/layout/process4"/>
    <dgm:cxn modelId="{2B409938-B9DD-4BBA-945F-A6670B9AEC2A}" type="presOf" srcId="{9FF8C630-3F97-407D-A315-7E2DB198DF5D}" destId="{D9AA098C-238A-4E50-8B3B-5BAA09E397FE}" srcOrd="0" destOrd="0" presId="urn:microsoft.com/office/officeart/2005/8/layout/process4"/>
    <dgm:cxn modelId="{8FD6D539-7263-44EA-8A9E-B6E98FB3B349}" type="presOf" srcId="{49ADDAC6-1F92-4307-94CB-B3360315A443}" destId="{3F9E4C46-D9AC-444B-9750-18739FB2A37F}" srcOrd="0" destOrd="0" presId="urn:microsoft.com/office/officeart/2005/8/layout/process4"/>
    <dgm:cxn modelId="{EF95493A-F0D3-4200-9BF6-2835909DE0F5}" type="presOf" srcId="{7081C4FB-E8A0-46A2-8E15-52D4E7B2AF00}" destId="{6B1D4621-DC2F-4B46-99B5-37D0D630E4B8}" srcOrd="1" destOrd="0" presId="urn:microsoft.com/office/officeart/2005/8/layout/process4"/>
    <dgm:cxn modelId="{909FFD3B-21E3-4AA0-ACBD-A89D56D54372}" srcId="{F1453BA5-85F3-42BB-8A4A-A04871BD6DBE}" destId="{93978195-27CE-4763-9A9A-61CE17E44672}" srcOrd="1" destOrd="0" parTransId="{C154A2C5-5218-4EF5-8ECC-BEB7B37781BD}" sibTransId="{E27F9DA8-FFC1-428A-BECA-BC7A22D1899C}"/>
    <dgm:cxn modelId="{E7CFDC3D-9A84-463B-A8E2-38C5C2A6A99A}" type="presOf" srcId="{F1ACF3E5-C3A1-4105-BDB9-3ACF88DBA91F}" destId="{3D184CD7-A914-41AD-ABDA-FCCA9ADD1912}" srcOrd="1" destOrd="0" presId="urn:microsoft.com/office/officeart/2005/8/layout/process4"/>
    <dgm:cxn modelId="{31052F5E-60E8-4941-9955-9A150A471F85}" srcId="{49ADDAC6-1F92-4307-94CB-B3360315A443}" destId="{2FF9407B-24C2-4499-A6A7-BE5EA6038A48}" srcOrd="0" destOrd="0" parTransId="{0677237C-58B5-4280-B2B3-F4628B5FE42D}" sibTransId="{3A01E4A3-2499-460E-8215-A9F4175A5966}"/>
    <dgm:cxn modelId="{1BCCFB62-21E7-4B22-8277-66B8966A2195}" type="presOf" srcId="{B3AB0924-6682-4FD7-BEDD-FFE71BF06D39}" destId="{60EF1496-D054-4D6C-A4FF-51F4067C6931}" srcOrd="0" destOrd="0" presId="urn:microsoft.com/office/officeart/2005/8/layout/process4"/>
    <dgm:cxn modelId="{3293CC65-AF8D-4F38-8BDF-789DDA3FB94A}" type="presOf" srcId="{73585CCE-F142-4705-942E-D5B0DFAF9774}" destId="{65205682-9818-4825-A2D3-91B54AA7CFD1}" srcOrd="0" destOrd="0" presId="urn:microsoft.com/office/officeart/2005/8/layout/process4"/>
    <dgm:cxn modelId="{F3FF3546-42B0-4DF7-9201-CACE91CADBE1}" type="presOf" srcId="{7A63A947-09C2-4F50-A519-B262B0CFAFA6}" destId="{DA14BC01-320E-4B28-BC1A-64896D8F1F5A}" srcOrd="1" destOrd="0" presId="urn:microsoft.com/office/officeart/2005/8/layout/process4"/>
    <dgm:cxn modelId="{D1B3F547-4650-4EC5-9B6B-6DAE875962A7}" srcId="{F1453BA5-85F3-42BB-8A4A-A04871BD6DBE}" destId="{7081C4FB-E8A0-46A2-8E15-52D4E7B2AF00}" srcOrd="0" destOrd="0" parTransId="{DD703662-7D30-4725-90C5-7DF12176CAB9}" sibTransId="{61B5AE54-BB59-43F5-9017-902451955848}"/>
    <dgm:cxn modelId="{515E8948-98C8-4646-9E3E-9382086F1603}" srcId="{7A63A947-09C2-4F50-A519-B262B0CFAFA6}" destId="{D596AAD6-C71D-454E-B711-7A6A7017C3DA}" srcOrd="1" destOrd="0" parTransId="{2DE9E89E-CC7E-402C-922E-10DEAF5B461D}" sibTransId="{DBF8BE0E-E631-4C16-9ED8-5C3422BB02DD}"/>
    <dgm:cxn modelId="{499E5B70-631E-42DC-8413-6F1BDC64ADFE}" srcId="{7081C4FB-E8A0-46A2-8E15-52D4E7B2AF00}" destId="{73585CCE-F142-4705-942E-D5B0DFAF9774}" srcOrd="1" destOrd="0" parTransId="{EF6A982A-E29E-408A-8BE5-73C2D80F1668}" sibTransId="{6F3942D0-0925-42B0-9CF2-9E84B806D942}"/>
    <dgm:cxn modelId="{911A8175-97B0-45E6-A98B-FDC1E8EFB17E}" srcId="{7081C4FB-E8A0-46A2-8E15-52D4E7B2AF00}" destId="{D12BD5D4-4881-4984-95BE-97DBB8C99D18}" srcOrd="0" destOrd="0" parTransId="{7BC70DB0-AED6-4EAB-8D41-287D39C3046F}" sibTransId="{75597E45-8109-4FDA-BDED-30B64461AD7B}"/>
    <dgm:cxn modelId="{20E12A57-3A35-4D83-A424-4843DA4392C1}" type="presOf" srcId="{F1ACF3E5-C3A1-4105-BDB9-3ACF88DBA91F}" destId="{3138B42A-2B60-4F03-BEC5-0EB06A5A6577}" srcOrd="0" destOrd="0" presId="urn:microsoft.com/office/officeart/2005/8/layout/process4"/>
    <dgm:cxn modelId="{B56A6A81-A91C-4AAC-B737-145785CB20A3}" type="presOf" srcId="{65C54FCF-A310-465E-B261-7A52262DD097}" destId="{13862581-AF2E-4348-B261-7C0DA5E5C83E}" srcOrd="0" destOrd="0" presId="urn:microsoft.com/office/officeart/2005/8/layout/process4"/>
    <dgm:cxn modelId="{78532792-7442-4202-AA58-CC39DA45BA36}" srcId="{93978195-27CE-4763-9A9A-61CE17E44672}" destId="{6F7DDE94-1F80-4B69-9AA7-A39B8640F125}" srcOrd="2" destOrd="0" parTransId="{C40E03E0-A58F-4A66-8E4B-0AE4975A836A}" sibTransId="{71184945-2883-4E8A-9EBE-A2AC818E52E9}"/>
    <dgm:cxn modelId="{222D9592-67DE-45D4-9FC0-62C6D7BD1C36}" type="presOf" srcId="{93978195-27CE-4763-9A9A-61CE17E44672}" destId="{BC0B9A9D-70F5-4896-8024-62898C4C1F22}" srcOrd="0" destOrd="0" presId="urn:microsoft.com/office/officeart/2005/8/layout/process4"/>
    <dgm:cxn modelId="{9EE6FDA7-27DF-4283-9E2C-6AF9A08848A1}" srcId="{F1ACF3E5-C3A1-4105-BDB9-3ACF88DBA91F}" destId="{FC8B1FED-D2B8-47F0-A778-9E3F1C236B62}" srcOrd="1" destOrd="0" parTransId="{EC3B2464-D154-407E-B56F-3709002A43D2}" sibTransId="{E19065C7-9B2D-4D31-A871-FFE2872E1A8E}"/>
    <dgm:cxn modelId="{B10F1CAC-0196-45B0-9DB7-0D3C661A6813}" type="presOf" srcId="{FC8B1FED-D2B8-47F0-A778-9E3F1C236B62}" destId="{7256AEBD-F119-42FD-B1F0-D2BA056036ED}" srcOrd="0" destOrd="0" presId="urn:microsoft.com/office/officeart/2005/8/layout/process4"/>
    <dgm:cxn modelId="{43BAE3B3-68D8-4BD4-9AC5-713E7035A714}" type="presOf" srcId="{7A63A947-09C2-4F50-A519-B262B0CFAFA6}" destId="{B99B6894-82E9-4EFD-86EB-8CADB83A54C2}" srcOrd="0" destOrd="0" presId="urn:microsoft.com/office/officeart/2005/8/layout/process4"/>
    <dgm:cxn modelId="{E2D151BA-D2AE-4F89-99E0-6EC727C0AB9D}" srcId="{F1453BA5-85F3-42BB-8A4A-A04871BD6DBE}" destId="{F1ACF3E5-C3A1-4105-BDB9-3ACF88DBA91F}" srcOrd="3" destOrd="0" parTransId="{74211E04-74F9-48D8-8399-DE2E6406BE8E}" sibTransId="{3CCE4EFB-2C5E-4AF3-A566-D22C9F7A3C27}"/>
    <dgm:cxn modelId="{846936BB-7C70-4139-B47F-C0C7F0A66840}" type="presOf" srcId="{7081C4FB-E8A0-46A2-8E15-52D4E7B2AF00}" destId="{5A08C3E6-553E-461E-BC8D-E6B03A5E62FF}" srcOrd="0" destOrd="0" presId="urn:microsoft.com/office/officeart/2005/8/layout/process4"/>
    <dgm:cxn modelId="{640253CF-D3E1-4FC9-AC72-B32F973710CF}" srcId="{93978195-27CE-4763-9A9A-61CE17E44672}" destId="{CFAE9602-F4BA-4ABD-B58D-F0B62F2BF268}" srcOrd="1" destOrd="0" parTransId="{25F24448-C0B0-429E-B999-DDD6B5C3F0DB}" sibTransId="{CE63CF94-0533-47F8-A5E8-CBA8513B53C5}"/>
    <dgm:cxn modelId="{196484D6-F177-4373-9525-8E3196D56739}" srcId="{F1453BA5-85F3-42BB-8A4A-A04871BD6DBE}" destId="{7A63A947-09C2-4F50-A519-B262B0CFAFA6}" srcOrd="2" destOrd="0" parTransId="{6299E6EA-6E5B-48E0-A05F-651AB01E14AF}" sibTransId="{715CC0A9-45AF-42A2-B5BD-51DECEB6B6EE}"/>
    <dgm:cxn modelId="{1E92B6DB-EC15-4D03-8F7E-37AB1ADCB7D2}" srcId="{F1ACF3E5-C3A1-4105-BDB9-3ACF88DBA91F}" destId="{65C54FCF-A310-465E-B261-7A52262DD097}" srcOrd="0" destOrd="0" parTransId="{DAE9F853-CDBF-475A-BF1B-098728E6F34B}" sibTransId="{CE096790-5E1B-4671-862B-9DBE25DB1021}"/>
    <dgm:cxn modelId="{806583DD-792F-4DB4-B519-AA4099BCB9AF}" type="presOf" srcId="{2FF9407B-24C2-4499-A6A7-BE5EA6038A48}" destId="{26B9B1A5-EBB4-4D02-9730-F57348162108}" srcOrd="0" destOrd="0" presId="urn:microsoft.com/office/officeart/2005/8/layout/process4"/>
    <dgm:cxn modelId="{648C57E9-489A-413F-A743-864F6629798B}" srcId="{93978195-27CE-4763-9A9A-61CE17E44672}" destId="{B3AB0924-6682-4FD7-BEDD-FFE71BF06D39}" srcOrd="0" destOrd="0" parTransId="{7D7332D1-B8CE-429D-BA38-EF33BCBF7936}" sibTransId="{D762F3E7-CA9A-4730-B869-50AFD4B3635B}"/>
    <dgm:cxn modelId="{CBEA77EF-86F6-419C-90A8-EE8D250F5B0D}" srcId="{7A63A947-09C2-4F50-A519-B262B0CFAFA6}" destId="{9FF8C630-3F97-407D-A315-7E2DB198DF5D}" srcOrd="2" destOrd="0" parTransId="{957834C8-5835-445C-8114-E8ED90085819}" sibTransId="{C6A89136-4952-4CCC-9A4D-4C4F335E3551}"/>
    <dgm:cxn modelId="{1D7707F2-7167-47E9-93DB-379902391247}" type="presOf" srcId="{93978195-27CE-4763-9A9A-61CE17E44672}" destId="{99049979-7A32-480C-B330-57D87AD33CE9}" srcOrd="1" destOrd="0" presId="urn:microsoft.com/office/officeart/2005/8/layout/process4"/>
    <dgm:cxn modelId="{52ACF2F4-7CFF-496F-9819-439C3C093DC8}" srcId="{F1453BA5-85F3-42BB-8A4A-A04871BD6DBE}" destId="{49ADDAC6-1F92-4307-94CB-B3360315A443}" srcOrd="4" destOrd="0" parTransId="{C47A815F-6C93-4757-B817-685CB2156555}" sibTransId="{6BB4E387-592F-4A4A-ABB5-865142A0CA47}"/>
    <dgm:cxn modelId="{5A55DDFA-3772-411C-B108-FFD750B3B029}" type="presOf" srcId="{49ADDAC6-1F92-4307-94CB-B3360315A443}" destId="{CB504BB4-6AFC-49AA-BCF0-BAE88C32B7E6}" srcOrd="1" destOrd="0" presId="urn:microsoft.com/office/officeart/2005/8/layout/process4"/>
    <dgm:cxn modelId="{246ECBFD-BEBD-434E-911D-D2B3931D3C3E}" type="presOf" srcId="{6F7DDE94-1F80-4B69-9AA7-A39B8640F125}" destId="{A6F7F4DB-70D2-4B5F-BC51-21B7A8E498AF}" srcOrd="0" destOrd="0" presId="urn:microsoft.com/office/officeart/2005/8/layout/process4"/>
    <dgm:cxn modelId="{DB9C3804-1C0D-48D5-AE6C-C6E10AD83E98}" type="presParOf" srcId="{2C2F2FA6-2581-4A93-AF99-77528187631F}" destId="{1A2802B1-B8D7-43B7-B02E-801DA2491CD1}" srcOrd="0" destOrd="0" presId="urn:microsoft.com/office/officeart/2005/8/layout/process4"/>
    <dgm:cxn modelId="{60ED0DC8-1EC0-4E9F-9028-FBE6074E6308}" type="presParOf" srcId="{1A2802B1-B8D7-43B7-B02E-801DA2491CD1}" destId="{3F9E4C46-D9AC-444B-9750-18739FB2A37F}" srcOrd="0" destOrd="0" presId="urn:microsoft.com/office/officeart/2005/8/layout/process4"/>
    <dgm:cxn modelId="{648E1ABF-E2D9-4545-860D-CBE873C13141}" type="presParOf" srcId="{1A2802B1-B8D7-43B7-B02E-801DA2491CD1}" destId="{CB504BB4-6AFC-49AA-BCF0-BAE88C32B7E6}" srcOrd="1" destOrd="0" presId="urn:microsoft.com/office/officeart/2005/8/layout/process4"/>
    <dgm:cxn modelId="{B81304A0-83B6-49E7-BCA6-16562DBC1B06}" type="presParOf" srcId="{1A2802B1-B8D7-43B7-B02E-801DA2491CD1}" destId="{6B60D2A6-C293-47B2-8991-9A04F74B026F}" srcOrd="2" destOrd="0" presId="urn:microsoft.com/office/officeart/2005/8/layout/process4"/>
    <dgm:cxn modelId="{1B2DBCC0-2A4B-435D-A0DE-D5F40A1E58E2}" type="presParOf" srcId="{6B60D2A6-C293-47B2-8991-9A04F74B026F}" destId="{26B9B1A5-EBB4-4D02-9730-F57348162108}" srcOrd="0" destOrd="0" presId="urn:microsoft.com/office/officeart/2005/8/layout/process4"/>
    <dgm:cxn modelId="{168D1B58-3C6D-4875-A64A-6CA495646C4E}" type="presParOf" srcId="{2C2F2FA6-2581-4A93-AF99-77528187631F}" destId="{469541CE-211B-4314-8960-31AC304F4A93}" srcOrd="1" destOrd="0" presId="urn:microsoft.com/office/officeart/2005/8/layout/process4"/>
    <dgm:cxn modelId="{C38BB538-5333-448F-9A87-CF6FC656ED33}" type="presParOf" srcId="{2C2F2FA6-2581-4A93-AF99-77528187631F}" destId="{57C69360-EF3B-4BE1-A551-842126F3E935}" srcOrd="2" destOrd="0" presId="urn:microsoft.com/office/officeart/2005/8/layout/process4"/>
    <dgm:cxn modelId="{1A498B06-3EE2-49AD-9228-0612F4A111B8}" type="presParOf" srcId="{57C69360-EF3B-4BE1-A551-842126F3E935}" destId="{3138B42A-2B60-4F03-BEC5-0EB06A5A6577}" srcOrd="0" destOrd="0" presId="urn:microsoft.com/office/officeart/2005/8/layout/process4"/>
    <dgm:cxn modelId="{079F581A-3FD2-487B-8DCB-67A09FC26CF8}" type="presParOf" srcId="{57C69360-EF3B-4BE1-A551-842126F3E935}" destId="{3D184CD7-A914-41AD-ABDA-FCCA9ADD1912}" srcOrd="1" destOrd="0" presId="urn:microsoft.com/office/officeart/2005/8/layout/process4"/>
    <dgm:cxn modelId="{B9663810-1BFA-464A-9FDC-A9B1DAC202ED}" type="presParOf" srcId="{57C69360-EF3B-4BE1-A551-842126F3E935}" destId="{47F86012-9122-4A21-92B4-194EBCAEA44D}" srcOrd="2" destOrd="0" presId="urn:microsoft.com/office/officeart/2005/8/layout/process4"/>
    <dgm:cxn modelId="{6E6BE6DE-8BAF-4E54-8826-3B8A25FD6006}" type="presParOf" srcId="{47F86012-9122-4A21-92B4-194EBCAEA44D}" destId="{13862581-AF2E-4348-B261-7C0DA5E5C83E}" srcOrd="0" destOrd="0" presId="urn:microsoft.com/office/officeart/2005/8/layout/process4"/>
    <dgm:cxn modelId="{4F2AABF9-FD41-45CC-8BE2-40DBFB730FBC}" type="presParOf" srcId="{47F86012-9122-4A21-92B4-194EBCAEA44D}" destId="{7256AEBD-F119-42FD-B1F0-D2BA056036ED}" srcOrd="1" destOrd="0" presId="urn:microsoft.com/office/officeart/2005/8/layout/process4"/>
    <dgm:cxn modelId="{506DEC46-C4E7-4E59-B6E8-65274C337485}" type="presParOf" srcId="{2C2F2FA6-2581-4A93-AF99-77528187631F}" destId="{278910F9-5D8E-4757-8B47-944B6B29C956}" srcOrd="3" destOrd="0" presId="urn:microsoft.com/office/officeart/2005/8/layout/process4"/>
    <dgm:cxn modelId="{16CAFA2D-9CD3-4FAE-A232-CD513EC2A57D}" type="presParOf" srcId="{2C2F2FA6-2581-4A93-AF99-77528187631F}" destId="{306CDDD9-78F2-43E3-B980-53E7D6334AE6}" srcOrd="4" destOrd="0" presId="urn:microsoft.com/office/officeart/2005/8/layout/process4"/>
    <dgm:cxn modelId="{4F9B3172-CF8F-4251-9475-6B870138F1CD}" type="presParOf" srcId="{306CDDD9-78F2-43E3-B980-53E7D6334AE6}" destId="{B99B6894-82E9-4EFD-86EB-8CADB83A54C2}" srcOrd="0" destOrd="0" presId="urn:microsoft.com/office/officeart/2005/8/layout/process4"/>
    <dgm:cxn modelId="{33175BEF-37FB-402D-B30A-C8D61A4EEDAD}" type="presParOf" srcId="{306CDDD9-78F2-43E3-B980-53E7D6334AE6}" destId="{DA14BC01-320E-4B28-BC1A-64896D8F1F5A}" srcOrd="1" destOrd="0" presId="urn:microsoft.com/office/officeart/2005/8/layout/process4"/>
    <dgm:cxn modelId="{E2C22BD5-0E6D-45AC-A3F7-776A3EB05874}" type="presParOf" srcId="{306CDDD9-78F2-43E3-B980-53E7D6334AE6}" destId="{933C5FE1-3110-42C9-9ADC-003B6327C566}" srcOrd="2" destOrd="0" presId="urn:microsoft.com/office/officeart/2005/8/layout/process4"/>
    <dgm:cxn modelId="{5B1F34A5-023E-4503-8C79-6580A0524B6A}" type="presParOf" srcId="{933C5FE1-3110-42C9-9ADC-003B6327C566}" destId="{991825FF-5B35-4391-B007-9AA39158F8B0}" srcOrd="0" destOrd="0" presId="urn:microsoft.com/office/officeart/2005/8/layout/process4"/>
    <dgm:cxn modelId="{24C7C839-B708-4097-94C3-7E3EB1F18909}" type="presParOf" srcId="{933C5FE1-3110-42C9-9ADC-003B6327C566}" destId="{A4ED1481-3D52-4954-AEA4-5798B02C62F5}" srcOrd="1" destOrd="0" presId="urn:microsoft.com/office/officeart/2005/8/layout/process4"/>
    <dgm:cxn modelId="{5B754403-50E9-4A99-9FFB-C8433E475358}" type="presParOf" srcId="{933C5FE1-3110-42C9-9ADC-003B6327C566}" destId="{D9AA098C-238A-4E50-8B3B-5BAA09E397FE}" srcOrd="2" destOrd="0" presId="urn:microsoft.com/office/officeart/2005/8/layout/process4"/>
    <dgm:cxn modelId="{C0E96C0C-E524-466E-AA2F-8D0F6BBA75F8}" type="presParOf" srcId="{2C2F2FA6-2581-4A93-AF99-77528187631F}" destId="{BD72AF05-98E1-40F5-9769-052F36D1987E}" srcOrd="5" destOrd="0" presId="urn:microsoft.com/office/officeart/2005/8/layout/process4"/>
    <dgm:cxn modelId="{8CDC41B9-DAE9-460E-8B54-59A14398EED1}" type="presParOf" srcId="{2C2F2FA6-2581-4A93-AF99-77528187631F}" destId="{1DF07E32-71D2-466E-AE35-5DBDE5EDAE26}" srcOrd="6" destOrd="0" presId="urn:microsoft.com/office/officeart/2005/8/layout/process4"/>
    <dgm:cxn modelId="{0C76D766-23EA-4338-9E3D-18806DB4E7B7}" type="presParOf" srcId="{1DF07E32-71D2-466E-AE35-5DBDE5EDAE26}" destId="{BC0B9A9D-70F5-4896-8024-62898C4C1F22}" srcOrd="0" destOrd="0" presId="urn:microsoft.com/office/officeart/2005/8/layout/process4"/>
    <dgm:cxn modelId="{916807F2-6218-40D1-9D80-42C887C9781B}" type="presParOf" srcId="{1DF07E32-71D2-466E-AE35-5DBDE5EDAE26}" destId="{99049979-7A32-480C-B330-57D87AD33CE9}" srcOrd="1" destOrd="0" presId="urn:microsoft.com/office/officeart/2005/8/layout/process4"/>
    <dgm:cxn modelId="{56C86A74-0BBB-4323-806A-4A84E3395FBF}" type="presParOf" srcId="{1DF07E32-71D2-466E-AE35-5DBDE5EDAE26}" destId="{F559F0A9-3EFC-440B-A46C-D99C28C2B817}" srcOrd="2" destOrd="0" presId="urn:microsoft.com/office/officeart/2005/8/layout/process4"/>
    <dgm:cxn modelId="{0BB7FEA9-E0E9-4151-B4B9-54997E11B90B}" type="presParOf" srcId="{F559F0A9-3EFC-440B-A46C-D99C28C2B817}" destId="{60EF1496-D054-4D6C-A4FF-51F4067C6931}" srcOrd="0" destOrd="0" presId="urn:microsoft.com/office/officeart/2005/8/layout/process4"/>
    <dgm:cxn modelId="{580A62B6-221A-432A-B3C6-4E0CF815F205}" type="presParOf" srcId="{F559F0A9-3EFC-440B-A46C-D99C28C2B817}" destId="{9696D275-3751-4447-AC8F-902801DEA8DC}" srcOrd="1" destOrd="0" presId="urn:microsoft.com/office/officeart/2005/8/layout/process4"/>
    <dgm:cxn modelId="{883E65FA-F5B5-4AD1-B791-689B0C1E80DB}" type="presParOf" srcId="{F559F0A9-3EFC-440B-A46C-D99C28C2B817}" destId="{A6F7F4DB-70D2-4B5F-BC51-21B7A8E498AF}" srcOrd="2" destOrd="0" presId="urn:microsoft.com/office/officeart/2005/8/layout/process4"/>
    <dgm:cxn modelId="{27B6E103-A154-49A8-816C-A71D7DF3797E}" type="presParOf" srcId="{2C2F2FA6-2581-4A93-AF99-77528187631F}" destId="{D1A01D0B-0602-4EFD-B211-ABA7415C51B0}" srcOrd="7" destOrd="0" presId="urn:microsoft.com/office/officeart/2005/8/layout/process4"/>
    <dgm:cxn modelId="{EF6792E2-EBF4-4D06-94DE-967AA76DDCAD}" type="presParOf" srcId="{2C2F2FA6-2581-4A93-AF99-77528187631F}" destId="{34B19E16-388A-4E80-BA45-CFEF57DF19D0}" srcOrd="8" destOrd="0" presId="urn:microsoft.com/office/officeart/2005/8/layout/process4"/>
    <dgm:cxn modelId="{84A3DFCE-E8B2-4F02-944F-F0DA7A8A7585}" type="presParOf" srcId="{34B19E16-388A-4E80-BA45-CFEF57DF19D0}" destId="{5A08C3E6-553E-461E-BC8D-E6B03A5E62FF}" srcOrd="0" destOrd="0" presId="urn:microsoft.com/office/officeart/2005/8/layout/process4"/>
    <dgm:cxn modelId="{A759BDAA-45BA-4F4B-B3BF-5E6534D06826}" type="presParOf" srcId="{34B19E16-388A-4E80-BA45-CFEF57DF19D0}" destId="{6B1D4621-DC2F-4B46-99B5-37D0D630E4B8}" srcOrd="1" destOrd="0" presId="urn:microsoft.com/office/officeart/2005/8/layout/process4"/>
    <dgm:cxn modelId="{688C445F-988D-45D7-AC67-9AA8D2731388}" type="presParOf" srcId="{34B19E16-388A-4E80-BA45-CFEF57DF19D0}" destId="{30E813DF-B904-4311-B8F0-664417C30C74}" srcOrd="2" destOrd="0" presId="urn:microsoft.com/office/officeart/2005/8/layout/process4"/>
    <dgm:cxn modelId="{932344EC-7AE1-4397-9A58-BFE9B588D7A2}" type="presParOf" srcId="{30E813DF-B904-4311-B8F0-664417C30C74}" destId="{D85739E9-03E9-4072-947D-39DE7AE14942}" srcOrd="0" destOrd="0" presId="urn:microsoft.com/office/officeart/2005/8/layout/process4"/>
    <dgm:cxn modelId="{3B6BEF27-559C-4A23-AB37-50D034041ECF}" type="presParOf" srcId="{30E813DF-B904-4311-B8F0-664417C30C74}" destId="{65205682-9818-4825-A2D3-91B54AA7CFD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F0ED8D-C2C4-42ED-8B41-1CBEE039D3D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45350-C76D-43B4-A106-9FE18662411F}">
      <dgm:prSet phldrT="[Text]"/>
      <dgm:spPr/>
      <dgm:t>
        <a:bodyPr/>
        <a:lstStyle/>
        <a:p>
          <a:r>
            <a: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rPr>
            <a:t>The Actor is the policy-based model: which takes the Stock Price and gives out a probability distribution of actions: Hold, Buy, or Sell. </a:t>
          </a:r>
          <a:endParaRPr lang="en-US"/>
        </a:p>
      </dgm:t>
    </dgm:pt>
    <dgm:pt modelId="{F89A9CCB-9BB3-4D67-B83F-DB3A7B4B0B90}" type="parTrans" cxnId="{0A16CEAB-BDA2-45F0-B43B-F2D42D0F901E}">
      <dgm:prSet/>
      <dgm:spPr/>
      <dgm:t>
        <a:bodyPr/>
        <a:lstStyle/>
        <a:p>
          <a:endParaRPr lang="en-US"/>
        </a:p>
      </dgm:t>
    </dgm:pt>
    <dgm:pt modelId="{190823A2-F49A-4B55-A399-87DC0A752511}" type="sibTrans" cxnId="{0A16CEAB-BDA2-45F0-B43B-F2D42D0F901E}">
      <dgm:prSet/>
      <dgm:spPr/>
      <dgm:t>
        <a:bodyPr/>
        <a:lstStyle/>
        <a:p>
          <a:endParaRPr lang="en-US"/>
        </a:p>
      </dgm:t>
    </dgm:pt>
    <dgm:pt modelId="{275AD3BB-42DD-420E-869B-A9313F54080E}">
      <dgm:prSet/>
      <dgm:spPr/>
      <dgm:t>
        <a:bodyPr/>
        <a:lstStyle/>
        <a:p>
          <a:r>
            <a: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rPr>
            <a:t>The Critic is a DQN which takes the Stock Price and an Action given by the Actor and computes the Q value. The critic is trained to maximize the Q Value. The Q value is used by the Actor to Improve probabilities of better actions</a:t>
          </a:r>
          <a:endParaRPr lang="en-US"/>
        </a:p>
      </dgm:t>
    </dgm:pt>
    <dgm:pt modelId="{4FF6473E-754C-4A82-A4B9-3BB1CC1661A8}" type="parTrans" cxnId="{A418F717-C0F1-42C3-9A0D-611C4FC08A6D}">
      <dgm:prSet/>
      <dgm:spPr/>
      <dgm:t>
        <a:bodyPr/>
        <a:lstStyle/>
        <a:p>
          <a:endParaRPr lang="en-US"/>
        </a:p>
      </dgm:t>
    </dgm:pt>
    <dgm:pt modelId="{82E1090B-A900-4D69-9436-CB9B94E2480B}" type="sibTrans" cxnId="{A418F717-C0F1-42C3-9A0D-611C4FC08A6D}">
      <dgm:prSet/>
      <dgm:spPr/>
      <dgm:t>
        <a:bodyPr/>
        <a:lstStyle/>
        <a:p>
          <a:endParaRPr lang="en-US"/>
        </a:p>
      </dgm:t>
    </dgm:pt>
    <dgm:pt modelId="{3FEE9BEA-0612-43CD-B278-7362B6114557}" type="pres">
      <dgm:prSet presAssocID="{11F0ED8D-C2C4-42ED-8B41-1CBEE039D3DA}" presName="compositeShape" presStyleCnt="0">
        <dgm:presLayoutVars>
          <dgm:chMax val="2"/>
          <dgm:dir/>
          <dgm:resizeHandles val="exact"/>
        </dgm:presLayoutVars>
      </dgm:prSet>
      <dgm:spPr/>
    </dgm:pt>
    <dgm:pt modelId="{C3EC24AB-5A55-4DD4-AAEE-CC523531A3AB}" type="pres">
      <dgm:prSet presAssocID="{11F0ED8D-C2C4-42ED-8B41-1CBEE039D3DA}" presName="divider" presStyleLbl="fgShp" presStyleIdx="0" presStyleCnt="1"/>
      <dgm:spPr/>
    </dgm:pt>
    <dgm:pt modelId="{1C3E8732-C09B-4564-AE8C-89182469B253}" type="pres">
      <dgm:prSet presAssocID="{66545350-C76D-43B4-A106-9FE18662411F}" presName="downArrow" presStyleLbl="node1" presStyleIdx="0" presStyleCnt="2"/>
      <dgm:spPr/>
    </dgm:pt>
    <dgm:pt modelId="{971AFE7D-89DE-4CE0-8669-1266A6A0A368}" type="pres">
      <dgm:prSet presAssocID="{66545350-C76D-43B4-A106-9FE18662411F}" presName="downArrowText" presStyleLbl="revTx" presStyleIdx="0" presStyleCnt="2">
        <dgm:presLayoutVars>
          <dgm:bulletEnabled val="1"/>
        </dgm:presLayoutVars>
      </dgm:prSet>
      <dgm:spPr/>
    </dgm:pt>
    <dgm:pt modelId="{269C6CD1-B359-436A-9865-256A0352F0EE}" type="pres">
      <dgm:prSet presAssocID="{275AD3BB-42DD-420E-869B-A9313F54080E}" presName="upArrow" presStyleLbl="node1" presStyleIdx="1" presStyleCnt="2"/>
      <dgm:spPr/>
    </dgm:pt>
    <dgm:pt modelId="{E53FAD1C-2462-4917-9846-44F3ECC83F13}" type="pres">
      <dgm:prSet presAssocID="{275AD3BB-42DD-420E-869B-A9313F54080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418F717-C0F1-42C3-9A0D-611C4FC08A6D}" srcId="{11F0ED8D-C2C4-42ED-8B41-1CBEE039D3DA}" destId="{275AD3BB-42DD-420E-869B-A9313F54080E}" srcOrd="1" destOrd="0" parTransId="{4FF6473E-754C-4A82-A4B9-3BB1CC1661A8}" sibTransId="{82E1090B-A900-4D69-9436-CB9B94E2480B}"/>
    <dgm:cxn modelId="{C524C767-B2A7-47BC-9429-47BF7930E00D}" type="presOf" srcId="{11F0ED8D-C2C4-42ED-8B41-1CBEE039D3DA}" destId="{3FEE9BEA-0612-43CD-B278-7362B6114557}" srcOrd="0" destOrd="0" presId="urn:microsoft.com/office/officeart/2005/8/layout/arrow3"/>
    <dgm:cxn modelId="{0A16CEAB-BDA2-45F0-B43B-F2D42D0F901E}" srcId="{11F0ED8D-C2C4-42ED-8B41-1CBEE039D3DA}" destId="{66545350-C76D-43B4-A106-9FE18662411F}" srcOrd="0" destOrd="0" parTransId="{F89A9CCB-9BB3-4D67-B83F-DB3A7B4B0B90}" sibTransId="{190823A2-F49A-4B55-A399-87DC0A752511}"/>
    <dgm:cxn modelId="{A1CAE7D3-B750-4AC0-8DF2-E760DEB44756}" type="presOf" srcId="{275AD3BB-42DD-420E-869B-A9313F54080E}" destId="{E53FAD1C-2462-4917-9846-44F3ECC83F13}" srcOrd="0" destOrd="0" presId="urn:microsoft.com/office/officeart/2005/8/layout/arrow3"/>
    <dgm:cxn modelId="{049466DA-80CE-4067-A0AD-E86D38546245}" type="presOf" srcId="{66545350-C76D-43B4-A106-9FE18662411F}" destId="{971AFE7D-89DE-4CE0-8669-1266A6A0A368}" srcOrd="0" destOrd="0" presId="urn:microsoft.com/office/officeart/2005/8/layout/arrow3"/>
    <dgm:cxn modelId="{5D50EF2C-6ADF-4D6C-A308-2EA65A74A48E}" type="presParOf" srcId="{3FEE9BEA-0612-43CD-B278-7362B6114557}" destId="{C3EC24AB-5A55-4DD4-AAEE-CC523531A3AB}" srcOrd="0" destOrd="0" presId="urn:microsoft.com/office/officeart/2005/8/layout/arrow3"/>
    <dgm:cxn modelId="{F0A4A363-6659-4094-B299-50AE83833F24}" type="presParOf" srcId="{3FEE9BEA-0612-43CD-B278-7362B6114557}" destId="{1C3E8732-C09B-4564-AE8C-89182469B253}" srcOrd="1" destOrd="0" presId="urn:microsoft.com/office/officeart/2005/8/layout/arrow3"/>
    <dgm:cxn modelId="{99D9E8FC-1539-4E37-99BF-82518394843B}" type="presParOf" srcId="{3FEE9BEA-0612-43CD-B278-7362B6114557}" destId="{971AFE7D-89DE-4CE0-8669-1266A6A0A368}" srcOrd="2" destOrd="0" presId="urn:microsoft.com/office/officeart/2005/8/layout/arrow3"/>
    <dgm:cxn modelId="{0F9B766B-128C-4521-87E4-D6F8B920606B}" type="presParOf" srcId="{3FEE9BEA-0612-43CD-B278-7362B6114557}" destId="{269C6CD1-B359-436A-9865-256A0352F0EE}" srcOrd="3" destOrd="0" presId="urn:microsoft.com/office/officeart/2005/8/layout/arrow3"/>
    <dgm:cxn modelId="{F1945001-B162-403A-A216-781E84141EE6}" type="presParOf" srcId="{3FEE9BEA-0612-43CD-B278-7362B6114557}" destId="{E53FAD1C-2462-4917-9846-44F3ECC83F1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71090-882B-41C9-8BD1-0F92110430C6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FA7777-CE9E-4BB6-894B-52241E6CC6DD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E832D7F9-67AC-4CD9-85F4-479A26DEC159}" type="parTrans" cxnId="{65316FB0-7DD4-4F05-B193-74C83895E0F3}">
      <dgm:prSet/>
      <dgm:spPr/>
      <dgm:t>
        <a:bodyPr/>
        <a:lstStyle/>
        <a:p>
          <a:endParaRPr lang="en-US"/>
        </a:p>
      </dgm:t>
    </dgm:pt>
    <dgm:pt modelId="{8ABDCF50-2383-4557-9287-FF3C0C096FE8}" type="sibTrans" cxnId="{65316FB0-7DD4-4F05-B193-74C83895E0F3}">
      <dgm:prSet/>
      <dgm:spPr/>
      <dgm:t>
        <a:bodyPr/>
        <a:lstStyle/>
        <a:p>
          <a:endParaRPr lang="en-US"/>
        </a:p>
      </dgm:t>
    </dgm:pt>
    <dgm:pt modelId="{8F08A7BD-E2F2-4CAD-878E-B9A6B84F324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Custom Trading environment created using Stable baselines and Gym Env</a:t>
          </a:r>
          <a:endParaRPr lang="en-US"/>
        </a:p>
      </dgm:t>
    </dgm:pt>
    <dgm:pt modelId="{88FD8BC8-CE93-4FA8-840B-0D1611E9E541}" type="parTrans" cxnId="{FC8E7AEF-721D-40B9-A5EE-2D6E355E4264}">
      <dgm:prSet/>
      <dgm:spPr/>
      <dgm:t>
        <a:bodyPr/>
        <a:lstStyle/>
        <a:p>
          <a:endParaRPr lang="en-US"/>
        </a:p>
      </dgm:t>
    </dgm:pt>
    <dgm:pt modelId="{9F42892C-4F0F-4F04-8C10-F0FD49C7E451}" type="sibTrans" cxnId="{FC8E7AEF-721D-40B9-A5EE-2D6E355E4264}">
      <dgm:prSet/>
      <dgm:spPr/>
      <dgm:t>
        <a:bodyPr/>
        <a:lstStyle/>
        <a:p>
          <a:endParaRPr lang="en-US"/>
        </a:p>
      </dgm:t>
    </dgm:pt>
    <dgm:pt modelId="{0FE6AEC7-D165-485D-B99C-C91BF9D3926E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471CFF7-2C84-460E-8E40-E123123D1A8D}" type="parTrans" cxnId="{745FEB55-B23B-4099-9E5F-048A18E1A5F2}">
      <dgm:prSet/>
      <dgm:spPr/>
      <dgm:t>
        <a:bodyPr/>
        <a:lstStyle/>
        <a:p>
          <a:endParaRPr lang="en-US"/>
        </a:p>
      </dgm:t>
    </dgm:pt>
    <dgm:pt modelId="{1522C777-612A-4ED8-8312-D954AD71F95B}" type="sibTrans" cxnId="{745FEB55-B23B-4099-9E5F-048A18E1A5F2}">
      <dgm:prSet/>
      <dgm:spPr/>
      <dgm:t>
        <a:bodyPr/>
        <a:lstStyle/>
        <a:p>
          <a:endParaRPr lang="en-US"/>
        </a:p>
      </dgm:t>
    </dgm:pt>
    <dgm:pt modelId="{07715823-13C5-4BEC-B4ED-5286849F16C8}">
      <dgm:prSet phldrT="[Text]"/>
      <dgm:spPr/>
      <dgm:t>
        <a:bodyPr/>
        <a:lstStyle/>
        <a:p>
          <a:r>
            <a:rPr lang="en-US" b="0" i="0" u="none"/>
            <a:t>Dataset Features </a:t>
          </a:r>
          <a:r>
            <a:rPr lang="en-US" b="0" i="0"/>
            <a:t>(close, high, low, open, volume)</a:t>
          </a:r>
          <a:endParaRPr lang="en-US"/>
        </a:p>
      </dgm:t>
    </dgm:pt>
    <dgm:pt modelId="{5D2AB34A-2CD5-4903-83AC-2D736524675E}" type="parTrans" cxnId="{4F0B3C66-9285-4FBB-AC88-5A5414662319}">
      <dgm:prSet/>
      <dgm:spPr/>
      <dgm:t>
        <a:bodyPr/>
        <a:lstStyle/>
        <a:p>
          <a:endParaRPr lang="en-US"/>
        </a:p>
      </dgm:t>
    </dgm:pt>
    <dgm:pt modelId="{D3F4399C-3720-4E64-91BD-03DF5404AC40}" type="sibTrans" cxnId="{4F0B3C66-9285-4FBB-AC88-5A5414662319}">
      <dgm:prSet/>
      <dgm:spPr/>
      <dgm:t>
        <a:bodyPr/>
        <a:lstStyle/>
        <a:p>
          <a:endParaRPr lang="en-US"/>
        </a:p>
      </dgm:t>
    </dgm:pt>
    <dgm:pt modelId="{C56D1421-D15E-4A1B-8116-9621B2621980}">
      <dgm:prSet phldrT="[Text]"/>
      <dgm:spPr/>
      <dgm:t>
        <a:bodyPr/>
        <a:lstStyle/>
        <a:p>
          <a:r>
            <a:rPr lang="en-US"/>
            <a:t>Action</a:t>
          </a:r>
        </a:p>
      </dgm:t>
    </dgm:pt>
    <dgm:pt modelId="{213AC325-C665-4F4F-BD54-F0BEF3B152DB}" type="parTrans" cxnId="{17AC8457-5F8A-4F70-8826-9654D325FE5F}">
      <dgm:prSet/>
      <dgm:spPr/>
      <dgm:t>
        <a:bodyPr/>
        <a:lstStyle/>
        <a:p>
          <a:endParaRPr lang="en-US"/>
        </a:p>
      </dgm:t>
    </dgm:pt>
    <dgm:pt modelId="{C0347C37-A9B1-4D79-92BC-080CFF94B060}" type="sibTrans" cxnId="{17AC8457-5F8A-4F70-8826-9654D325FE5F}">
      <dgm:prSet/>
      <dgm:spPr/>
      <dgm:t>
        <a:bodyPr/>
        <a:lstStyle/>
        <a:p>
          <a:endParaRPr lang="en-US"/>
        </a:p>
      </dgm:t>
    </dgm:pt>
    <dgm:pt modelId="{FBC1949B-2134-461A-9BC8-1F55131C4DE2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5D181C65-00BD-497B-8ADD-0F036F96E1E9}" type="parTrans" cxnId="{129EB3C9-E5D8-4714-80EE-F06F88EC30F3}">
      <dgm:prSet/>
      <dgm:spPr/>
      <dgm:t>
        <a:bodyPr/>
        <a:lstStyle/>
        <a:p>
          <a:endParaRPr lang="en-US"/>
        </a:p>
      </dgm:t>
    </dgm:pt>
    <dgm:pt modelId="{8D8E2718-CFE8-4D3C-844A-8C2C20312230}" type="sibTrans" cxnId="{129EB3C9-E5D8-4714-80EE-F06F88EC30F3}">
      <dgm:prSet/>
      <dgm:spPr/>
      <dgm:t>
        <a:bodyPr/>
        <a:lstStyle/>
        <a:p>
          <a:endParaRPr lang="en-US"/>
        </a:p>
      </dgm:t>
    </dgm:pt>
    <dgm:pt modelId="{0ACEDD44-5DCD-427D-9AD1-1A41906F9C16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C94E5E01-BD40-4CE4-A371-88F8839E891D}" type="parTrans" cxnId="{6D7D2124-C881-4944-AAD9-CF0B4B1E92AE}">
      <dgm:prSet/>
      <dgm:spPr/>
      <dgm:t>
        <a:bodyPr/>
        <a:lstStyle/>
        <a:p>
          <a:endParaRPr lang="en-US"/>
        </a:p>
      </dgm:t>
    </dgm:pt>
    <dgm:pt modelId="{73C65919-FD4B-445F-85AF-FD5CF2956CDE}" type="sibTrans" cxnId="{6D7D2124-C881-4944-AAD9-CF0B4B1E92AE}">
      <dgm:prSet/>
      <dgm:spPr/>
      <dgm:t>
        <a:bodyPr/>
        <a:lstStyle/>
        <a:p>
          <a:endParaRPr lang="en-US"/>
        </a:p>
      </dgm:t>
    </dgm:pt>
    <dgm:pt modelId="{BB937124-ED62-4B75-BDB7-2292DEBC0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stacked environment with 3 layers  Training, Validation and Trading</a:t>
          </a:r>
        </a:p>
      </dgm:t>
    </dgm:pt>
    <dgm:pt modelId="{BA7AEA82-E960-4626-855B-296467C58348}" type="parTrans" cxnId="{4CE17D90-DA17-4B65-99D1-7D237A8F978B}">
      <dgm:prSet/>
      <dgm:spPr/>
      <dgm:t>
        <a:bodyPr/>
        <a:lstStyle/>
        <a:p>
          <a:endParaRPr lang="en-US"/>
        </a:p>
      </dgm:t>
    </dgm:pt>
    <dgm:pt modelId="{7DB3B011-1ECC-43ED-952B-74CCBC475F0B}" type="sibTrans" cxnId="{4CE17D90-DA17-4B65-99D1-7D237A8F978B}">
      <dgm:prSet/>
      <dgm:spPr/>
      <dgm:t>
        <a:bodyPr/>
        <a:lstStyle/>
        <a:p>
          <a:endParaRPr lang="en-US"/>
        </a:p>
      </dgm:t>
    </dgm:pt>
    <dgm:pt modelId="{C12888B1-D8A4-4C35-A2DC-AF5A83292E2C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9629F7DD-4495-43C9-AD59-02C8166B2048}" type="parTrans" cxnId="{C831C01F-0766-45D2-9082-AD73C8790CCB}">
      <dgm:prSet/>
      <dgm:spPr/>
      <dgm:t>
        <a:bodyPr/>
        <a:lstStyle/>
        <a:p>
          <a:endParaRPr lang="en-US"/>
        </a:p>
      </dgm:t>
    </dgm:pt>
    <dgm:pt modelId="{E66671AF-8D87-41DB-BEAB-81DF17F03B61}" type="sibTrans" cxnId="{C831C01F-0766-45D2-9082-AD73C8790CCB}">
      <dgm:prSet/>
      <dgm:spPr/>
      <dgm:t>
        <a:bodyPr/>
        <a:lstStyle/>
        <a:p>
          <a:endParaRPr lang="en-US"/>
        </a:p>
      </dgm:t>
    </dgm:pt>
    <dgm:pt modelId="{B9B6CCAA-B466-4CE7-A631-37F1921F34CB}">
      <dgm:prSet phldrT="[Text]"/>
      <dgm:spPr/>
      <dgm:t>
        <a:bodyPr/>
        <a:lstStyle/>
        <a:p>
          <a:r>
            <a:rPr lang="en-US"/>
            <a:t>Agent</a:t>
          </a:r>
        </a:p>
      </dgm:t>
    </dgm:pt>
    <dgm:pt modelId="{53F6F341-4A21-49B1-AAA5-8C2CBF42833F}" type="parTrans" cxnId="{213E04C8-CB64-4CE5-9FC8-162C4B3C2562}">
      <dgm:prSet/>
      <dgm:spPr/>
      <dgm:t>
        <a:bodyPr/>
        <a:lstStyle/>
        <a:p>
          <a:endParaRPr lang="en-US"/>
        </a:p>
      </dgm:t>
    </dgm:pt>
    <dgm:pt modelId="{C99034D3-9D55-43E9-A547-29C7DE0A8A5D}" type="sibTrans" cxnId="{213E04C8-CB64-4CE5-9FC8-162C4B3C2562}">
      <dgm:prSet/>
      <dgm:spPr/>
      <dgm:t>
        <a:bodyPr/>
        <a:lstStyle/>
        <a:p>
          <a:endParaRPr lang="en-US"/>
        </a:p>
      </dgm:t>
    </dgm:pt>
    <dgm:pt modelId="{89B45CEC-5778-42E5-8534-CBAC42143C90}">
      <dgm:prSet phldrT="[Text]"/>
      <dgm:spPr/>
      <dgm:t>
        <a:bodyPr/>
        <a:lstStyle/>
        <a:p>
          <a:r>
            <a:rPr lang="en-US"/>
            <a:t>Stock Ticker = Apple[‘Appl’]</a:t>
          </a:r>
        </a:p>
      </dgm:t>
    </dgm:pt>
    <dgm:pt modelId="{E00CE1A1-44B9-44D7-94EE-2124E8EFEB7C}" type="parTrans" cxnId="{E2F1E350-E7F2-4897-A426-AF2337B73063}">
      <dgm:prSet/>
      <dgm:spPr/>
      <dgm:t>
        <a:bodyPr/>
        <a:lstStyle/>
        <a:p>
          <a:endParaRPr lang="en-US"/>
        </a:p>
      </dgm:t>
    </dgm:pt>
    <dgm:pt modelId="{D9B41362-7993-4578-8E57-AB7B4A918D24}" type="sibTrans" cxnId="{E2F1E350-E7F2-4897-A426-AF2337B73063}">
      <dgm:prSet/>
      <dgm:spPr/>
      <dgm:t>
        <a:bodyPr/>
        <a:lstStyle/>
        <a:p>
          <a:endParaRPr lang="en-US"/>
        </a:p>
      </dgm:t>
    </dgm:pt>
    <dgm:pt modelId="{45849164-8E1E-4E9B-A0D9-3997EF77F384}">
      <dgm:prSet phldrT="[Text]"/>
      <dgm:spPr/>
      <dgm:t>
        <a:bodyPr/>
        <a:lstStyle/>
        <a:p>
          <a:r>
            <a:rPr lang="en-US"/>
            <a:t>Technical Indicators </a:t>
          </a:r>
          <a:r>
            <a:rPr lang="en-US" b="0" i="0"/>
            <a:t>(</a:t>
          </a:r>
          <a:r>
            <a:rPr lang="en-US" b="0" i="0" err="1"/>
            <a:t>macd</a:t>
          </a:r>
          <a:r>
            <a:rPr lang="en-US" b="0" i="0"/>
            <a:t>, cci, dx, </a:t>
          </a:r>
          <a:r>
            <a:rPr lang="en-US" b="0" i="0" err="1"/>
            <a:t>rsi</a:t>
          </a:r>
          <a:r>
            <a:rPr lang="en-US" b="0" i="0"/>
            <a:t>)</a:t>
          </a:r>
          <a:endParaRPr lang="en-US"/>
        </a:p>
      </dgm:t>
    </dgm:pt>
    <dgm:pt modelId="{623FA05C-97FF-4679-8DAC-0B88E4BC2B3C}" type="parTrans" cxnId="{A3799B37-9BEF-47A6-866C-DB80ED65E61D}">
      <dgm:prSet/>
      <dgm:spPr/>
    </dgm:pt>
    <dgm:pt modelId="{5EAFCBFC-8615-4E71-9C23-F5C6EEE8F3C6}" type="sibTrans" cxnId="{A3799B37-9BEF-47A6-866C-DB80ED65E61D}">
      <dgm:prSet/>
      <dgm:spPr/>
    </dgm:pt>
    <dgm:pt modelId="{314AB8FF-EC85-4AF9-8D35-97E7B5EE7C9D}">
      <dgm:prSet phldrT="[Text]"/>
      <dgm:spPr/>
      <dgm:t>
        <a:bodyPr/>
        <a:lstStyle/>
        <a:p>
          <a:r>
            <a:rPr lang="en-US"/>
            <a:t>Reward = asset value increased (Cumulative returns made in n-steps)</a:t>
          </a:r>
        </a:p>
      </dgm:t>
    </dgm:pt>
    <dgm:pt modelId="{5530ABBF-C24A-407C-AC68-2BA387017A3B}" type="parTrans" cxnId="{8DD6D3B7-D1EF-47EF-ADF8-EA9E24EF7C51}">
      <dgm:prSet/>
      <dgm:spPr/>
    </dgm:pt>
    <dgm:pt modelId="{BE06F15F-620A-4206-8F74-7E8868352B65}" type="sibTrans" cxnId="{8DD6D3B7-D1EF-47EF-ADF8-EA9E24EF7C51}">
      <dgm:prSet/>
      <dgm:spPr/>
    </dgm:pt>
    <dgm:pt modelId="{88B428CB-53D2-4D55-86EE-C0D45247287D}" type="pres">
      <dgm:prSet presAssocID="{41971090-882B-41C9-8BD1-0F92110430C6}" presName="Name0" presStyleCnt="0">
        <dgm:presLayoutVars>
          <dgm:dir/>
          <dgm:animLvl val="lvl"/>
          <dgm:resizeHandles val="exact"/>
        </dgm:presLayoutVars>
      </dgm:prSet>
      <dgm:spPr/>
    </dgm:pt>
    <dgm:pt modelId="{141331F7-27E3-4662-AB3C-61A261E03BD9}" type="pres">
      <dgm:prSet presAssocID="{B9B6CCAA-B466-4CE7-A631-37F1921F34CB}" presName="boxAndChildren" presStyleCnt="0"/>
      <dgm:spPr/>
    </dgm:pt>
    <dgm:pt modelId="{FF2DE3B1-942D-42E3-9FC7-CF0D6820B402}" type="pres">
      <dgm:prSet presAssocID="{B9B6CCAA-B466-4CE7-A631-37F1921F34CB}" presName="parentTextBox" presStyleLbl="node1" presStyleIdx="0" presStyleCnt="4"/>
      <dgm:spPr/>
    </dgm:pt>
    <dgm:pt modelId="{FE61D67E-1F42-46F1-85FB-9028ADA309D4}" type="pres">
      <dgm:prSet presAssocID="{B9B6CCAA-B466-4CE7-A631-37F1921F34CB}" presName="entireBox" presStyleLbl="node1" presStyleIdx="0" presStyleCnt="4"/>
      <dgm:spPr/>
    </dgm:pt>
    <dgm:pt modelId="{4631D86C-6918-4F84-923C-AD89AC2F2760}" type="pres">
      <dgm:prSet presAssocID="{B9B6CCAA-B466-4CE7-A631-37F1921F34CB}" presName="descendantBox" presStyleCnt="0"/>
      <dgm:spPr/>
    </dgm:pt>
    <dgm:pt modelId="{9B045133-98B4-46C8-B23B-56A79F013484}" type="pres">
      <dgm:prSet presAssocID="{89B45CEC-5778-42E5-8534-CBAC42143C90}" presName="childTextBox" presStyleLbl="fgAccFollowNode1" presStyleIdx="0" presStyleCnt="9">
        <dgm:presLayoutVars>
          <dgm:bulletEnabled val="1"/>
        </dgm:presLayoutVars>
      </dgm:prSet>
      <dgm:spPr/>
    </dgm:pt>
    <dgm:pt modelId="{A0C0B551-DCDF-4DE5-95AD-FC340181FFD3}" type="pres">
      <dgm:prSet presAssocID="{314AB8FF-EC85-4AF9-8D35-97E7B5EE7C9D}" presName="childTextBox" presStyleLbl="fgAccFollowNode1" presStyleIdx="1" presStyleCnt="9">
        <dgm:presLayoutVars>
          <dgm:bulletEnabled val="1"/>
        </dgm:presLayoutVars>
      </dgm:prSet>
      <dgm:spPr/>
    </dgm:pt>
    <dgm:pt modelId="{A51DE2D8-C7F3-44D2-B859-346D9F719DB1}" type="pres">
      <dgm:prSet presAssocID="{C0347C37-A9B1-4D79-92BC-080CFF94B060}" presName="sp" presStyleCnt="0"/>
      <dgm:spPr/>
    </dgm:pt>
    <dgm:pt modelId="{A900CEF0-9F9C-4978-9286-5F6A19EEA797}" type="pres">
      <dgm:prSet presAssocID="{C56D1421-D15E-4A1B-8116-9621B2621980}" presName="arrowAndChildren" presStyleCnt="0"/>
      <dgm:spPr/>
    </dgm:pt>
    <dgm:pt modelId="{30AF2390-17F7-40D6-AE52-0562B1047C51}" type="pres">
      <dgm:prSet presAssocID="{C56D1421-D15E-4A1B-8116-9621B2621980}" presName="parentTextArrow" presStyleLbl="node1" presStyleIdx="0" presStyleCnt="4"/>
      <dgm:spPr/>
    </dgm:pt>
    <dgm:pt modelId="{5AD563E8-2389-4B61-A34A-0D56219186E8}" type="pres">
      <dgm:prSet presAssocID="{C56D1421-D15E-4A1B-8116-9621B2621980}" presName="arrow" presStyleLbl="node1" presStyleIdx="1" presStyleCnt="4"/>
      <dgm:spPr/>
    </dgm:pt>
    <dgm:pt modelId="{F52445CF-F884-4C5F-BF50-B6104F4353E8}" type="pres">
      <dgm:prSet presAssocID="{C56D1421-D15E-4A1B-8116-9621B2621980}" presName="descendantArrow" presStyleCnt="0"/>
      <dgm:spPr/>
    </dgm:pt>
    <dgm:pt modelId="{3B58BF99-066F-4D2F-9182-09396D4B5738}" type="pres">
      <dgm:prSet presAssocID="{FBC1949B-2134-461A-9BC8-1F55131C4DE2}" presName="childTextArrow" presStyleLbl="fgAccFollowNode1" presStyleIdx="2" presStyleCnt="9">
        <dgm:presLayoutVars>
          <dgm:bulletEnabled val="1"/>
        </dgm:presLayoutVars>
      </dgm:prSet>
      <dgm:spPr/>
    </dgm:pt>
    <dgm:pt modelId="{51EF09BB-A214-4407-80F4-92D0EB3730E4}" type="pres">
      <dgm:prSet presAssocID="{C12888B1-D8A4-4C35-A2DC-AF5A83292E2C}" presName="childTextArrow" presStyleLbl="fgAccFollowNode1" presStyleIdx="3" presStyleCnt="9">
        <dgm:presLayoutVars>
          <dgm:bulletEnabled val="1"/>
        </dgm:presLayoutVars>
      </dgm:prSet>
      <dgm:spPr/>
    </dgm:pt>
    <dgm:pt modelId="{40D07C18-B2BF-4FAA-B928-FABF1087298A}" type="pres">
      <dgm:prSet presAssocID="{0ACEDD44-5DCD-427D-9AD1-1A41906F9C16}" presName="childTextArrow" presStyleLbl="fgAccFollowNode1" presStyleIdx="4" presStyleCnt="9">
        <dgm:presLayoutVars>
          <dgm:bulletEnabled val="1"/>
        </dgm:presLayoutVars>
      </dgm:prSet>
      <dgm:spPr/>
    </dgm:pt>
    <dgm:pt modelId="{7BAD1C92-55D1-4335-A9F5-674144C2D150}" type="pres">
      <dgm:prSet presAssocID="{1522C777-612A-4ED8-8312-D954AD71F95B}" presName="sp" presStyleCnt="0"/>
      <dgm:spPr/>
    </dgm:pt>
    <dgm:pt modelId="{CE112418-1047-453C-8154-2E0628A0825A}" type="pres">
      <dgm:prSet presAssocID="{0FE6AEC7-D165-485D-B99C-C91BF9D3926E}" presName="arrowAndChildren" presStyleCnt="0"/>
      <dgm:spPr/>
    </dgm:pt>
    <dgm:pt modelId="{04852039-6758-4824-A5DA-51732515A946}" type="pres">
      <dgm:prSet presAssocID="{0FE6AEC7-D165-485D-B99C-C91BF9D3926E}" presName="parentTextArrow" presStyleLbl="node1" presStyleIdx="1" presStyleCnt="4"/>
      <dgm:spPr/>
    </dgm:pt>
    <dgm:pt modelId="{D3C57F02-0A1D-4D15-AF90-C11945CFEB0E}" type="pres">
      <dgm:prSet presAssocID="{0FE6AEC7-D165-485D-B99C-C91BF9D3926E}" presName="arrow" presStyleLbl="node1" presStyleIdx="2" presStyleCnt="4"/>
      <dgm:spPr/>
    </dgm:pt>
    <dgm:pt modelId="{50D4F28F-56EF-4F9B-8C55-CC860F81A979}" type="pres">
      <dgm:prSet presAssocID="{0FE6AEC7-D165-485D-B99C-C91BF9D3926E}" presName="descendantArrow" presStyleCnt="0"/>
      <dgm:spPr/>
    </dgm:pt>
    <dgm:pt modelId="{A67FDF9E-514C-4FDB-8D67-771BFF48A426}" type="pres">
      <dgm:prSet presAssocID="{07715823-13C5-4BEC-B4ED-5286849F16C8}" presName="childTextArrow" presStyleLbl="fgAccFollowNode1" presStyleIdx="5" presStyleCnt="9">
        <dgm:presLayoutVars>
          <dgm:bulletEnabled val="1"/>
        </dgm:presLayoutVars>
      </dgm:prSet>
      <dgm:spPr/>
    </dgm:pt>
    <dgm:pt modelId="{03B0075E-2A6E-4FBE-A8E1-3857C8A22CFA}" type="pres">
      <dgm:prSet presAssocID="{45849164-8E1E-4E9B-A0D9-3997EF77F384}" presName="childTextArrow" presStyleLbl="fgAccFollowNode1" presStyleIdx="6" presStyleCnt="9">
        <dgm:presLayoutVars>
          <dgm:bulletEnabled val="1"/>
        </dgm:presLayoutVars>
      </dgm:prSet>
      <dgm:spPr/>
    </dgm:pt>
    <dgm:pt modelId="{5C420C1D-2151-44BC-9E65-65145367E99A}" type="pres">
      <dgm:prSet presAssocID="{8ABDCF50-2383-4557-9287-FF3C0C096FE8}" presName="sp" presStyleCnt="0"/>
      <dgm:spPr/>
    </dgm:pt>
    <dgm:pt modelId="{BD6842FC-054E-4BEE-BA86-A346BB338A06}" type="pres">
      <dgm:prSet presAssocID="{B8FA7777-CE9E-4BB6-894B-52241E6CC6DD}" presName="arrowAndChildren" presStyleCnt="0"/>
      <dgm:spPr/>
    </dgm:pt>
    <dgm:pt modelId="{C45C7B8D-2A4F-411C-9661-10D4B8700A5E}" type="pres">
      <dgm:prSet presAssocID="{B8FA7777-CE9E-4BB6-894B-52241E6CC6DD}" presName="parentTextArrow" presStyleLbl="node1" presStyleIdx="2" presStyleCnt="4"/>
      <dgm:spPr/>
    </dgm:pt>
    <dgm:pt modelId="{129D78FC-6C31-438A-A133-3BC26239758D}" type="pres">
      <dgm:prSet presAssocID="{B8FA7777-CE9E-4BB6-894B-52241E6CC6DD}" presName="arrow" presStyleLbl="node1" presStyleIdx="3" presStyleCnt="4"/>
      <dgm:spPr/>
    </dgm:pt>
    <dgm:pt modelId="{5A69E84E-2CE0-442F-9B51-24ADBEED9D08}" type="pres">
      <dgm:prSet presAssocID="{B8FA7777-CE9E-4BB6-894B-52241E6CC6DD}" presName="descendantArrow" presStyleCnt="0"/>
      <dgm:spPr/>
    </dgm:pt>
    <dgm:pt modelId="{AD31D3B4-0AC0-4842-999D-E4AFC062F77A}" type="pres">
      <dgm:prSet presAssocID="{8F08A7BD-E2F2-4CAD-878E-B9A6B84F3243}" presName="childTextArrow" presStyleLbl="fgAccFollowNode1" presStyleIdx="7" presStyleCnt="9">
        <dgm:presLayoutVars>
          <dgm:bulletEnabled val="1"/>
        </dgm:presLayoutVars>
      </dgm:prSet>
      <dgm:spPr/>
    </dgm:pt>
    <dgm:pt modelId="{5948A89F-CEAE-4103-BEA7-DE9971D8857F}" type="pres">
      <dgm:prSet presAssocID="{BB937124-ED62-4B75-BDB7-2292DEBC039B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AF2E9A06-434E-4916-B5FB-37589E54040D}" type="presOf" srcId="{C56D1421-D15E-4A1B-8116-9621B2621980}" destId="{30AF2390-17F7-40D6-AE52-0562B1047C51}" srcOrd="0" destOrd="0" presId="urn:microsoft.com/office/officeart/2005/8/layout/process4"/>
    <dgm:cxn modelId="{6DCABB0E-AB13-43B5-A073-B9ABB09D2E39}" type="presOf" srcId="{0FE6AEC7-D165-485D-B99C-C91BF9D3926E}" destId="{04852039-6758-4824-A5DA-51732515A946}" srcOrd="0" destOrd="0" presId="urn:microsoft.com/office/officeart/2005/8/layout/process4"/>
    <dgm:cxn modelId="{61EE251A-93E5-4E34-A362-E3215B045DCC}" type="presOf" srcId="{B8FA7777-CE9E-4BB6-894B-52241E6CC6DD}" destId="{C45C7B8D-2A4F-411C-9661-10D4B8700A5E}" srcOrd="0" destOrd="0" presId="urn:microsoft.com/office/officeart/2005/8/layout/process4"/>
    <dgm:cxn modelId="{4A8F111F-76DF-49DB-90D2-CE50588CC5A0}" type="presOf" srcId="{BB937124-ED62-4B75-BDB7-2292DEBC039B}" destId="{5948A89F-CEAE-4103-BEA7-DE9971D8857F}" srcOrd="0" destOrd="0" presId="urn:microsoft.com/office/officeart/2005/8/layout/process4"/>
    <dgm:cxn modelId="{C831C01F-0766-45D2-9082-AD73C8790CCB}" srcId="{C56D1421-D15E-4A1B-8116-9621B2621980}" destId="{C12888B1-D8A4-4C35-A2DC-AF5A83292E2C}" srcOrd="1" destOrd="0" parTransId="{9629F7DD-4495-43C9-AD59-02C8166B2048}" sibTransId="{E66671AF-8D87-41DB-BEAB-81DF17F03B61}"/>
    <dgm:cxn modelId="{49E33722-CB3D-445A-894D-0F54C1BFFB72}" type="presOf" srcId="{0FE6AEC7-D165-485D-B99C-C91BF9D3926E}" destId="{D3C57F02-0A1D-4D15-AF90-C11945CFEB0E}" srcOrd="1" destOrd="0" presId="urn:microsoft.com/office/officeart/2005/8/layout/process4"/>
    <dgm:cxn modelId="{BDCAB123-62CB-4188-8AE6-E2D96B7029A3}" type="presOf" srcId="{B9B6CCAA-B466-4CE7-A631-37F1921F34CB}" destId="{FE61D67E-1F42-46F1-85FB-9028ADA309D4}" srcOrd="1" destOrd="0" presId="urn:microsoft.com/office/officeart/2005/8/layout/process4"/>
    <dgm:cxn modelId="{6D7D2124-C881-4944-AAD9-CF0B4B1E92AE}" srcId="{C56D1421-D15E-4A1B-8116-9621B2621980}" destId="{0ACEDD44-5DCD-427D-9AD1-1A41906F9C16}" srcOrd="2" destOrd="0" parTransId="{C94E5E01-BD40-4CE4-A371-88F8839E891D}" sibTransId="{73C65919-FD4B-445F-85AF-FD5CF2956CDE}"/>
    <dgm:cxn modelId="{0188FF30-3A83-475C-9A0E-396D2261B018}" type="presOf" srcId="{41971090-882B-41C9-8BD1-0F92110430C6}" destId="{88B428CB-53D2-4D55-86EE-C0D45247287D}" srcOrd="0" destOrd="0" presId="urn:microsoft.com/office/officeart/2005/8/layout/process4"/>
    <dgm:cxn modelId="{7B199A37-E272-4BCC-ABB6-9ACBC025A4E9}" type="presOf" srcId="{07715823-13C5-4BEC-B4ED-5286849F16C8}" destId="{A67FDF9E-514C-4FDB-8D67-771BFF48A426}" srcOrd="0" destOrd="0" presId="urn:microsoft.com/office/officeart/2005/8/layout/process4"/>
    <dgm:cxn modelId="{A3799B37-9BEF-47A6-866C-DB80ED65E61D}" srcId="{0FE6AEC7-D165-485D-B99C-C91BF9D3926E}" destId="{45849164-8E1E-4E9B-A0D9-3997EF77F384}" srcOrd="1" destOrd="0" parTransId="{623FA05C-97FF-4679-8DAC-0B88E4BC2B3C}" sibTransId="{5EAFCBFC-8615-4E71-9C23-F5C6EEE8F3C6}"/>
    <dgm:cxn modelId="{6C423060-67FA-4471-992C-6675435BE7AF}" type="presOf" srcId="{8F08A7BD-E2F2-4CAD-878E-B9A6B84F3243}" destId="{AD31D3B4-0AC0-4842-999D-E4AFC062F77A}" srcOrd="0" destOrd="0" presId="urn:microsoft.com/office/officeart/2005/8/layout/process4"/>
    <dgm:cxn modelId="{4F0B3C66-9285-4FBB-AC88-5A5414662319}" srcId="{0FE6AEC7-D165-485D-B99C-C91BF9D3926E}" destId="{07715823-13C5-4BEC-B4ED-5286849F16C8}" srcOrd="0" destOrd="0" parTransId="{5D2AB34A-2CD5-4903-83AC-2D736524675E}" sibTransId="{D3F4399C-3720-4E64-91BD-03DF5404AC40}"/>
    <dgm:cxn modelId="{BA141D6A-1D6E-4185-9642-36C7222FDFE1}" type="presOf" srcId="{314AB8FF-EC85-4AF9-8D35-97E7B5EE7C9D}" destId="{A0C0B551-DCDF-4DE5-95AD-FC340181FFD3}" srcOrd="0" destOrd="0" presId="urn:microsoft.com/office/officeart/2005/8/layout/process4"/>
    <dgm:cxn modelId="{338B944B-224F-461F-9459-CDAC04931804}" type="presOf" srcId="{FBC1949B-2134-461A-9BC8-1F55131C4DE2}" destId="{3B58BF99-066F-4D2F-9182-09396D4B5738}" srcOrd="0" destOrd="0" presId="urn:microsoft.com/office/officeart/2005/8/layout/process4"/>
    <dgm:cxn modelId="{E2F1E350-E7F2-4897-A426-AF2337B73063}" srcId="{B9B6CCAA-B466-4CE7-A631-37F1921F34CB}" destId="{89B45CEC-5778-42E5-8534-CBAC42143C90}" srcOrd="0" destOrd="0" parTransId="{E00CE1A1-44B9-44D7-94EE-2124E8EFEB7C}" sibTransId="{D9B41362-7993-4578-8E57-AB7B4A918D24}"/>
    <dgm:cxn modelId="{745FEB55-B23B-4099-9E5F-048A18E1A5F2}" srcId="{41971090-882B-41C9-8BD1-0F92110430C6}" destId="{0FE6AEC7-D165-485D-B99C-C91BF9D3926E}" srcOrd="1" destOrd="0" parTransId="{C471CFF7-2C84-460E-8E40-E123123D1A8D}" sibTransId="{1522C777-612A-4ED8-8312-D954AD71F95B}"/>
    <dgm:cxn modelId="{17AC8457-5F8A-4F70-8826-9654D325FE5F}" srcId="{41971090-882B-41C9-8BD1-0F92110430C6}" destId="{C56D1421-D15E-4A1B-8116-9621B2621980}" srcOrd="2" destOrd="0" parTransId="{213AC325-C665-4F4F-BD54-F0BEF3B152DB}" sibTransId="{C0347C37-A9B1-4D79-92BC-080CFF94B060}"/>
    <dgm:cxn modelId="{986E8F58-6077-4364-B166-8D8E1EB2B582}" type="presOf" srcId="{45849164-8E1E-4E9B-A0D9-3997EF77F384}" destId="{03B0075E-2A6E-4FBE-A8E1-3857C8A22CFA}" srcOrd="0" destOrd="0" presId="urn:microsoft.com/office/officeart/2005/8/layout/process4"/>
    <dgm:cxn modelId="{5E68618D-B01A-4375-9005-099BAF20D6BF}" type="presOf" srcId="{C12888B1-D8A4-4C35-A2DC-AF5A83292E2C}" destId="{51EF09BB-A214-4407-80F4-92D0EB3730E4}" srcOrd="0" destOrd="0" presId="urn:microsoft.com/office/officeart/2005/8/layout/process4"/>
    <dgm:cxn modelId="{4CE17D90-DA17-4B65-99D1-7D237A8F978B}" srcId="{B8FA7777-CE9E-4BB6-894B-52241E6CC6DD}" destId="{BB937124-ED62-4B75-BDB7-2292DEBC039B}" srcOrd="1" destOrd="0" parTransId="{BA7AEA82-E960-4626-855B-296467C58348}" sibTransId="{7DB3B011-1ECC-43ED-952B-74CCBC475F0B}"/>
    <dgm:cxn modelId="{1D4FFC9E-F162-4ED1-A19F-9249842E20A8}" type="presOf" srcId="{B8FA7777-CE9E-4BB6-894B-52241E6CC6DD}" destId="{129D78FC-6C31-438A-A133-3BC26239758D}" srcOrd="1" destOrd="0" presId="urn:microsoft.com/office/officeart/2005/8/layout/process4"/>
    <dgm:cxn modelId="{65316FB0-7DD4-4F05-B193-74C83895E0F3}" srcId="{41971090-882B-41C9-8BD1-0F92110430C6}" destId="{B8FA7777-CE9E-4BB6-894B-52241E6CC6DD}" srcOrd="0" destOrd="0" parTransId="{E832D7F9-67AC-4CD9-85F4-479A26DEC159}" sibTransId="{8ABDCF50-2383-4557-9287-FF3C0C096FE8}"/>
    <dgm:cxn modelId="{8DD6D3B7-D1EF-47EF-ADF8-EA9E24EF7C51}" srcId="{B9B6CCAA-B466-4CE7-A631-37F1921F34CB}" destId="{314AB8FF-EC85-4AF9-8D35-97E7B5EE7C9D}" srcOrd="1" destOrd="0" parTransId="{5530ABBF-C24A-407C-AC68-2BA387017A3B}" sibTransId="{BE06F15F-620A-4206-8F74-7E8868352B65}"/>
    <dgm:cxn modelId="{AA2B13BC-87FC-48DE-A9EF-35A0A8CC1784}" type="presOf" srcId="{C56D1421-D15E-4A1B-8116-9621B2621980}" destId="{5AD563E8-2389-4B61-A34A-0D56219186E8}" srcOrd="1" destOrd="0" presId="urn:microsoft.com/office/officeart/2005/8/layout/process4"/>
    <dgm:cxn modelId="{213E04C8-CB64-4CE5-9FC8-162C4B3C2562}" srcId="{41971090-882B-41C9-8BD1-0F92110430C6}" destId="{B9B6CCAA-B466-4CE7-A631-37F1921F34CB}" srcOrd="3" destOrd="0" parTransId="{53F6F341-4A21-49B1-AAA5-8C2CBF42833F}" sibTransId="{C99034D3-9D55-43E9-A547-29C7DE0A8A5D}"/>
    <dgm:cxn modelId="{129EB3C9-E5D8-4714-80EE-F06F88EC30F3}" srcId="{C56D1421-D15E-4A1B-8116-9621B2621980}" destId="{FBC1949B-2134-461A-9BC8-1F55131C4DE2}" srcOrd="0" destOrd="0" parTransId="{5D181C65-00BD-497B-8ADD-0F036F96E1E9}" sibTransId="{8D8E2718-CFE8-4D3C-844A-8C2C20312230}"/>
    <dgm:cxn modelId="{BAAC52E8-FD1A-4405-9514-FDFB5475E81D}" type="presOf" srcId="{89B45CEC-5778-42E5-8534-CBAC42143C90}" destId="{9B045133-98B4-46C8-B23B-56A79F013484}" srcOrd="0" destOrd="0" presId="urn:microsoft.com/office/officeart/2005/8/layout/process4"/>
    <dgm:cxn modelId="{81E734EC-D972-4784-99EB-D784C984741D}" type="presOf" srcId="{B9B6CCAA-B466-4CE7-A631-37F1921F34CB}" destId="{FF2DE3B1-942D-42E3-9FC7-CF0D6820B402}" srcOrd="0" destOrd="0" presId="urn:microsoft.com/office/officeart/2005/8/layout/process4"/>
    <dgm:cxn modelId="{FC8E7AEF-721D-40B9-A5EE-2D6E355E4264}" srcId="{B8FA7777-CE9E-4BB6-894B-52241E6CC6DD}" destId="{8F08A7BD-E2F2-4CAD-878E-B9A6B84F3243}" srcOrd="0" destOrd="0" parTransId="{88FD8BC8-CE93-4FA8-840B-0D1611E9E541}" sibTransId="{9F42892C-4F0F-4F04-8C10-F0FD49C7E451}"/>
    <dgm:cxn modelId="{621721FE-D518-47E6-82A5-CA2FE41D636A}" type="presOf" srcId="{0ACEDD44-5DCD-427D-9AD1-1A41906F9C16}" destId="{40D07C18-B2BF-4FAA-B928-FABF1087298A}" srcOrd="0" destOrd="0" presId="urn:microsoft.com/office/officeart/2005/8/layout/process4"/>
    <dgm:cxn modelId="{7A65DAEA-99AC-4FC4-BE56-9475A37EF2EF}" type="presParOf" srcId="{88B428CB-53D2-4D55-86EE-C0D45247287D}" destId="{141331F7-27E3-4662-AB3C-61A261E03BD9}" srcOrd="0" destOrd="0" presId="urn:microsoft.com/office/officeart/2005/8/layout/process4"/>
    <dgm:cxn modelId="{9CEA45EE-8844-48D9-B0C2-DF60D5339B01}" type="presParOf" srcId="{141331F7-27E3-4662-AB3C-61A261E03BD9}" destId="{FF2DE3B1-942D-42E3-9FC7-CF0D6820B402}" srcOrd="0" destOrd="0" presId="urn:microsoft.com/office/officeart/2005/8/layout/process4"/>
    <dgm:cxn modelId="{531A8EA5-DF7B-4F2D-B8D2-E69AA1CD4FE7}" type="presParOf" srcId="{141331F7-27E3-4662-AB3C-61A261E03BD9}" destId="{FE61D67E-1F42-46F1-85FB-9028ADA309D4}" srcOrd="1" destOrd="0" presId="urn:microsoft.com/office/officeart/2005/8/layout/process4"/>
    <dgm:cxn modelId="{EBC67BC4-7C8A-4C45-91B9-5B34313CD7DD}" type="presParOf" srcId="{141331F7-27E3-4662-AB3C-61A261E03BD9}" destId="{4631D86C-6918-4F84-923C-AD89AC2F2760}" srcOrd="2" destOrd="0" presId="urn:microsoft.com/office/officeart/2005/8/layout/process4"/>
    <dgm:cxn modelId="{D88261AD-638F-4AB1-AFC4-0C723778B957}" type="presParOf" srcId="{4631D86C-6918-4F84-923C-AD89AC2F2760}" destId="{9B045133-98B4-46C8-B23B-56A79F013484}" srcOrd="0" destOrd="0" presId="urn:microsoft.com/office/officeart/2005/8/layout/process4"/>
    <dgm:cxn modelId="{E771F044-F11A-416E-AF94-E1E5D299B846}" type="presParOf" srcId="{4631D86C-6918-4F84-923C-AD89AC2F2760}" destId="{A0C0B551-DCDF-4DE5-95AD-FC340181FFD3}" srcOrd="1" destOrd="0" presId="urn:microsoft.com/office/officeart/2005/8/layout/process4"/>
    <dgm:cxn modelId="{CDA3A94E-8DCC-4A70-8B64-883B3A4654CD}" type="presParOf" srcId="{88B428CB-53D2-4D55-86EE-C0D45247287D}" destId="{A51DE2D8-C7F3-44D2-B859-346D9F719DB1}" srcOrd="1" destOrd="0" presId="urn:microsoft.com/office/officeart/2005/8/layout/process4"/>
    <dgm:cxn modelId="{121B023B-0758-4579-A45B-6648664186D7}" type="presParOf" srcId="{88B428CB-53D2-4D55-86EE-C0D45247287D}" destId="{A900CEF0-9F9C-4978-9286-5F6A19EEA797}" srcOrd="2" destOrd="0" presId="urn:microsoft.com/office/officeart/2005/8/layout/process4"/>
    <dgm:cxn modelId="{158879A8-F558-4089-A612-FC5D6607852D}" type="presParOf" srcId="{A900CEF0-9F9C-4978-9286-5F6A19EEA797}" destId="{30AF2390-17F7-40D6-AE52-0562B1047C51}" srcOrd="0" destOrd="0" presId="urn:microsoft.com/office/officeart/2005/8/layout/process4"/>
    <dgm:cxn modelId="{C9D0DAE2-BCB3-495A-A7B1-AEACC13F42A2}" type="presParOf" srcId="{A900CEF0-9F9C-4978-9286-5F6A19EEA797}" destId="{5AD563E8-2389-4B61-A34A-0D56219186E8}" srcOrd="1" destOrd="0" presId="urn:microsoft.com/office/officeart/2005/8/layout/process4"/>
    <dgm:cxn modelId="{6E504B07-526B-4BC9-A9B5-198C370B2B7C}" type="presParOf" srcId="{A900CEF0-9F9C-4978-9286-5F6A19EEA797}" destId="{F52445CF-F884-4C5F-BF50-B6104F4353E8}" srcOrd="2" destOrd="0" presId="urn:microsoft.com/office/officeart/2005/8/layout/process4"/>
    <dgm:cxn modelId="{1944B07C-99AB-4678-B907-EFC29CCB6E51}" type="presParOf" srcId="{F52445CF-F884-4C5F-BF50-B6104F4353E8}" destId="{3B58BF99-066F-4D2F-9182-09396D4B5738}" srcOrd="0" destOrd="0" presId="urn:microsoft.com/office/officeart/2005/8/layout/process4"/>
    <dgm:cxn modelId="{1C3727A9-91EE-4392-A2CE-7A6848C9D0A6}" type="presParOf" srcId="{F52445CF-F884-4C5F-BF50-B6104F4353E8}" destId="{51EF09BB-A214-4407-80F4-92D0EB3730E4}" srcOrd="1" destOrd="0" presId="urn:microsoft.com/office/officeart/2005/8/layout/process4"/>
    <dgm:cxn modelId="{AFDF903C-6E5F-466D-BB03-D0CA3221D0D8}" type="presParOf" srcId="{F52445CF-F884-4C5F-BF50-B6104F4353E8}" destId="{40D07C18-B2BF-4FAA-B928-FABF1087298A}" srcOrd="2" destOrd="0" presId="urn:microsoft.com/office/officeart/2005/8/layout/process4"/>
    <dgm:cxn modelId="{ACC452DB-6850-4D0B-8797-2B45F4BD3837}" type="presParOf" srcId="{88B428CB-53D2-4D55-86EE-C0D45247287D}" destId="{7BAD1C92-55D1-4335-A9F5-674144C2D150}" srcOrd="3" destOrd="0" presId="urn:microsoft.com/office/officeart/2005/8/layout/process4"/>
    <dgm:cxn modelId="{FA45D611-1CE8-4963-81BC-8A5468E6E651}" type="presParOf" srcId="{88B428CB-53D2-4D55-86EE-C0D45247287D}" destId="{CE112418-1047-453C-8154-2E0628A0825A}" srcOrd="4" destOrd="0" presId="urn:microsoft.com/office/officeart/2005/8/layout/process4"/>
    <dgm:cxn modelId="{0548ABCA-B879-4CC3-8D18-267B739954E6}" type="presParOf" srcId="{CE112418-1047-453C-8154-2E0628A0825A}" destId="{04852039-6758-4824-A5DA-51732515A946}" srcOrd="0" destOrd="0" presId="urn:microsoft.com/office/officeart/2005/8/layout/process4"/>
    <dgm:cxn modelId="{F5691E2E-9729-439A-80D9-16EFDBB5A02B}" type="presParOf" srcId="{CE112418-1047-453C-8154-2E0628A0825A}" destId="{D3C57F02-0A1D-4D15-AF90-C11945CFEB0E}" srcOrd="1" destOrd="0" presId="urn:microsoft.com/office/officeart/2005/8/layout/process4"/>
    <dgm:cxn modelId="{6D62129C-A9D2-43C1-8CA8-05E146263398}" type="presParOf" srcId="{CE112418-1047-453C-8154-2E0628A0825A}" destId="{50D4F28F-56EF-4F9B-8C55-CC860F81A979}" srcOrd="2" destOrd="0" presId="urn:microsoft.com/office/officeart/2005/8/layout/process4"/>
    <dgm:cxn modelId="{10C20288-B741-4F3C-9F86-42E1DB57E57D}" type="presParOf" srcId="{50D4F28F-56EF-4F9B-8C55-CC860F81A979}" destId="{A67FDF9E-514C-4FDB-8D67-771BFF48A426}" srcOrd="0" destOrd="0" presId="urn:microsoft.com/office/officeart/2005/8/layout/process4"/>
    <dgm:cxn modelId="{448B58CE-0E9C-4EAD-A1C7-6079E519214A}" type="presParOf" srcId="{50D4F28F-56EF-4F9B-8C55-CC860F81A979}" destId="{03B0075E-2A6E-4FBE-A8E1-3857C8A22CFA}" srcOrd="1" destOrd="0" presId="urn:microsoft.com/office/officeart/2005/8/layout/process4"/>
    <dgm:cxn modelId="{F2A1CF7E-8840-42F3-A4E4-05B38B4B0D58}" type="presParOf" srcId="{88B428CB-53D2-4D55-86EE-C0D45247287D}" destId="{5C420C1D-2151-44BC-9E65-65145367E99A}" srcOrd="5" destOrd="0" presId="urn:microsoft.com/office/officeart/2005/8/layout/process4"/>
    <dgm:cxn modelId="{74E38FC6-C068-4EC1-BC20-806DFDC68C58}" type="presParOf" srcId="{88B428CB-53D2-4D55-86EE-C0D45247287D}" destId="{BD6842FC-054E-4BEE-BA86-A346BB338A06}" srcOrd="6" destOrd="0" presId="urn:microsoft.com/office/officeart/2005/8/layout/process4"/>
    <dgm:cxn modelId="{9BEE0D85-DD7F-4296-B6D7-790E7CAA6857}" type="presParOf" srcId="{BD6842FC-054E-4BEE-BA86-A346BB338A06}" destId="{C45C7B8D-2A4F-411C-9661-10D4B8700A5E}" srcOrd="0" destOrd="0" presId="urn:microsoft.com/office/officeart/2005/8/layout/process4"/>
    <dgm:cxn modelId="{D846638C-A434-4CF9-AE1E-6247C17540E2}" type="presParOf" srcId="{BD6842FC-054E-4BEE-BA86-A346BB338A06}" destId="{129D78FC-6C31-438A-A133-3BC26239758D}" srcOrd="1" destOrd="0" presId="urn:microsoft.com/office/officeart/2005/8/layout/process4"/>
    <dgm:cxn modelId="{785CDC48-56A1-4A53-835E-3B7AA608F8B1}" type="presParOf" srcId="{BD6842FC-054E-4BEE-BA86-A346BB338A06}" destId="{5A69E84E-2CE0-442F-9B51-24ADBEED9D08}" srcOrd="2" destOrd="0" presId="urn:microsoft.com/office/officeart/2005/8/layout/process4"/>
    <dgm:cxn modelId="{FE363661-1363-4516-927F-0E7BB17E2BBE}" type="presParOf" srcId="{5A69E84E-2CE0-442F-9B51-24ADBEED9D08}" destId="{AD31D3B4-0AC0-4842-999D-E4AFC062F77A}" srcOrd="0" destOrd="0" presId="urn:microsoft.com/office/officeart/2005/8/layout/process4"/>
    <dgm:cxn modelId="{C0720E29-80DB-4B0C-9D37-5FF5C5ECFB45}" type="presParOf" srcId="{5A69E84E-2CE0-442F-9B51-24ADBEED9D08}" destId="{5948A89F-CEAE-4103-BEA7-DE9971D885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971090-882B-41C9-8BD1-0F92110430C6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FA7777-CE9E-4BB6-894B-52241E6CC6DD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E832D7F9-67AC-4CD9-85F4-479A26DEC159}" type="parTrans" cxnId="{65316FB0-7DD4-4F05-B193-74C83895E0F3}">
      <dgm:prSet/>
      <dgm:spPr/>
      <dgm:t>
        <a:bodyPr/>
        <a:lstStyle/>
        <a:p>
          <a:endParaRPr lang="en-US"/>
        </a:p>
      </dgm:t>
    </dgm:pt>
    <dgm:pt modelId="{8ABDCF50-2383-4557-9287-FF3C0C096FE8}" type="sibTrans" cxnId="{65316FB0-7DD4-4F05-B193-74C83895E0F3}">
      <dgm:prSet/>
      <dgm:spPr/>
      <dgm:t>
        <a:bodyPr/>
        <a:lstStyle/>
        <a:p>
          <a:endParaRPr lang="en-US"/>
        </a:p>
      </dgm:t>
    </dgm:pt>
    <dgm:pt modelId="{8F08A7BD-E2F2-4CAD-878E-B9A6B84F324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Custom Trading environment created using Stable baselines and Gym Env</a:t>
          </a:r>
          <a:endParaRPr lang="en-US"/>
        </a:p>
      </dgm:t>
    </dgm:pt>
    <dgm:pt modelId="{88FD8BC8-CE93-4FA8-840B-0D1611E9E541}" type="parTrans" cxnId="{FC8E7AEF-721D-40B9-A5EE-2D6E355E4264}">
      <dgm:prSet/>
      <dgm:spPr/>
      <dgm:t>
        <a:bodyPr/>
        <a:lstStyle/>
        <a:p>
          <a:endParaRPr lang="en-US"/>
        </a:p>
      </dgm:t>
    </dgm:pt>
    <dgm:pt modelId="{9F42892C-4F0F-4F04-8C10-F0FD49C7E451}" type="sibTrans" cxnId="{FC8E7AEF-721D-40B9-A5EE-2D6E355E4264}">
      <dgm:prSet/>
      <dgm:spPr/>
      <dgm:t>
        <a:bodyPr/>
        <a:lstStyle/>
        <a:p>
          <a:endParaRPr lang="en-US"/>
        </a:p>
      </dgm:t>
    </dgm:pt>
    <dgm:pt modelId="{0FE6AEC7-D165-485D-B99C-C91BF9D3926E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471CFF7-2C84-460E-8E40-E123123D1A8D}" type="parTrans" cxnId="{745FEB55-B23B-4099-9E5F-048A18E1A5F2}">
      <dgm:prSet/>
      <dgm:spPr/>
      <dgm:t>
        <a:bodyPr/>
        <a:lstStyle/>
        <a:p>
          <a:endParaRPr lang="en-US"/>
        </a:p>
      </dgm:t>
    </dgm:pt>
    <dgm:pt modelId="{1522C777-612A-4ED8-8312-D954AD71F95B}" type="sibTrans" cxnId="{745FEB55-B23B-4099-9E5F-048A18E1A5F2}">
      <dgm:prSet/>
      <dgm:spPr/>
      <dgm:t>
        <a:bodyPr/>
        <a:lstStyle/>
        <a:p>
          <a:endParaRPr lang="en-US"/>
        </a:p>
      </dgm:t>
    </dgm:pt>
    <dgm:pt modelId="{07715823-13C5-4BEC-B4ED-5286849F16C8}">
      <dgm:prSet phldrT="[Text]"/>
      <dgm:spPr/>
      <dgm:t>
        <a:bodyPr/>
        <a:lstStyle/>
        <a:p>
          <a:r>
            <a:rPr lang="en-US" b="0" i="0" u="none" dirty="0"/>
            <a:t>Dataset Features </a:t>
          </a:r>
          <a:r>
            <a:rPr lang="en-US" b="0" i="0" dirty="0"/>
            <a:t>(close, high, low, open, volume)</a:t>
          </a:r>
          <a:endParaRPr lang="en-US" dirty="0"/>
        </a:p>
      </dgm:t>
    </dgm:pt>
    <dgm:pt modelId="{5D2AB34A-2CD5-4903-83AC-2D736524675E}" type="parTrans" cxnId="{4F0B3C66-9285-4FBB-AC88-5A5414662319}">
      <dgm:prSet/>
      <dgm:spPr/>
      <dgm:t>
        <a:bodyPr/>
        <a:lstStyle/>
        <a:p>
          <a:endParaRPr lang="en-US"/>
        </a:p>
      </dgm:t>
    </dgm:pt>
    <dgm:pt modelId="{D3F4399C-3720-4E64-91BD-03DF5404AC40}" type="sibTrans" cxnId="{4F0B3C66-9285-4FBB-AC88-5A5414662319}">
      <dgm:prSet/>
      <dgm:spPr/>
      <dgm:t>
        <a:bodyPr/>
        <a:lstStyle/>
        <a:p>
          <a:endParaRPr lang="en-US"/>
        </a:p>
      </dgm:t>
    </dgm:pt>
    <dgm:pt modelId="{C56D1421-D15E-4A1B-8116-9621B2621980}">
      <dgm:prSet phldrT="[Text]"/>
      <dgm:spPr/>
      <dgm:t>
        <a:bodyPr/>
        <a:lstStyle/>
        <a:p>
          <a:r>
            <a:rPr lang="en-US"/>
            <a:t>Action</a:t>
          </a:r>
        </a:p>
      </dgm:t>
    </dgm:pt>
    <dgm:pt modelId="{213AC325-C665-4F4F-BD54-F0BEF3B152DB}" type="parTrans" cxnId="{17AC8457-5F8A-4F70-8826-9654D325FE5F}">
      <dgm:prSet/>
      <dgm:spPr/>
      <dgm:t>
        <a:bodyPr/>
        <a:lstStyle/>
        <a:p>
          <a:endParaRPr lang="en-US"/>
        </a:p>
      </dgm:t>
    </dgm:pt>
    <dgm:pt modelId="{C0347C37-A9B1-4D79-92BC-080CFF94B060}" type="sibTrans" cxnId="{17AC8457-5F8A-4F70-8826-9654D325FE5F}">
      <dgm:prSet/>
      <dgm:spPr/>
      <dgm:t>
        <a:bodyPr/>
        <a:lstStyle/>
        <a:p>
          <a:endParaRPr lang="en-US"/>
        </a:p>
      </dgm:t>
    </dgm:pt>
    <dgm:pt modelId="{FBC1949B-2134-461A-9BC8-1F55131C4DE2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5D181C65-00BD-497B-8ADD-0F036F96E1E9}" type="parTrans" cxnId="{129EB3C9-E5D8-4714-80EE-F06F88EC30F3}">
      <dgm:prSet/>
      <dgm:spPr/>
      <dgm:t>
        <a:bodyPr/>
        <a:lstStyle/>
        <a:p>
          <a:endParaRPr lang="en-US"/>
        </a:p>
      </dgm:t>
    </dgm:pt>
    <dgm:pt modelId="{8D8E2718-CFE8-4D3C-844A-8C2C20312230}" type="sibTrans" cxnId="{129EB3C9-E5D8-4714-80EE-F06F88EC30F3}">
      <dgm:prSet/>
      <dgm:spPr/>
      <dgm:t>
        <a:bodyPr/>
        <a:lstStyle/>
        <a:p>
          <a:endParaRPr lang="en-US"/>
        </a:p>
      </dgm:t>
    </dgm:pt>
    <dgm:pt modelId="{0ACEDD44-5DCD-427D-9AD1-1A41906F9C16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C94E5E01-BD40-4CE4-A371-88F8839E891D}" type="parTrans" cxnId="{6D7D2124-C881-4944-AAD9-CF0B4B1E92AE}">
      <dgm:prSet/>
      <dgm:spPr/>
      <dgm:t>
        <a:bodyPr/>
        <a:lstStyle/>
        <a:p>
          <a:endParaRPr lang="en-US"/>
        </a:p>
      </dgm:t>
    </dgm:pt>
    <dgm:pt modelId="{73C65919-FD4B-445F-85AF-FD5CF2956CDE}" type="sibTrans" cxnId="{6D7D2124-C881-4944-AAD9-CF0B4B1E92AE}">
      <dgm:prSet/>
      <dgm:spPr/>
      <dgm:t>
        <a:bodyPr/>
        <a:lstStyle/>
        <a:p>
          <a:endParaRPr lang="en-US"/>
        </a:p>
      </dgm:t>
    </dgm:pt>
    <dgm:pt modelId="{BB937124-ED62-4B75-BDB7-2292DEBC0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stacked environment with 3 layers  Training, Validation and Trading</a:t>
          </a:r>
        </a:p>
      </dgm:t>
    </dgm:pt>
    <dgm:pt modelId="{BA7AEA82-E960-4626-855B-296467C58348}" type="parTrans" cxnId="{4CE17D90-DA17-4B65-99D1-7D237A8F978B}">
      <dgm:prSet/>
      <dgm:spPr/>
      <dgm:t>
        <a:bodyPr/>
        <a:lstStyle/>
        <a:p>
          <a:endParaRPr lang="en-US"/>
        </a:p>
      </dgm:t>
    </dgm:pt>
    <dgm:pt modelId="{7DB3B011-1ECC-43ED-952B-74CCBC475F0B}" type="sibTrans" cxnId="{4CE17D90-DA17-4B65-99D1-7D237A8F978B}">
      <dgm:prSet/>
      <dgm:spPr/>
      <dgm:t>
        <a:bodyPr/>
        <a:lstStyle/>
        <a:p>
          <a:endParaRPr lang="en-US"/>
        </a:p>
      </dgm:t>
    </dgm:pt>
    <dgm:pt modelId="{C12888B1-D8A4-4C35-A2DC-AF5A83292E2C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9629F7DD-4495-43C9-AD59-02C8166B2048}" type="parTrans" cxnId="{C831C01F-0766-45D2-9082-AD73C8790CCB}">
      <dgm:prSet/>
      <dgm:spPr/>
      <dgm:t>
        <a:bodyPr/>
        <a:lstStyle/>
        <a:p>
          <a:endParaRPr lang="en-US"/>
        </a:p>
      </dgm:t>
    </dgm:pt>
    <dgm:pt modelId="{E66671AF-8D87-41DB-BEAB-81DF17F03B61}" type="sibTrans" cxnId="{C831C01F-0766-45D2-9082-AD73C8790CCB}">
      <dgm:prSet/>
      <dgm:spPr/>
      <dgm:t>
        <a:bodyPr/>
        <a:lstStyle/>
        <a:p>
          <a:endParaRPr lang="en-US"/>
        </a:p>
      </dgm:t>
    </dgm:pt>
    <dgm:pt modelId="{B9B6CCAA-B466-4CE7-A631-37F1921F34CB}">
      <dgm:prSet phldrT="[Text]"/>
      <dgm:spPr/>
      <dgm:t>
        <a:bodyPr/>
        <a:lstStyle/>
        <a:p>
          <a:r>
            <a:rPr lang="en-US"/>
            <a:t>Agent</a:t>
          </a:r>
        </a:p>
      </dgm:t>
    </dgm:pt>
    <dgm:pt modelId="{53F6F341-4A21-49B1-AAA5-8C2CBF42833F}" type="parTrans" cxnId="{213E04C8-CB64-4CE5-9FC8-162C4B3C2562}">
      <dgm:prSet/>
      <dgm:spPr/>
      <dgm:t>
        <a:bodyPr/>
        <a:lstStyle/>
        <a:p>
          <a:endParaRPr lang="en-US"/>
        </a:p>
      </dgm:t>
    </dgm:pt>
    <dgm:pt modelId="{C99034D3-9D55-43E9-A547-29C7DE0A8A5D}" type="sibTrans" cxnId="{213E04C8-CB64-4CE5-9FC8-162C4B3C2562}">
      <dgm:prSet/>
      <dgm:spPr/>
      <dgm:t>
        <a:bodyPr/>
        <a:lstStyle/>
        <a:p>
          <a:endParaRPr lang="en-US"/>
        </a:p>
      </dgm:t>
    </dgm:pt>
    <dgm:pt modelId="{89B45CEC-5778-42E5-8534-CBAC42143C90}">
      <dgm:prSet phldrT="[Text]"/>
      <dgm:spPr/>
      <dgm:t>
        <a:bodyPr/>
        <a:lstStyle/>
        <a:p>
          <a:r>
            <a:rPr lang="en-US"/>
            <a:t>Stock Ticker = Apple[‘Appl’]</a:t>
          </a:r>
        </a:p>
      </dgm:t>
    </dgm:pt>
    <dgm:pt modelId="{E00CE1A1-44B9-44D7-94EE-2124E8EFEB7C}" type="parTrans" cxnId="{E2F1E350-E7F2-4897-A426-AF2337B73063}">
      <dgm:prSet/>
      <dgm:spPr/>
      <dgm:t>
        <a:bodyPr/>
        <a:lstStyle/>
        <a:p>
          <a:endParaRPr lang="en-US"/>
        </a:p>
      </dgm:t>
    </dgm:pt>
    <dgm:pt modelId="{D9B41362-7993-4578-8E57-AB7B4A918D24}" type="sibTrans" cxnId="{E2F1E350-E7F2-4897-A426-AF2337B73063}">
      <dgm:prSet/>
      <dgm:spPr/>
      <dgm:t>
        <a:bodyPr/>
        <a:lstStyle/>
        <a:p>
          <a:endParaRPr lang="en-US"/>
        </a:p>
      </dgm:t>
    </dgm:pt>
    <dgm:pt modelId="{45849164-8E1E-4E9B-A0D9-3997EF77F384}">
      <dgm:prSet phldrT="[Text]"/>
      <dgm:spPr/>
      <dgm:t>
        <a:bodyPr/>
        <a:lstStyle/>
        <a:p>
          <a:r>
            <a:rPr lang="en-US" dirty="0"/>
            <a:t>Technical Indicators </a:t>
          </a:r>
          <a:r>
            <a:rPr lang="en-US" b="0" i="0" dirty="0"/>
            <a:t>(</a:t>
          </a:r>
          <a:r>
            <a:rPr lang="en-US" b="0" i="0" dirty="0" err="1"/>
            <a:t>macd</a:t>
          </a:r>
          <a:r>
            <a:rPr lang="en-US" b="0" i="0" dirty="0"/>
            <a:t>, cci, dx, </a:t>
          </a:r>
          <a:r>
            <a:rPr lang="en-US" b="0" i="0" dirty="0" err="1"/>
            <a:t>rsi</a:t>
          </a:r>
          <a:r>
            <a:rPr lang="en-US" b="0" i="0" dirty="0"/>
            <a:t>)</a:t>
          </a:r>
          <a:endParaRPr lang="en-US" dirty="0"/>
        </a:p>
      </dgm:t>
    </dgm:pt>
    <dgm:pt modelId="{623FA05C-97FF-4679-8DAC-0B88E4BC2B3C}" type="parTrans" cxnId="{A3799B37-9BEF-47A6-866C-DB80ED65E61D}">
      <dgm:prSet/>
      <dgm:spPr/>
      <dgm:t>
        <a:bodyPr/>
        <a:lstStyle/>
        <a:p>
          <a:endParaRPr lang="en-US"/>
        </a:p>
      </dgm:t>
    </dgm:pt>
    <dgm:pt modelId="{5EAFCBFC-8615-4E71-9C23-F5C6EEE8F3C6}" type="sibTrans" cxnId="{A3799B37-9BEF-47A6-866C-DB80ED65E61D}">
      <dgm:prSet/>
      <dgm:spPr/>
      <dgm:t>
        <a:bodyPr/>
        <a:lstStyle/>
        <a:p>
          <a:endParaRPr lang="en-US"/>
        </a:p>
      </dgm:t>
    </dgm:pt>
    <dgm:pt modelId="{314AB8FF-EC85-4AF9-8D35-97E7B5EE7C9D}">
      <dgm:prSet phldrT="[Text]"/>
      <dgm:spPr/>
      <dgm:t>
        <a:bodyPr/>
        <a:lstStyle/>
        <a:p>
          <a:r>
            <a:rPr lang="en-US"/>
            <a:t>Reward = asset value increased (Cumulative returns made in n-steps)</a:t>
          </a:r>
        </a:p>
      </dgm:t>
    </dgm:pt>
    <dgm:pt modelId="{5530ABBF-C24A-407C-AC68-2BA387017A3B}" type="parTrans" cxnId="{8DD6D3B7-D1EF-47EF-ADF8-EA9E24EF7C51}">
      <dgm:prSet/>
      <dgm:spPr/>
      <dgm:t>
        <a:bodyPr/>
        <a:lstStyle/>
        <a:p>
          <a:endParaRPr lang="en-US"/>
        </a:p>
      </dgm:t>
    </dgm:pt>
    <dgm:pt modelId="{BE06F15F-620A-4206-8F74-7E8868352B65}" type="sibTrans" cxnId="{8DD6D3B7-D1EF-47EF-ADF8-EA9E24EF7C51}">
      <dgm:prSet/>
      <dgm:spPr/>
      <dgm:t>
        <a:bodyPr/>
        <a:lstStyle/>
        <a:p>
          <a:endParaRPr lang="en-US"/>
        </a:p>
      </dgm:t>
    </dgm:pt>
    <dgm:pt modelId="{88B428CB-53D2-4D55-86EE-C0D45247287D}" type="pres">
      <dgm:prSet presAssocID="{41971090-882B-41C9-8BD1-0F92110430C6}" presName="Name0" presStyleCnt="0">
        <dgm:presLayoutVars>
          <dgm:dir/>
          <dgm:animLvl val="lvl"/>
          <dgm:resizeHandles val="exact"/>
        </dgm:presLayoutVars>
      </dgm:prSet>
      <dgm:spPr/>
    </dgm:pt>
    <dgm:pt modelId="{141331F7-27E3-4662-AB3C-61A261E03BD9}" type="pres">
      <dgm:prSet presAssocID="{B9B6CCAA-B466-4CE7-A631-37F1921F34CB}" presName="boxAndChildren" presStyleCnt="0"/>
      <dgm:spPr/>
    </dgm:pt>
    <dgm:pt modelId="{FF2DE3B1-942D-42E3-9FC7-CF0D6820B402}" type="pres">
      <dgm:prSet presAssocID="{B9B6CCAA-B466-4CE7-A631-37F1921F34CB}" presName="parentTextBox" presStyleLbl="node1" presStyleIdx="0" presStyleCnt="4"/>
      <dgm:spPr/>
    </dgm:pt>
    <dgm:pt modelId="{FE61D67E-1F42-46F1-85FB-9028ADA309D4}" type="pres">
      <dgm:prSet presAssocID="{B9B6CCAA-B466-4CE7-A631-37F1921F34CB}" presName="entireBox" presStyleLbl="node1" presStyleIdx="0" presStyleCnt="4"/>
      <dgm:spPr/>
    </dgm:pt>
    <dgm:pt modelId="{4631D86C-6918-4F84-923C-AD89AC2F2760}" type="pres">
      <dgm:prSet presAssocID="{B9B6CCAA-B466-4CE7-A631-37F1921F34CB}" presName="descendantBox" presStyleCnt="0"/>
      <dgm:spPr/>
    </dgm:pt>
    <dgm:pt modelId="{9B045133-98B4-46C8-B23B-56A79F013484}" type="pres">
      <dgm:prSet presAssocID="{89B45CEC-5778-42E5-8534-CBAC42143C90}" presName="childTextBox" presStyleLbl="fgAccFollowNode1" presStyleIdx="0" presStyleCnt="9">
        <dgm:presLayoutVars>
          <dgm:bulletEnabled val="1"/>
        </dgm:presLayoutVars>
      </dgm:prSet>
      <dgm:spPr/>
    </dgm:pt>
    <dgm:pt modelId="{A0C0B551-DCDF-4DE5-95AD-FC340181FFD3}" type="pres">
      <dgm:prSet presAssocID="{314AB8FF-EC85-4AF9-8D35-97E7B5EE7C9D}" presName="childTextBox" presStyleLbl="fgAccFollowNode1" presStyleIdx="1" presStyleCnt="9">
        <dgm:presLayoutVars>
          <dgm:bulletEnabled val="1"/>
        </dgm:presLayoutVars>
      </dgm:prSet>
      <dgm:spPr/>
    </dgm:pt>
    <dgm:pt modelId="{A51DE2D8-C7F3-44D2-B859-346D9F719DB1}" type="pres">
      <dgm:prSet presAssocID="{C0347C37-A9B1-4D79-92BC-080CFF94B060}" presName="sp" presStyleCnt="0"/>
      <dgm:spPr/>
    </dgm:pt>
    <dgm:pt modelId="{A900CEF0-9F9C-4978-9286-5F6A19EEA797}" type="pres">
      <dgm:prSet presAssocID="{C56D1421-D15E-4A1B-8116-9621B2621980}" presName="arrowAndChildren" presStyleCnt="0"/>
      <dgm:spPr/>
    </dgm:pt>
    <dgm:pt modelId="{30AF2390-17F7-40D6-AE52-0562B1047C51}" type="pres">
      <dgm:prSet presAssocID="{C56D1421-D15E-4A1B-8116-9621B2621980}" presName="parentTextArrow" presStyleLbl="node1" presStyleIdx="0" presStyleCnt="4"/>
      <dgm:spPr/>
    </dgm:pt>
    <dgm:pt modelId="{5AD563E8-2389-4B61-A34A-0D56219186E8}" type="pres">
      <dgm:prSet presAssocID="{C56D1421-D15E-4A1B-8116-9621B2621980}" presName="arrow" presStyleLbl="node1" presStyleIdx="1" presStyleCnt="4"/>
      <dgm:spPr/>
    </dgm:pt>
    <dgm:pt modelId="{F52445CF-F884-4C5F-BF50-B6104F4353E8}" type="pres">
      <dgm:prSet presAssocID="{C56D1421-D15E-4A1B-8116-9621B2621980}" presName="descendantArrow" presStyleCnt="0"/>
      <dgm:spPr/>
    </dgm:pt>
    <dgm:pt modelId="{3B58BF99-066F-4D2F-9182-09396D4B5738}" type="pres">
      <dgm:prSet presAssocID="{FBC1949B-2134-461A-9BC8-1F55131C4DE2}" presName="childTextArrow" presStyleLbl="fgAccFollowNode1" presStyleIdx="2" presStyleCnt="9">
        <dgm:presLayoutVars>
          <dgm:bulletEnabled val="1"/>
        </dgm:presLayoutVars>
      </dgm:prSet>
      <dgm:spPr/>
    </dgm:pt>
    <dgm:pt modelId="{51EF09BB-A214-4407-80F4-92D0EB3730E4}" type="pres">
      <dgm:prSet presAssocID="{C12888B1-D8A4-4C35-A2DC-AF5A83292E2C}" presName="childTextArrow" presStyleLbl="fgAccFollowNode1" presStyleIdx="3" presStyleCnt="9">
        <dgm:presLayoutVars>
          <dgm:bulletEnabled val="1"/>
        </dgm:presLayoutVars>
      </dgm:prSet>
      <dgm:spPr/>
    </dgm:pt>
    <dgm:pt modelId="{40D07C18-B2BF-4FAA-B928-FABF1087298A}" type="pres">
      <dgm:prSet presAssocID="{0ACEDD44-5DCD-427D-9AD1-1A41906F9C16}" presName="childTextArrow" presStyleLbl="fgAccFollowNode1" presStyleIdx="4" presStyleCnt="9">
        <dgm:presLayoutVars>
          <dgm:bulletEnabled val="1"/>
        </dgm:presLayoutVars>
      </dgm:prSet>
      <dgm:spPr/>
    </dgm:pt>
    <dgm:pt modelId="{7BAD1C92-55D1-4335-A9F5-674144C2D150}" type="pres">
      <dgm:prSet presAssocID="{1522C777-612A-4ED8-8312-D954AD71F95B}" presName="sp" presStyleCnt="0"/>
      <dgm:spPr/>
    </dgm:pt>
    <dgm:pt modelId="{CE112418-1047-453C-8154-2E0628A0825A}" type="pres">
      <dgm:prSet presAssocID="{0FE6AEC7-D165-485D-B99C-C91BF9D3926E}" presName="arrowAndChildren" presStyleCnt="0"/>
      <dgm:spPr/>
    </dgm:pt>
    <dgm:pt modelId="{04852039-6758-4824-A5DA-51732515A946}" type="pres">
      <dgm:prSet presAssocID="{0FE6AEC7-D165-485D-B99C-C91BF9D3926E}" presName="parentTextArrow" presStyleLbl="node1" presStyleIdx="1" presStyleCnt="4"/>
      <dgm:spPr/>
    </dgm:pt>
    <dgm:pt modelId="{D3C57F02-0A1D-4D15-AF90-C11945CFEB0E}" type="pres">
      <dgm:prSet presAssocID="{0FE6AEC7-D165-485D-B99C-C91BF9D3926E}" presName="arrow" presStyleLbl="node1" presStyleIdx="2" presStyleCnt="4"/>
      <dgm:spPr/>
    </dgm:pt>
    <dgm:pt modelId="{50D4F28F-56EF-4F9B-8C55-CC860F81A979}" type="pres">
      <dgm:prSet presAssocID="{0FE6AEC7-D165-485D-B99C-C91BF9D3926E}" presName="descendantArrow" presStyleCnt="0"/>
      <dgm:spPr/>
    </dgm:pt>
    <dgm:pt modelId="{A67FDF9E-514C-4FDB-8D67-771BFF48A426}" type="pres">
      <dgm:prSet presAssocID="{07715823-13C5-4BEC-B4ED-5286849F16C8}" presName="childTextArrow" presStyleLbl="fgAccFollowNode1" presStyleIdx="5" presStyleCnt="9">
        <dgm:presLayoutVars>
          <dgm:bulletEnabled val="1"/>
        </dgm:presLayoutVars>
      </dgm:prSet>
      <dgm:spPr/>
    </dgm:pt>
    <dgm:pt modelId="{03B0075E-2A6E-4FBE-A8E1-3857C8A22CFA}" type="pres">
      <dgm:prSet presAssocID="{45849164-8E1E-4E9B-A0D9-3997EF77F384}" presName="childTextArrow" presStyleLbl="fgAccFollowNode1" presStyleIdx="6" presStyleCnt="9">
        <dgm:presLayoutVars>
          <dgm:bulletEnabled val="1"/>
        </dgm:presLayoutVars>
      </dgm:prSet>
      <dgm:spPr/>
    </dgm:pt>
    <dgm:pt modelId="{5C420C1D-2151-44BC-9E65-65145367E99A}" type="pres">
      <dgm:prSet presAssocID="{8ABDCF50-2383-4557-9287-FF3C0C096FE8}" presName="sp" presStyleCnt="0"/>
      <dgm:spPr/>
    </dgm:pt>
    <dgm:pt modelId="{BD6842FC-054E-4BEE-BA86-A346BB338A06}" type="pres">
      <dgm:prSet presAssocID="{B8FA7777-CE9E-4BB6-894B-52241E6CC6DD}" presName="arrowAndChildren" presStyleCnt="0"/>
      <dgm:spPr/>
    </dgm:pt>
    <dgm:pt modelId="{C45C7B8D-2A4F-411C-9661-10D4B8700A5E}" type="pres">
      <dgm:prSet presAssocID="{B8FA7777-CE9E-4BB6-894B-52241E6CC6DD}" presName="parentTextArrow" presStyleLbl="node1" presStyleIdx="2" presStyleCnt="4"/>
      <dgm:spPr/>
    </dgm:pt>
    <dgm:pt modelId="{129D78FC-6C31-438A-A133-3BC26239758D}" type="pres">
      <dgm:prSet presAssocID="{B8FA7777-CE9E-4BB6-894B-52241E6CC6DD}" presName="arrow" presStyleLbl="node1" presStyleIdx="3" presStyleCnt="4"/>
      <dgm:spPr/>
    </dgm:pt>
    <dgm:pt modelId="{5A69E84E-2CE0-442F-9B51-24ADBEED9D08}" type="pres">
      <dgm:prSet presAssocID="{B8FA7777-CE9E-4BB6-894B-52241E6CC6DD}" presName="descendantArrow" presStyleCnt="0"/>
      <dgm:spPr/>
    </dgm:pt>
    <dgm:pt modelId="{AD31D3B4-0AC0-4842-999D-E4AFC062F77A}" type="pres">
      <dgm:prSet presAssocID="{8F08A7BD-E2F2-4CAD-878E-B9A6B84F3243}" presName="childTextArrow" presStyleLbl="fgAccFollowNode1" presStyleIdx="7" presStyleCnt="9">
        <dgm:presLayoutVars>
          <dgm:bulletEnabled val="1"/>
        </dgm:presLayoutVars>
      </dgm:prSet>
      <dgm:spPr/>
    </dgm:pt>
    <dgm:pt modelId="{5948A89F-CEAE-4103-BEA7-DE9971D8857F}" type="pres">
      <dgm:prSet presAssocID="{BB937124-ED62-4B75-BDB7-2292DEBC039B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AF2E9A06-434E-4916-B5FB-37589E54040D}" type="presOf" srcId="{C56D1421-D15E-4A1B-8116-9621B2621980}" destId="{30AF2390-17F7-40D6-AE52-0562B1047C51}" srcOrd="0" destOrd="0" presId="urn:microsoft.com/office/officeart/2005/8/layout/process4"/>
    <dgm:cxn modelId="{6DCABB0E-AB13-43B5-A073-B9ABB09D2E39}" type="presOf" srcId="{0FE6AEC7-D165-485D-B99C-C91BF9D3926E}" destId="{04852039-6758-4824-A5DA-51732515A946}" srcOrd="0" destOrd="0" presId="urn:microsoft.com/office/officeart/2005/8/layout/process4"/>
    <dgm:cxn modelId="{61EE251A-93E5-4E34-A362-E3215B045DCC}" type="presOf" srcId="{B8FA7777-CE9E-4BB6-894B-52241E6CC6DD}" destId="{C45C7B8D-2A4F-411C-9661-10D4B8700A5E}" srcOrd="0" destOrd="0" presId="urn:microsoft.com/office/officeart/2005/8/layout/process4"/>
    <dgm:cxn modelId="{4A8F111F-76DF-49DB-90D2-CE50588CC5A0}" type="presOf" srcId="{BB937124-ED62-4B75-BDB7-2292DEBC039B}" destId="{5948A89F-CEAE-4103-BEA7-DE9971D8857F}" srcOrd="0" destOrd="0" presId="urn:microsoft.com/office/officeart/2005/8/layout/process4"/>
    <dgm:cxn modelId="{C831C01F-0766-45D2-9082-AD73C8790CCB}" srcId="{C56D1421-D15E-4A1B-8116-9621B2621980}" destId="{C12888B1-D8A4-4C35-A2DC-AF5A83292E2C}" srcOrd="1" destOrd="0" parTransId="{9629F7DD-4495-43C9-AD59-02C8166B2048}" sibTransId="{E66671AF-8D87-41DB-BEAB-81DF17F03B61}"/>
    <dgm:cxn modelId="{49E33722-CB3D-445A-894D-0F54C1BFFB72}" type="presOf" srcId="{0FE6AEC7-D165-485D-B99C-C91BF9D3926E}" destId="{D3C57F02-0A1D-4D15-AF90-C11945CFEB0E}" srcOrd="1" destOrd="0" presId="urn:microsoft.com/office/officeart/2005/8/layout/process4"/>
    <dgm:cxn modelId="{BDCAB123-62CB-4188-8AE6-E2D96B7029A3}" type="presOf" srcId="{B9B6CCAA-B466-4CE7-A631-37F1921F34CB}" destId="{FE61D67E-1F42-46F1-85FB-9028ADA309D4}" srcOrd="1" destOrd="0" presId="urn:microsoft.com/office/officeart/2005/8/layout/process4"/>
    <dgm:cxn modelId="{6D7D2124-C881-4944-AAD9-CF0B4B1E92AE}" srcId="{C56D1421-D15E-4A1B-8116-9621B2621980}" destId="{0ACEDD44-5DCD-427D-9AD1-1A41906F9C16}" srcOrd="2" destOrd="0" parTransId="{C94E5E01-BD40-4CE4-A371-88F8839E891D}" sibTransId="{73C65919-FD4B-445F-85AF-FD5CF2956CDE}"/>
    <dgm:cxn modelId="{0188FF30-3A83-475C-9A0E-396D2261B018}" type="presOf" srcId="{41971090-882B-41C9-8BD1-0F92110430C6}" destId="{88B428CB-53D2-4D55-86EE-C0D45247287D}" srcOrd="0" destOrd="0" presId="urn:microsoft.com/office/officeart/2005/8/layout/process4"/>
    <dgm:cxn modelId="{7B199A37-E272-4BCC-ABB6-9ACBC025A4E9}" type="presOf" srcId="{07715823-13C5-4BEC-B4ED-5286849F16C8}" destId="{A67FDF9E-514C-4FDB-8D67-771BFF48A426}" srcOrd="0" destOrd="0" presId="urn:microsoft.com/office/officeart/2005/8/layout/process4"/>
    <dgm:cxn modelId="{A3799B37-9BEF-47A6-866C-DB80ED65E61D}" srcId="{0FE6AEC7-D165-485D-B99C-C91BF9D3926E}" destId="{45849164-8E1E-4E9B-A0D9-3997EF77F384}" srcOrd="1" destOrd="0" parTransId="{623FA05C-97FF-4679-8DAC-0B88E4BC2B3C}" sibTransId="{5EAFCBFC-8615-4E71-9C23-F5C6EEE8F3C6}"/>
    <dgm:cxn modelId="{6C423060-67FA-4471-992C-6675435BE7AF}" type="presOf" srcId="{8F08A7BD-E2F2-4CAD-878E-B9A6B84F3243}" destId="{AD31D3B4-0AC0-4842-999D-E4AFC062F77A}" srcOrd="0" destOrd="0" presId="urn:microsoft.com/office/officeart/2005/8/layout/process4"/>
    <dgm:cxn modelId="{4F0B3C66-9285-4FBB-AC88-5A5414662319}" srcId="{0FE6AEC7-D165-485D-B99C-C91BF9D3926E}" destId="{07715823-13C5-4BEC-B4ED-5286849F16C8}" srcOrd="0" destOrd="0" parTransId="{5D2AB34A-2CD5-4903-83AC-2D736524675E}" sibTransId="{D3F4399C-3720-4E64-91BD-03DF5404AC40}"/>
    <dgm:cxn modelId="{BA141D6A-1D6E-4185-9642-36C7222FDFE1}" type="presOf" srcId="{314AB8FF-EC85-4AF9-8D35-97E7B5EE7C9D}" destId="{A0C0B551-DCDF-4DE5-95AD-FC340181FFD3}" srcOrd="0" destOrd="0" presId="urn:microsoft.com/office/officeart/2005/8/layout/process4"/>
    <dgm:cxn modelId="{338B944B-224F-461F-9459-CDAC04931804}" type="presOf" srcId="{FBC1949B-2134-461A-9BC8-1F55131C4DE2}" destId="{3B58BF99-066F-4D2F-9182-09396D4B5738}" srcOrd="0" destOrd="0" presId="urn:microsoft.com/office/officeart/2005/8/layout/process4"/>
    <dgm:cxn modelId="{E2F1E350-E7F2-4897-A426-AF2337B73063}" srcId="{B9B6CCAA-B466-4CE7-A631-37F1921F34CB}" destId="{89B45CEC-5778-42E5-8534-CBAC42143C90}" srcOrd="0" destOrd="0" parTransId="{E00CE1A1-44B9-44D7-94EE-2124E8EFEB7C}" sibTransId="{D9B41362-7993-4578-8E57-AB7B4A918D24}"/>
    <dgm:cxn modelId="{745FEB55-B23B-4099-9E5F-048A18E1A5F2}" srcId="{41971090-882B-41C9-8BD1-0F92110430C6}" destId="{0FE6AEC7-D165-485D-B99C-C91BF9D3926E}" srcOrd="1" destOrd="0" parTransId="{C471CFF7-2C84-460E-8E40-E123123D1A8D}" sibTransId="{1522C777-612A-4ED8-8312-D954AD71F95B}"/>
    <dgm:cxn modelId="{17AC8457-5F8A-4F70-8826-9654D325FE5F}" srcId="{41971090-882B-41C9-8BD1-0F92110430C6}" destId="{C56D1421-D15E-4A1B-8116-9621B2621980}" srcOrd="2" destOrd="0" parTransId="{213AC325-C665-4F4F-BD54-F0BEF3B152DB}" sibTransId="{C0347C37-A9B1-4D79-92BC-080CFF94B060}"/>
    <dgm:cxn modelId="{986E8F58-6077-4364-B166-8D8E1EB2B582}" type="presOf" srcId="{45849164-8E1E-4E9B-A0D9-3997EF77F384}" destId="{03B0075E-2A6E-4FBE-A8E1-3857C8A22CFA}" srcOrd="0" destOrd="0" presId="urn:microsoft.com/office/officeart/2005/8/layout/process4"/>
    <dgm:cxn modelId="{5E68618D-B01A-4375-9005-099BAF20D6BF}" type="presOf" srcId="{C12888B1-D8A4-4C35-A2DC-AF5A83292E2C}" destId="{51EF09BB-A214-4407-80F4-92D0EB3730E4}" srcOrd="0" destOrd="0" presId="urn:microsoft.com/office/officeart/2005/8/layout/process4"/>
    <dgm:cxn modelId="{4CE17D90-DA17-4B65-99D1-7D237A8F978B}" srcId="{B8FA7777-CE9E-4BB6-894B-52241E6CC6DD}" destId="{BB937124-ED62-4B75-BDB7-2292DEBC039B}" srcOrd="1" destOrd="0" parTransId="{BA7AEA82-E960-4626-855B-296467C58348}" sibTransId="{7DB3B011-1ECC-43ED-952B-74CCBC475F0B}"/>
    <dgm:cxn modelId="{1D4FFC9E-F162-4ED1-A19F-9249842E20A8}" type="presOf" srcId="{B8FA7777-CE9E-4BB6-894B-52241E6CC6DD}" destId="{129D78FC-6C31-438A-A133-3BC26239758D}" srcOrd="1" destOrd="0" presId="urn:microsoft.com/office/officeart/2005/8/layout/process4"/>
    <dgm:cxn modelId="{65316FB0-7DD4-4F05-B193-74C83895E0F3}" srcId="{41971090-882B-41C9-8BD1-0F92110430C6}" destId="{B8FA7777-CE9E-4BB6-894B-52241E6CC6DD}" srcOrd="0" destOrd="0" parTransId="{E832D7F9-67AC-4CD9-85F4-479A26DEC159}" sibTransId="{8ABDCF50-2383-4557-9287-FF3C0C096FE8}"/>
    <dgm:cxn modelId="{8DD6D3B7-D1EF-47EF-ADF8-EA9E24EF7C51}" srcId="{B9B6CCAA-B466-4CE7-A631-37F1921F34CB}" destId="{314AB8FF-EC85-4AF9-8D35-97E7B5EE7C9D}" srcOrd="1" destOrd="0" parTransId="{5530ABBF-C24A-407C-AC68-2BA387017A3B}" sibTransId="{BE06F15F-620A-4206-8F74-7E8868352B65}"/>
    <dgm:cxn modelId="{AA2B13BC-87FC-48DE-A9EF-35A0A8CC1784}" type="presOf" srcId="{C56D1421-D15E-4A1B-8116-9621B2621980}" destId="{5AD563E8-2389-4B61-A34A-0D56219186E8}" srcOrd="1" destOrd="0" presId="urn:microsoft.com/office/officeart/2005/8/layout/process4"/>
    <dgm:cxn modelId="{213E04C8-CB64-4CE5-9FC8-162C4B3C2562}" srcId="{41971090-882B-41C9-8BD1-0F92110430C6}" destId="{B9B6CCAA-B466-4CE7-A631-37F1921F34CB}" srcOrd="3" destOrd="0" parTransId="{53F6F341-4A21-49B1-AAA5-8C2CBF42833F}" sibTransId="{C99034D3-9D55-43E9-A547-29C7DE0A8A5D}"/>
    <dgm:cxn modelId="{129EB3C9-E5D8-4714-80EE-F06F88EC30F3}" srcId="{C56D1421-D15E-4A1B-8116-9621B2621980}" destId="{FBC1949B-2134-461A-9BC8-1F55131C4DE2}" srcOrd="0" destOrd="0" parTransId="{5D181C65-00BD-497B-8ADD-0F036F96E1E9}" sibTransId="{8D8E2718-CFE8-4D3C-844A-8C2C20312230}"/>
    <dgm:cxn modelId="{BAAC52E8-FD1A-4405-9514-FDFB5475E81D}" type="presOf" srcId="{89B45CEC-5778-42E5-8534-CBAC42143C90}" destId="{9B045133-98B4-46C8-B23B-56A79F013484}" srcOrd="0" destOrd="0" presId="urn:microsoft.com/office/officeart/2005/8/layout/process4"/>
    <dgm:cxn modelId="{81E734EC-D972-4784-99EB-D784C984741D}" type="presOf" srcId="{B9B6CCAA-B466-4CE7-A631-37F1921F34CB}" destId="{FF2DE3B1-942D-42E3-9FC7-CF0D6820B402}" srcOrd="0" destOrd="0" presId="urn:microsoft.com/office/officeart/2005/8/layout/process4"/>
    <dgm:cxn modelId="{FC8E7AEF-721D-40B9-A5EE-2D6E355E4264}" srcId="{B8FA7777-CE9E-4BB6-894B-52241E6CC6DD}" destId="{8F08A7BD-E2F2-4CAD-878E-B9A6B84F3243}" srcOrd="0" destOrd="0" parTransId="{88FD8BC8-CE93-4FA8-840B-0D1611E9E541}" sibTransId="{9F42892C-4F0F-4F04-8C10-F0FD49C7E451}"/>
    <dgm:cxn modelId="{621721FE-D518-47E6-82A5-CA2FE41D636A}" type="presOf" srcId="{0ACEDD44-5DCD-427D-9AD1-1A41906F9C16}" destId="{40D07C18-B2BF-4FAA-B928-FABF1087298A}" srcOrd="0" destOrd="0" presId="urn:microsoft.com/office/officeart/2005/8/layout/process4"/>
    <dgm:cxn modelId="{7A65DAEA-99AC-4FC4-BE56-9475A37EF2EF}" type="presParOf" srcId="{88B428CB-53D2-4D55-86EE-C0D45247287D}" destId="{141331F7-27E3-4662-AB3C-61A261E03BD9}" srcOrd="0" destOrd="0" presId="urn:microsoft.com/office/officeart/2005/8/layout/process4"/>
    <dgm:cxn modelId="{9CEA45EE-8844-48D9-B0C2-DF60D5339B01}" type="presParOf" srcId="{141331F7-27E3-4662-AB3C-61A261E03BD9}" destId="{FF2DE3B1-942D-42E3-9FC7-CF0D6820B402}" srcOrd="0" destOrd="0" presId="urn:microsoft.com/office/officeart/2005/8/layout/process4"/>
    <dgm:cxn modelId="{531A8EA5-DF7B-4F2D-B8D2-E69AA1CD4FE7}" type="presParOf" srcId="{141331F7-27E3-4662-AB3C-61A261E03BD9}" destId="{FE61D67E-1F42-46F1-85FB-9028ADA309D4}" srcOrd="1" destOrd="0" presId="urn:microsoft.com/office/officeart/2005/8/layout/process4"/>
    <dgm:cxn modelId="{EBC67BC4-7C8A-4C45-91B9-5B34313CD7DD}" type="presParOf" srcId="{141331F7-27E3-4662-AB3C-61A261E03BD9}" destId="{4631D86C-6918-4F84-923C-AD89AC2F2760}" srcOrd="2" destOrd="0" presId="urn:microsoft.com/office/officeart/2005/8/layout/process4"/>
    <dgm:cxn modelId="{D88261AD-638F-4AB1-AFC4-0C723778B957}" type="presParOf" srcId="{4631D86C-6918-4F84-923C-AD89AC2F2760}" destId="{9B045133-98B4-46C8-B23B-56A79F013484}" srcOrd="0" destOrd="0" presId="urn:microsoft.com/office/officeart/2005/8/layout/process4"/>
    <dgm:cxn modelId="{E771F044-F11A-416E-AF94-E1E5D299B846}" type="presParOf" srcId="{4631D86C-6918-4F84-923C-AD89AC2F2760}" destId="{A0C0B551-DCDF-4DE5-95AD-FC340181FFD3}" srcOrd="1" destOrd="0" presId="urn:microsoft.com/office/officeart/2005/8/layout/process4"/>
    <dgm:cxn modelId="{CDA3A94E-8DCC-4A70-8B64-883B3A4654CD}" type="presParOf" srcId="{88B428CB-53D2-4D55-86EE-C0D45247287D}" destId="{A51DE2D8-C7F3-44D2-B859-346D9F719DB1}" srcOrd="1" destOrd="0" presId="urn:microsoft.com/office/officeart/2005/8/layout/process4"/>
    <dgm:cxn modelId="{121B023B-0758-4579-A45B-6648664186D7}" type="presParOf" srcId="{88B428CB-53D2-4D55-86EE-C0D45247287D}" destId="{A900CEF0-9F9C-4978-9286-5F6A19EEA797}" srcOrd="2" destOrd="0" presId="urn:microsoft.com/office/officeart/2005/8/layout/process4"/>
    <dgm:cxn modelId="{158879A8-F558-4089-A612-FC5D6607852D}" type="presParOf" srcId="{A900CEF0-9F9C-4978-9286-5F6A19EEA797}" destId="{30AF2390-17F7-40D6-AE52-0562B1047C51}" srcOrd="0" destOrd="0" presId="urn:microsoft.com/office/officeart/2005/8/layout/process4"/>
    <dgm:cxn modelId="{C9D0DAE2-BCB3-495A-A7B1-AEACC13F42A2}" type="presParOf" srcId="{A900CEF0-9F9C-4978-9286-5F6A19EEA797}" destId="{5AD563E8-2389-4B61-A34A-0D56219186E8}" srcOrd="1" destOrd="0" presId="urn:microsoft.com/office/officeart/2005/8/layout/process4"/>
    <dgm:cxn modelId="{6E504B07-526B-4BC9-A9B5-198C370B2B7C}" type="presParOf" srcId="{A900CEF0-9F9C-4978-9286-5F6A19EEA797}" destId="{F52445CF-F884-4C5F-BF50-B6104F4353E8}" srcOrd="2" destOrd="0" presId="urn:microsoft.com/office/officeart/2005/8/layout/process4"/>
    <dgm:cxn modelId="{1944B07C-99AB-4678-B907-EFC29CCB6E51}" type="presParOf" srcId="{F52445CF-F884-4C5F-BF50-B6104F4353E8}" destId="{3B58BF99-066F-4D2F-9182-09396D4B5738}" srcOrd="0" destOrd="0" presId="urn:microsoft.com/office/officeart/2005/8/layout/process4"/>
    <dgm:cxn modelId="{1C3727A9-91EE-4392-A2CE-7A6848C9D0A6}" type="presParOf" srcId="{F52445CF-F884-4C5F-BF50-B6104F4353E8}" destId="{51EF09BB-A214-4407-80F4-92D0EB3730E4}" srcOrd="1" destOrd="0" presId="urn:microsoft.com/office/officeart/2005/8/layout/process4"/>
    <dgm:cxn modelId="{AFDF903C-6E5F-466D-BB03-D0CA3221D0D8}" type="presParOf" srcId="{F52445CF-F884-4C5F-BF50-B6104F4353E8}" destId="{40D07C18-B2BF-4FAA-B928-FABF1087298A}" srcOrd="2" destOrd="0" presId="urn:microsoft.com/office/officeart/2005/8/layout/process4"/>
    <dgm:cxn modelId="{ACC452DB-6850-4D0B-8797-2B45F4BD3837}" type="presParOf" srcId="{88B428CB-53D2-4D55-86EE-C0D45247287D}" destId="{7BAD1C92-55D1-4335-A9F5-674144C2D150}" srcOrd="3" destOrd="0" presId="urn:microsoft.com/office/officeart/2005/8/layout/process4"/>
    <dgm:cxn modelId="{FA45D611-1CE8-4963-81BC-8A5468E6E651}" type="presParOf" srcId="{88B428CB-53D2-4D55-86EE-C0D45247287D}" destId="{CE112418-1047-453C-8154-2E0628A0825A}" srcOrd="4" destOrd="0" presId="urn:microsoft.com/office/officeart/2005/8/layout/process4"/>
    <dgm:cxn modelId="{0548ABCA-B879-4CC3-8D18-267B739954E6}" type="presParOf" srcId="{CE112418-1047-453C-8154-2E0628A0825A}" destId="{04852039-6758-4824-A5DA-51732515A946}" srcOrd="0" destOrd="0" presId="urn:microsoft.com/office/officeart/2005/8/layout/process4"/>
    <dgm:cxn modelId="{F5691E2E-9729-439A-80D9-16EFDBB5A02B}" type="presParOf" srcId="{CE112418-1047-453C-8154-2E0628A0825A}" destId="{D3C57F02-0A1D-4D15-AF90-C11945CFEB0E}" srcOrd="1" destOrd="0" presId="urn:microsoft.com/office/officeart/2005/8/layout/process4"/>
    <dgm:cxn modelId="{6D62129C-A9D2-43C1-8CA8-05E146263398}" type="presParOf" srcId="{CE112418-1047-453C-8154-2E0628A0825A}" destId="{50D4F28F-56EF-4F9B-8C55-CC860F81A979}" srcOrd="2" destOrd="0" presId="urn:microsoft.com/office/officeart/2005/8/layout/process4"/>
    <dgm:cxn modelId="{10C20288-B741-4F3C-9F86-42E1DB57E57D}" type="presParOf" srcId="{50D4F28F-56EF-4F9B-8C55-CC860F81A979}" destId="{A67FDF9E-514C-4FDB-8D67-771BFF48A426}" srcOrd="0" destOrd="0" presId="urn:microsoft.com/office/officeart/2005/8/layout/process4"/>
    <dgm:cxn modelId="{448B58CE-0E9C-4EAD-A1C7-6079E519214A}" type="presParOf" srcId="{50D4F28F-56EF-4F9B-8C55-CC860F81A979}" destId="{03B0075E-2A6E-4FBE-A8E1-3857C8A22CFA}" srcOrd="1" destOrd="0" presId="urn:microsoft.com/office/officeart/2005/8/layout/process4"/>
    <dgm:cxn modelId="{F2A1CF7E-8840-42F3-A4E4-05B38B4B0D58}" type="presParOf" srcId="{88B428CB-53D2-4D55-86EE-C0D45247287D}" destId="{5C420C1D-2151-44BC-9E65-65145367E99A}" srcOrd="5" destOrd="0" presId="urn:microsoft.com/office/officeart/2005/8/layout/process4"/>
    <dgm:cxn modelId="{74E38FC6-C068-4EC1-BC20-806DFDC68C58}" type="presParOf" srcId="{88B428CB-53D2-4D55-86EE-C0D45247287D}" destId="{BD6842FC-054E-4BEE-BA86-A346BB338A06}" srcOrd="6" destOrd="0" presId="urn:microsoft.com/office/officeart/2005/8/layout/process4"/>
    <dgm:cxn modelId="{9BEE0D85-DD7F-4296-B6D7-790E7CAA6857}" type="presParOf" srcId="{BD6842FC-054E-4BEE-BA86-A346BB338A06}" destId="{C45C7B8D-2A4F-411C-9661-10D4B8700A5E}" srcOrd="0" destOrd="0" presId="urn:microsoft.com/office/officeart/2005/8/layout/process4"/>
    <dgm:cxn modelId="{D846638C-A434-4CF9-AE1E-6247C17540E2}" type="presParOf" srcId="{BD6842FC-054E-4BEE-BA86-A346BB338A06}" destId="{129D78FC-6C31-438A-A133-3BC26239758D}" srcOrd="1" destOrd="0" presId="urn:microsoft.com/office/officeart/2005/8/layout/process4"/>
    <dgm:cxn modelId="{785CDC48-56A1-4A53-835E-3B7AA608F8B1}" type="presParOf" srcId="{BD6842FC-054E-4BEE-BA86-A346BB338A06}" destId="{5A69E84E-2CE0-442F-9B51-24ADBEED9D08}" srcOrd="2" destOrd="0" presId="urn:microsoft.com/office/officeart/2005/8/layout/process4"/>
    <dgm:cxn modelId="{FE363661-1363-4516-927F-0E7BB17E2BBE}" type="presParOf" srcId="{5A69E84E-2CE0-442F-9B51-24ADBEED9D08}" destId="{AD31D3B4-0AC0-4842-999D-E4AFC062F77A}" srcOrd="0" destOrd="0" presId="urn:microsoft.com/office/officeart/2005/8/layout/process4"/>
    <dgm:cxn modelId="{C0720E29-80DB-4B0C-9D37-5FF5C5ECFB45}" type="presParOf" srcId="{5A69E84E-2CE0-442F-9B51-24ADBEED9D08}" destId="{5948A89F-CEAE-4103-BEA7-DE9971D885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4902C1-9F89-4FA8-BC84-A42AF03D806E}" type="doc">
      <dgm:prSet loTypeId="urn:microsoft.com/office/officeart/2011/layout/ThemePicture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31BB4-4D0B-4555-AA2F-EEA963410E8C}">
      <dgm:prSet phldrT="[Text]"/>
      <dgm:spPr/>
      <dgm:t>
        <a:bodyPr/>
        <a:lstStyle/>
        <a:p>
          <a:r>
            <a:rPr lang="en-US" dirty="0" err="1">
              <a:solidFill>
                <a:schemeClr val="tx1">
                  <a:lumMod val="65000"/>
                  <a:lumOff val="35000"/>
                </a:schemeClr>
              </a:solidFill>
              <a:hlinkClick xmlns:r="http://schemas.openxmlformats.org/officeDocument/2006/relationships" r:id="rId1"/>
            </a:rPr>
            <a:t>Github</a:t>
          </a:r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hlinkClick xmlns:r="http://schemas.openxmlformats.org/officeDocument/2006/relationships" r:id="rId1"/>
            </a:rPr>
            <a:t> Link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B87C030-FA7D-4A54-B044-728E9DAF2735}" type="parTrans" cxnId="{D2CFE5C0-2DE2-4113-BBAE-0D723CBF0667}">
      <dgm:prSet/>
      <dgm:spPr/>
      <dgm:t>
        <a:bodyPr/>
        <a:lstStyle/>
        <a:p>
          <a:endParaRPr lang="en-US"/>
        </a:p>
      </dgm:t>
    </dgm:pt>
    <dgm:pt modelId="{62141438-16C1-415D-B19E-283860C1DDDB}" type="sibTrans" cxnId="{D2CFE5C0-2DE2-4113-BBAE-0D723CBF0667}">
      <dgm:prSet/>
      <dgm:spPr/>
      <dgm:t>
        <a:bodyPr/>
        <a:lstStyle/>
        <a:p>
          <a:endParaRPr lang="en-US"/>
        </a:p>
      </dgm:t>
    </dgm:pt>
    <dgm:pt modelId="{69651E03-6C40-4789-BAB0-7F0C2E184968}">
      <dgm:prSet phldrT="[Text]" phldr="1"/>
      <dgm:spPr/>
      <dgm:t>
        <a:bodyPr/>
        <a:lstStyle/>
        <a:p>
          <a:endParaRPr lang="en-US"/>
        </a:p>
      </dgm:t>
    </dgm:pt>
    <dgm:pt modelId="{3FF07C0F-6177-4C9B-AE3A-410B5BF552A9}" type="parTrans" cxnId="{AADDFB16-A880-4235-967F-7092BAD0F8AB}">
      <dgm:prSet/>
      <dgm:spPr/>
      <dgm:t>
        <a:bodyPr/>
        <a:lstStyle/>
        <a:p>
          <a:endParaRPr lang="en-US"/>
        </a:p>
      </dgm:t>
    </dgm:pt>
    <dgm:pt modelId="{F21C212B-17F6-4839-BCE0-556230823CD9}" type="sibTrans" cxnId="{AADDFB16-A880-4235-967F-7092BAD0F8AB}">
      <dgm:prSet/>
      <dgm:spPr/>
      <dgm:t>
        <a:bodyPr/>
        <a:lstStyle/>
        <a:p>
          <a:endParaRPr lang="en-US"/>
        </a:p>
      </dgm:t>
    </dgm:pt>
    <dgm:pt modelId="{03CD8226-6DC4-44C1-B5CE-C425788EED3D}">
      <dgm:prSet phldrT="[Text]" phldr="1"/>
      <dgm:spPr/>
      <dgm:t>
        <a:bodyPr/>
        <a:lstStyle/>
        <a:p>
          <a:endParaRPr lang="en-US"/>
        </a:p>
      </dgm:t>
    </dgm:pt>
    <dgm:pt modelId="{E48F40A5-410B-4010-91C2-AA001B3AF2A4}" type="parTrans" cxnId="{6CDE8E43-664D-41BE-8287-63278E8E4EF4}">
      <dgm:prSet/>
      <dgm:spPr/>
      <dgm:t>
        <a:bodyPr/>
        <a:lstStyle/>
        <a:p>
          <a:endParaRPr lang="en-US"/>
        </a:p>
      </dgm:t>
    </dgm:pt>
    <dgm:pt modelId="{04B2D8B9-ECEB-4FB2-B9A2-4334969F48E6}" type="sibTrans" cxnId="{6CDE8E43-664D-41BE-8287-63278E8E4EF4}">
      <dgm:prSet/>
      <dgm:spPr/>
      <dgm:t>
        <a:bodyPr/>
        <a:lstStyle/>
        <a:p>
          <a:endParaRPr lang="en-US"/>
        </a:p>
      </dgm:t>
    </dgm:pt>
    <dgm:pt modelId="{29D47016-C9A2-4AE3-9F10-0DC5BDA4DCA9}">
      <dgm:prSet phldrT="[Text]" phldr="1"/>
      <dgm:spPr/>
      <dgm:t>
        <a:bodyPr/>
        <a:lstStyle/>
        <a:p>
          <a:endParaRPr lang="en-US"/>
        </a:p>
      </dgm:t>
    </dgm:pt>
    <dgm:pt modelId="{87D2490F-DD56-40E7-9FDC-A170E884D82A}" type="parTrans" cxnId="{07760F17-0F10-4786-B8B5-799086FB33F9}">
      <dgm:prSet/>
      <dgm:spPr/>
      <dgm:t>
        <a:bodyPr/>
        <a:lstStyle/>
        <a:p>
          <a:endParaRPr lang="en-US"/>
        </a:p>
      </dgm:t>
    </dgm:pt>
    <dgm:pt modelId="{5E1B1793-A4B3-4C24-B9F1-5C691D05E1EA}" type="sibTrans" cxnId="{07760F17-0F10-4786-B8B5-799086FB33F9}">
      <dgm:prSet/>
      <dgm:spPr/>
      <dgm:t>
        <a:bodyPr/>
        <a:lstStyle/>
        <a:p>
          <a:endParaRPr lang="en-US"/>
        </a:p>
      </dgm:t>
    </dgm:pt>
    <dgm:pt modelId="{F6597BD8-AF1C-4C5E-A9EE-94420FCB4AC2}">
      <dgm:prSet phldrT="[Text]" phldr="1"/>
      <dgm:spPr/>
      <dgm:t>
        <a:bodyPr/>
        <a:lstStyle/>
        <a:p>
          <a:endParaRPr lang="en-US"/>
        </a:p>
      </dgm:t>
    </dgm:pt>
    <dgm:pt modelId="{C087025C-DB20-42B3-A5D9-FDE81989B50A}" type="parTrans" cxnId="{06EF49DA-FC02-4C79-8100-7069C814D25D}">
      <dgm:prSet/>
      <dgm:spPr/>
      <dgm:t>
        <a:bodyPr/>
        <a:lstStyle/>
        <a:p>
          <a:endParaRPr lang="en-US"/>
        </a:p>
      </dgm:t>
    </dgm:pt>
    <dgm:pt modelId="{E399BDD0-30BC-4ABA-A537-C57134CF0841}" type="sibTrans" cxnId="{06EF49DA-FC02-4C79-8100-7069C814D25D}">
      <dgm:prSet/>
      <dgm:spPr/>
      <dgm:t>
        <a:bodyPr/>
        <a:lstStyle/>
        <a:p>
          <a:endParaRPr lang="en-US"/>
        </a:p>
      </dgm:t>
    </dgm:pt>
    <dgm:pt modelId="{DF2F3269-CEAF-4C28-A41F-29E1065C375B}">
      <dgm:prSet phldrT="[Text]" phldr="1"/>
      <dgm:spPr/>
      <dgm:t>
        <a:bodyPr/>
        <a:lstStyle/>
        <a:p>
          <a:endParaRPr lang="en-US"/>
        </a:p>
      </dgm:t>
    </dgm:pt>
    <dgm:pt modelId="{6DB97D77-124E-42E0-9813-E14E8761F469}" type="parTrans" cxnId="{D4850322-F682-4C64-BC20-387DA204AD04}">
      <dgm:prSet/>
      <dgm:spPr/>
      <dgm:t>
        <a:bodyPr/>
        <a:lstStyle/>
        <a:p>
          <a:endParaRPr lang="en-US"/>
        </a:p>
      </dgm:t>
    </dgm:pt>
    <dgm:pt modelId="{F4097FF0-6E8F-49C3-B523-5D31FF142CDF}" type="sibTrans" cxnId="{D4850322-F682-4C64-BC20-387DA204AD04}">
      <dgm:prSet/>
      <dgm:spPr/>
      <dgm:t>
        <a:bodyPr/>
        <a:lstStyle/>
        <a:p>
          <a:endParaRPr lang="en-US"/>
        </a:p>
      </dgm:t>
    </dgm:pt>
    <dgm:pt modelId="{B22EBBF9-CE6B-41EA-82CC-64A8D31CE128}" type="pres">
      <dgm:prSet presAssocID="{C14902C1-9F89-4FA8-BC84-A42AF03D806E}" presName="Name0" presStyleCnt="0">
        <dgm:presLayoutVars>
          <dgm:chMax val="6"/>
          <dgm:chPref val="6"/>
          <dgm:dir/>
        </dgm:presLayoutVars>
      </dgm:prSet>
      <dgm:spPr/>
    </dgm:pt>
    <dgm:pt modelId="{22AFA299-D4B7-4D83-9E8C-CBDBE7322BE4}" type="pres">
      <dgm:prSet presAssocID="{B6A31BB4-4D0B-4555-AA2F-EEA963410E8C}" presName="Image1" presStyleCnt="0"/>
      <dgm:spPr/>
    </dgm:pt>
    <dgm:pt modelId="{4A4BEF94-9FDA-4EAA-8DF2-B7488459C7C4}" type="pres">
      <dgm:prSet presAssocID="{B6A31BB4-4D0B-4555-AA2F-EEA963410E8C}" presName="Image" presStyleLbl="alignImgPlace1" presStyleIdx="0" presStyleCnt="6" custScaleX="91633" custScaleY="81927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F14528D5-D4CB-4128-9CF7-53722882999B}" type="pres">
      <dgm:prSet presAssocID="{B6A31BB4-4D0B-4555-AA2F-EEA963410E8C}" presName="Accent1" presStyleCnt="0"/>
      <dgm:spPr/>
    </dgm:pt>
    <dgm:pt modelId="{57D6F4A1-7A84-44D8-8EF0-1CE9CA1DA116}" type="pres">
      <dgm:prSet presAssocID="{B6A31BB4-4D0B-4555-AA2F-EEA963410E8C}" presName="Accent" presStyleLbl="parChTrans1D1" presStyleIdx="0" presStyleCnt="6"/>
      <dgm:spPr/>
    </dgm:pt>
    <dgm:pt modelId="{5281BCA3-4A46-43EB-8783-0317182A6EBF}" type="pres">
      <dgm:prSet presAssocID="{B6A31BB4-4D0B-4555-AA2F-EEA963410E8C}" presName="Text1" presStyleLbl="alignImgPlace1" presStyleIdx="0" presStyleCnt="6">
        <dgm:presLayoutVars>
          <dgm:chMax val="0"/>
          <dgm:chPref val="0"/>
          <dgm:bulletEnabled val="1"/>
        </dgm:presLayoutVars>
      </dgm:prSet>
      <dgm:spPr/>
    </dgm:pt>
    <dgm:pt modelId="{E6FD8711-0435-4320-A0AD-699A02A7BA51}" type="pres">
      <dgm:prSet presAssocID="{69651E03-6C40-4789-BAB0-7F0C2E184968}" presName="Image2" presStyleCnt="0"/>
      <dgm:spPr/>
    </dgm:pt>
    <dgm:pt modelId="{2E904478-BDA2-4D83-8F4A-5A43281B27E3}" type="pres">
      <dgm:prSet presAssocID="{69651E03-6C40-4789-BAB0-7F0C2E184968}" presName="Image" presStyleLbl="alignImgPlace1" presStyleIdx="1" presStyleCnt="6"/>
      <dgm:spPr/>
    </dgm:pt>
    <dgm:pt modelId="{2E00C446-50B1-4291-A9FE-86554B66ACD1}" type="pres">
      <dgm:prSet presAssocID="{69651E03-6C40-4789-BAB0-7F0C2E184968}" presName="Accent2" presStyleCnt="0"/>
      <dgm:spPr/>
    </dgm:pt>
    <dgm:pt modelId="{3482578E-B9D6-474E-90DA-BF104A16D743}" type="pres">
      <dgm:prSet presAssocID="{69651E03-6C40-4789-BAB0-7F0C2E184968}" presName="Accent" presStyleLbl="parChTrans1D1" presStyleIdx="1" presStyleCnt="6"/>
      <dgm:spPr/>
    </dgm:pt>
    <dgm:pt modelId="{D73D6237-B257-4ECC-9330-4B242FA0B938}" type="pres">
      <dgm:prSet presAssocID="{69651E03-6C40-4789-BAB0-7F0C2E184968}" presName="Text2" presStyleLbl="alignImgPlace1" presStyleIdx="1" presStyleCnt="6">
        <dgm:presLayoutVars>
          <dgm:chMax val="0"/>
          <dgm:chPref val="0"/>
          <dgm:bulletEnabled val="1"/>
        </dgm:presLayoutVars>
      </dgm:prSet>
      <dgm:spPr/>
    </dgm:pt>
    <dgm:pt modelId="{EE594D99-92A3-495A-A400-3A89760465DB}" type="pres">
      <dgm:prSet presAssocID="{03CD8226-6DC4-44C1-B5CE-C425788EED3D}" presName="Image3" presStyleCnt="0"/>
      <dgm:spPr/>
    </dgm:pt>
    <dgm:pt modelId="{6E7E2033-7D80-430F-842E-90BDB0E5CFC8}" type="pres">
      <dgm:prSet presAssocID="{03CD8226-6DC4-44C1-B5CE-C425788EED3D}" presName="Image" presStyleLbl="alignImgPlace1" presStyleIdx="2" presStyleCnt="6"/>
      <dgm:spPr/>
    </dgm:pt>
    <dgm:pt modelId="{524C0C6B-59E5-4232-8E50-4B556B543EF0}" type="pres">
      <dgm:prSet presAssocID="{03CD8226-6DC4-44C1-B5CE-C425788EED3D}" presName="Accent3" presStyleCnt="0"/>
      <dgm:spPr/>
    </dgm:pt>
    <dgm:pt modelId="{66AC0755-52AE-4630-9E79-18815921C37D}" type="pres">
      <dgm:prSet presAssocID="{03CD8226-6DC4-44C1-B5CE-C425788EED3D}" presName="Accent" presStyleLbl="parChTrans1D1" presStyleIdx="2" presStyleCnt="6"/>
      <dgm:spPr/>
    </dgm:pt>
    <dgm:pt modelId="{1E761036-852A-40C7-88FB-F94CD271CF11}" type="pres">
      <dgm:prSet presAssocID="{03CD8226-6DC4-44C1-B5CE-C425788EED3D}" presName="Text3" presStyleLbl="alignImgPlace1" presStyleIdx="2" presStyleCnt="6">
        <dgm:presLayoutVars>
          <dgm:chMax val="0"/>
          <dgm:chPref val="0"/>
          <dgm:bulletEnabled val="1"/>
        </dgm:presLayoutVars>
      </dgm:prSet>
      <dgm:spPr/>
    </dgm:pt>
    <dgm:pt modelId="{F4B32594-1FB0-49BD-A867-0E75D78732EB}" type="pres">
      <dgm:prSet presAssocID="{29D47016-C9A2-4AE3-9F10-0DC5BDA4DCA9}" presName="Image4" presStyleCnt="0"/>
      <dgm:spPr/>
    </dgm:pt>
    <dgm:pt modelId="{490084CA-7CAF-48AA-8AAA-E5559DA3D44E}" type="pres">
      <dgm:prSet presAssocID="{29D47016-C9A2-4AE3-9F10-0DC5BDA4DCA9}" presName="Image" presStyleLbl="alignImgPlace1" presStyleIdx="3" presStyleCnt="6"/>
      <dgm:spPr/>
    </dgm:pt>
    <dgm:pt modelId="{D22A016E-6EF8-4836-A1A3-54F7B7C48B7A}" type="pres">
      <dgm:prSet presAssocID="{29D47016-C9A2-4AE3-9F10-0DC5BDA4DCA9}" presName="Accent4" presStyleCnt="0"/>
      <dgm:spPr/>
    </dgm:pt>
    <dgm:pt modelId="{F5C8F5B9-94FE-4A2D-9D57-80C09B307897}" type="pres">
      <dgm:prSet presAssocID="{29D47016-C9A2-4AE3-9F10-0DC5BDA4DCA9}" presName="Accent" presStyleLbl="parChTrans1D1" presStyleIdx="3" presStyleCnt="6"/>
      <dgm:spPr/>
    </dgm:pt>
    <dgm:pt modelId="{BB65F4F3-C638-49E8-8926-C11F55A9EA1B}" type="pres">
      <dgm:prSet presAssocID="{29D47016-C9A2-4AE3-9F10-0DC5BDA4DCA9}" presName="Text4" presStyleLbl="alignImgPlace1" presStyleIdx="3" presStyleCnt="6">
        <dgm:presLayoutVars>
          <dgm:chMax val="0"/>
          <dgm:chPref val="0"/>
          <dgm:bulletEnabled val="1"/>
        </dgm:presLayoutVars>
      </dgm:prSet>
      <dgm:spPr/>
    </dgm:pt>
    <dgm:pt modelId="{CF0AF829-EB91-4F98-A77F-C75FA7E59E32}" type="pres">
      <dgm:prSet presAssocID="{F6597BD8-AF1C-4C5E-A9EE-94420FCB4AC2}" presName="Image5" presStyleCnt="0"/>
      <dgm:spPr/>
    </dgm:pt>
    <dgm:pt modelId="{09407C83-1BAA-4FB0-A3A2-122E9A13FAB6}" type="pres">
      <dgm:prSet presAssocID="{F6597BD8-AF1C-4C5E-A9EE-94420FCB4AC2}" presName="Image" presStyleLbl="alignImgPlace1" presStyleIdx="4" presStyleCnt="6"/>
      <dgm:spPr/>
    </dgm:pt>
    <dgm:pt modelId="{0FC241A5-6090-4631-85B8-505A55EDF80E}" type="pres">
      <dgm:prSet presAssocID="{F6597BD8-AF1C-4C5E-A9EE-94420FCB4AC2}" presName="Accent5" presStyleCnt="0"/>
      <dgm:spPr/>
    </dgm:pt>
    <dgm:pt modelId="{059A2BE2-77CE-459A-A74E-1EE174BF0DC1}" type="pres">
      <dgm:prSet presAssocID="{F6597BD8-AF1C-4C5E-A9EE-94420FCB4AC2}" presName="Accent" presStyleLbl="parChTrans1D1" presStyleIdx="4" presStyleCnt="6"/>
      <dgm:spPr/>
    </dgm:pt>
    <dgm:pt modelId="{15BC6621-9ADD-4580-861F-DF7B6BBD31EA}" type="pres">
      <dgm:prSet presAssocID="{F6597BD8-AF1C-4C5E-A9EE-94420FCB4AC2}" presName="Text5" presStyleLbl="alignImgPlace1" presStyleIdx="4" presStyleCnt="6">
        <dgm:presLayoutVars>
          <dgm:chMax val="0"/>
          <dgm:chPref val="0"/>
          <dgm:bulletEnabled val="1"/>
        </dgm:presLayoutVars>
      </dgm:prSet>
      <dgm:spPr/>
    </dgm:pt>
    <dgm:pt modelId="{3A02AD69-D0DF-4460-B319-1DB9EEA66E80}" type="pres">
      <dgm:prSet presAssocID="{DF2F3269-CEAF-4C28-A41F-29E1065C375B}" presName="Image6" presStyleCnt="0"/>
      <dgm:spPr/>
    </dgm:pt>
    <dgm:pt modelId="{0E1F5EF2-BE93-4D28-8ED0-C49EC3DF19F5}" type="pres">
      <dgm:prSet presAssocID="{DF2F3269-CEAF-4C28-A41F-29E1065C375B}" presName="Image" presStyleLbl="alignImgPlace1" presStyleIdx="5" presStyleCnt="6"/>
      <dgm:spPr/>
    </dgm:pt>
    <dgm:pt modelId="{68C81293-4271-42BA-9737-8BCB750CB551}" type="pres">
      <dgm:prSet presAssocID="{DF2F3269-CEAF-4C28-A41F-29E1065C375B}" presName="Accent6" presStyleCnt="0"/>
      <dgm:spPr/>
    </dgm:pt>
    <dgm:pt modelId="{798EA4C4-5D02-479C-8F91-8476A5A27CD1}" type="pres">
      <dgm:prSet presAssocID="{DF2F3269-CEAF-4C28-A41F-29E1065C375B}" presName="Accent" presStyleLbl="parChTrans1D1" presStyleIdx="5" presStyleCnt="6"/>
      <dgm:spPr/>
    </dgm:pt>
    <dgm:pt modelId="{1427AF9A-72B5-44F9-A447-A11CF8A99DDF}" type="pres">
      <dgm:prSet presAssocID="{DF2F3269-CEAF-4C28-A41F-29E1065C375B}" presName="Text6" presStyleLbl="alignImgPlac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ADDFB16-A880-4235-967F-7092BAD0F8AB}" srcId="{C14902C1-9F89-4FA8-BC84-A42AF03D806E}" destId="{69651E03-6C40-4789-BAB0-7F0C2E184968}" srcOrd="1" destOrd="0" parTransId="{3FF07C0F-6177-4C9B-AE3A-410B5BF552A9}" sibTransId="{F21C212B-17F6-4839-BCE0-556230823CD9}"/>
    <dgm:cxn modelId="{07760F17-0F10-4786-B8B5-799086FB33F9}" srcId="{C14902C1-9F89-4FA8-BC84-A42AF03D806E}" destId="{29D47016-C9A2-4AE3-9F10-0DC5BDA4DCA9}" srcOrd="3" destOrd="0" parTransId="{87D2490F-DD56-40E7-9FDC-A170E884D82A}" sibTransId="{5E1B1793-A4B3-4C24-B9F1-5C691D05E1EA}"/>
    <dgm:cxn modelId="{D4850322-F682-4C64-BC20-387DA204AD04}" srcId="{C14902C1-9F89-4FA8-BC84-A42AF03D806E}" destId="{DF2F3269-CEAF-4C28-A41F-29E1065C375B}" srcOrd="5" destOrd="0" parTransId="{6DB97D77-124E-42E0-9813-E14E8761F469}" sibTransId="{F4097FF0-6E8F-49C3-B523-5D31FF142CDF}"/>
    <dgm:cxn modelId="{BC32633B-A08C-4D10-89B9-6A45CE22AC73}" type="presOf" srcId="{C14902C1-9F89-4FA8-BC84-A42AF03D806E}" destId="{B22EBBF9-CE6B-41EA-82CC-64A8D31CE128}" srcOrd="0" destOrd="0" presId="urn:microsoft.com/office/officeart/2011/layout/ThemePictureAccent"/>
    <dgm:cxn modelId="{12D31A3D-D7A2-49F5-8D9E-74081361AF54}" type="presOf" srcId="{03CD8226-6DC4-44C1-B5CE-C425788EED3D}" destId="{1E761036-852A-40C7-88FB-F94CD271CF11}" srcOrd="0" destOrd="0" presId="urn:microsoft.com/office/officeart/2011/layout/ThemePictureAccent"/>
    <dgm:cxn modelId="{FED47B42-10AE-45AB-A0E4-232E66529710}" type="presOf" srcId="{29D47016-C9A2-4AE3-9F10-0DC5BDA4DCA9}" destId="{BB65F4F3-C638-49E8-8926-C11F55A9EA1B}" srcOrd="0" destOrd="0" presId="urn:microsoft.com/office/officeart/2011/layout/ThemePictureAccent"/>
    <dgm:cxn modelId="{6CDE8E43-664D-41BE-8287-63278E8E4EF4}" srcId="{C14902C1-9F89-4FA8-BC84-A42AF03D806E}" destId="{03CD8226-6DC4-44C1-B5CE-C425788EED3D}" srcOrd="2" destOrd="0" parTransId="{E48F40A5-410B-4010-91C2-AA001B3AF2A4}" sibTransId="{04B2D8B9-ECEB-4FB2-B9A2-4334969F48E6}"/>
    <dgm:cxn modelId="{48EA867C-9281-4FA6-9F3C-7D8C343F7271}" type="presOf" srcId="{69651E03-6C40-4789-BAB0-7F0C2E184968}" destId="{D73D6237-B257-4ECC-9330-4B242FA0B938}" srcOrd="0" destOrd="0" presId="urn:microsoft.com/office/officeart/2011/layout/ThemePictureAccent"/>
    <dgm:cxn modelId="{D2CFE5C0-2DE2-4113-BBAE-0D723CBF0667}" srcId="{C14902C1-9F89-4FA8-BC84-A42AF03D806E}" destId="{B6A31BB4-4D0B-4555-AA2F-EEA963410E8C}" srcOrd="0" destOrd="0" parTransId="{AB87C030-FA7D-4A54-B044-728E9DAF2735}" sibTransId="{62141438-16C1-415D-B19E-283860C1DDDB}"/>
    <dgm:cxn modelId="{8EBF3EC8-591C-4591-9379-FF56316E039C}" type="presOf" srcId="{B6A31BB4-4D0B-4555-AA2F-EEA963410E8C}" destId="{5281BCA3-4A46-43EB-8783-0317182A6EBF}" srcOrd="0" destOrd="0" presId="urn:microsoft.com/office/officeart/2011/layout/ThemePictureAccent"/>
    <dgm:cxn modelId="{1E3CF0D6-2962-4E6B-8DCB-7E4548A76705}" type="presOf" srcId="{F6597BD8-AF1C-4C5E-A9EE-94420FCB4AC2}" destId="{15BC6621-9ADD-4580-861F-DF7B6BBD31EA}" srcOrd="0" destOrd="0" presId="urn:microsoft.com/office/officeart/2011/layout/ThemePictureAccent"/>
    <dgm:cxn modelId="{06EF49DA-FC02-4C79-8100-7069C814D25D}" srcId="{C14902C1-9F89-4FA8-BC84-A42AF03D806E}" destId="{F6597BD8-AF1C-4C5E-A9EE-94420FCB4AC2}" srcOrd="4" destOrd="0" parTransId="{C087025C-DB20-42B3-A5D9-FDE81989B50A}" sibTransId="{E399BDD0-30BC-4ABA-A537-C57134CF0841}"/>
    <dgm:cxn modelId="{0C4661FA-1032-490A-8207-6E93C3ABF124}" type="presOf" srcId="{DF2F3269-CEAF-4C28-A41F-29E1065C375B}" destId="{1427AF9A-72B5-44F9-A447-A11CF8A99DDF}" srcOrd="0" destOrd="0" presId="urn:microsoft.com/office/officeart/2011/layout/ThemePictureAccent"/>
    <dgm:cxn modelId="{601ABB72-3B61-4546-81A2-14480FB90B65}" type="presParOf" srcId="{B22EBBF9-CE6B-41EA-82CC-64A8D31CE128}" destId="{22AFA299-D4B7-4D83-9E8C-CBDBE7322BE4}" srcOrd="0" destOrd="0" presId="urn:microsoft.com/office/officeart/2011/layout/ThemePictureAccent"/>
    <dgm:cxn modelId="{8CE6CD0F-4172-4C31-879A-FDF47792C8C0}" type="presParOf" srcId="{22AFA299-D4B7-4D83-9E8C-CBDBE7322BE4}" destId="{4A4BEF94-9FDA-4EAA-8DF2-B7488459C7C4}" srcOrd="0" destOrd="0" presId="urn:microsoft.com/office/officeart/2011/layout/ThemePictureAccent"/>
    <dgm:cxn modelId="{E4EE4F0D-38EE-4443-AF0C-4167B4AD0E2A}" type="presParOf" srcId="{B22EBBF9-CE6B-41EA-82CC-64A8D31CE128}" destId="{F14528D5-D4CB-4128-9CF7-53722882999B}" srcOrd="1" destOrd="0" presId="urn:microsoft.com/office/officeart/2011/layout/ThemePictureAccent"/>
    <dgm:cxn modelId="{1699018C-E8EC-49DE-BF76-E3BD62AD490E}" type="presParOf" srcId="{F14528D5-D4CB-4128-9CF7-53722882999B}" destId="{57D6F4A1-7A84-44D8-8EF0-1CE9CA1DA116}" srcOrd="0" destOrd="0" presId="urn:microsoft.com/office/officeart/2011/layout/ThemePictureAccent"/>
    <dgm:cxn modelId="{D8AFEE12-DCCF-4BF0-8C8C-A2F266DE5636}" type="presParOf" srcId="{B22EBBF9-CE6B-41EA-82CC-64A8D31CE128}" destId="{5281BCA3-4A46-43EB-8783-0317182A6EBF}" srcOrd="2" destOrd="0" presId="urn:microsoft.com/office/officeart/2011/layout/ThemePictureAccent"/>
    <dgm:cxn modelId="{8D53777E-469F-44F3-A746-B8680820AAF4}" type="presParOf" srcId="{B22EBBF9-CE6B-41EA-82CC-64A8D31CE128}" destId="{E6FD8711-0435-4320-A0AD-699A02A7BA51}" srcOrd="3" destOrd="0" presId="urn:microsoft.com/office/officeart/2011/layout/ThemePictureAccent"/>
    <dgm:cxn modelId="{5E5B8CFA-8A51-4751-A54C-9F4FA7267A57}" type="presParOf" srcId="{E6FD8711-0435-4320-A0AD-699A02A7BA51}" destId="{2E904478-BDA2-4D83-8F4A-5A43281B27E3}" srcOrd="0" destOrd="0" presId="urn:microsoft.com/office/officeart/2011/layout/ThemePictureAccent"/>
    <dgm:cxn modelId="{B8C1F2E6-E7B2-4832-B617-97F6BECE7989}" type="presParOf" srcId="{B22EBBF9-CE6B-41EA-82CC-64A8D31CE128}" destId="{2E00C446-50B1-4291-A9FE-86554B66ACD1}" srcOrd="4" destOrd="0" presId="urn:microsoft.com/office/officeart/2011/layout/ThemePictureAccent"/>
    <dgm:cxn modelId="{B576303D-50A2-4EA8-87C2-AA9CDF03034C}" type="presParOf" srcId="{2E00C446-50B1-4291-A9FE-86554B66ACD1}" destId="{3482578E-B9D6-474E-90DA-BF104A16D743}" srcOrd="0" destOrd="0" presId="urn:microsoft.com/office/officeart/2011/layout/ThemePictureAccent"/>
    <dgm:cxn modelId="{7281D324-575E-4BF9-9F63-A7D971361319}" type="presParOf" srcId="{B22EBBF9-CE6B-41EA-82CC-64A8D31CE128}" destId="{D73D6237-B257-4ECC-9330-4B242FA0B938}" srcOrd="5" destOrd="0" presId="urn:microsoft.com/office/officeart/2011/layout/ThemePictureAccent"/>
    <dgm:cxn modelId="{DCA2D08D-0498-4AF6-937A-8626FA2CB3A2}" type="presParOf" srcId="{B22EBBF9-CE6B-41EA-82CC-64A8D31CE128}" destId="{EE594D99-92A3-495A-A400-3A89760465DB}" srcOrd="6" destOrd="0" presId="urn:microsoft.com/office/officeart/2011/layout/ThemePictureAccent"/>
    <dgm:cxn modelId="{267600A6-87AD-434A-92AB-D5757EEDE5DD}" type="presParOf" srcId="{EE594D99-92A3-495A-A400-3A89760465DB}" destId="{6E7E2033-7D80-430F-842E-90BDB0E5CFC8}" srcOrd="0" destOrd="0" presId="urn:microsoft.com/office/officeart/2011/layout/ThemePictureAccent"/>
    <dgm:cxn modelId="{A29A60CC-F402-4A62-9A5A-5D43637BE5E1}" type="presParOf" srcId="{B22EBBF9-CE6B-41EA-82CC-64A8D31CE128}" destId="{524C0C6B-59E5-4232-8E50-4B556B543EF0}" srcOrd="7" destOrd="0" presId="urn:microsoft.com/office/officeart/2011/layout/ThemePictureAccent"/>
    <dgm:cxn modelId="{830D68C3-468A-4F14-9D16-5CF8942C8F06}" type="presParOf" srcId="{524C0C6B-59E5-4232-8E50-4B556B543EF0}" destId="{66AC0755-52AE-4630-9E79-18815921C37D}" srcOrd="0" destOrd="0" presId="urn:microsoft.com/office/officeart/2011/layout/ThemePictureAccent"/>
    <dgm:cxn modelId="{E93BDC60-4591-475D-8328-0FE8B2AD8C5B}" type="presParOf" srcId="{B22EBBF9-CE6B-41EA-82CC-64A8D31CE128}" destId="{1E761036-852A-40C7-88FB-F94CD271CF11}" srcOrd="8" destOrd="0" presId="urn:microsoft.com/office/officeart/2011/layout/ThemePictureAccent"/>
    <dgm:cxn modelId="{D4935BF0-57A7-4FD0-8AD0-9F6CBE5869B8}" type="presParOf" srcId="{B22EBBF9-CE6B-41EA-82CC-64A8D31CE128}" destId="{F4B32594-1FB0-49BD-A867-0E75D78732EB}" srcOrd="9" destOrd="0" presId="urn:microsoft.com/office/officeart/2011/layout/ThemePictureAccent"/>
    <dgm:cxn modelId="{23C6DEF5-A3D9-46DC-93A9-61A7B1B6EE3F}" type="presParOf" srcId="{F4B32594-1FB0-49BD-A867-0E75D78732EB}" destId="{490084CA-7CAF-48AA-8AAA-E5559DA3D44E}" srcOrd="0" destOrd="0" presId="urn:microsoft.com/office/officeart/2011/layout/ThemePictureAccent"/>
    <dgm:cxn modelId="{31E45918-4513-4A15-941A-0330A04F70BC}" type="presParOf" srcId="{B22EBBF9-CE6B-41EA-82CC-64A8D31CE128}" destId="{D22A016E-6EF8-4836-A1A3-54F7B7C48B7A}" srcOrd="10" destOrd="0" presId="urn:microsoft.com/office/officeart/2011/layout/ThemePictureAccent"/>
    <dgm:cxn modelId="{0B53DAF3-E767-4385-A1FB-639F7D1448B6}" type="presParOf" srcId="{D22A016E-6EF8-4836-A1A3-54F7B7C48B7A}" destId="{F5C8F5B9-94FE-4A2D-9D57-80C09B307897}" srcOrd="0" destOrd="0" presId="urn:microsoft.com/office/officeart/2011/layout/ThemePictureAccent"/>
    <dgm:cxn modelId="{181FB6B8-CA99-44CC-AC40-F30D6643F263}" type="presParOf" srcId="{B22EBBF9-CE6B-41EA-82CC-64A8D31CE128}" destId="{BB65F4F3-C638-49E8-8926-C11F55A9EA1B}" srcOrd="11" destOrd="0" presId="urn:microsoft.com/office/officeart/2011/layout/ThemePictureAccent"/>
    <dgm:cxn modelId="{19F1C137-209C-4D8A-B528-A8FEEC41F37C}" type="presParOf" srcId="{B22EBBF9-CE6B-41EA-82CC-64A8D31CE128}" destId="{CF0AF829-EB91-4F98-A77F-C75FA7E59E32}" srcOrd="12" destOrd="0" presId="urn:microsoft.com/office/officeart/2011/layout/ThemePictureAccent"/>
    <dgm:cxn modelId="{9371141E-949B-4DF1-86C5-A0E44B5DBB97}" type="presParOf" srcId="{CF0AF829-EB91-4F98-A77F-C75FA7E59E32}" destId="{09407C83-1BAA-4FB0-A3A2-122E9A13FAB6}" srcOrd="0" destOrd="0" presId="urn:microsoft.com/office/officeart/2011/layout/ThemePictureAccent"/>
    <dgm:cxn modelId="{BB1C4E49-153A-4B49-985C-E12E40C32C1C}" type="presParOf" srcId="{B22EBBF9-CE6B-41EA-82CC-64A8D31CE128}" destId="{0FC241A5-6090-4631-85B8-505A55EDF80E}" srcOrd="13" destOrd="0" presId="urn:microsoft.com/office/officeart/2011/layout/ThemePictureAccent"/>
    <dgm:cxn modelId="{3F6D3313-6D68-465B-8F2E-F23F553B6186}" type="presParOf" srcId="{0FC241A5-6090-4631-85B8-505A55EDF80E}" destId="{059A2BE2-77CE-459A-A74E-1EE174BF0DC1}" srcOrd="0" destOrd="0" presId="urn:microsoft.com/office/officeart/2011/layout/ThemePictureAccent"/>
    <dgm:cxn modelId="{AE413A7D-FB12-4D80-BB7F-5CADF7F3477B}" type="presParOf" srcId="{B22EBBF9-CE6B-41EA-82CC-64A8D31CE128}" destId="{15BC6621-9ADD-4580-861F-DF7B6BBD31EA}" srcOrd="14" destOrd="0" presId="urn:microsoft.com/office/officeart/2011/layout/ThemePictureAccent"/>
    <dgm:cxn modelId="{4085DB44-A093-43B7-852E-8E0E157D0BBE}" type="presParOf" srcId="{B22EBBF9-CE6B-41EA-82CC-64A8D31CE128}" destId="{3A02AD69-D0DF-4460-B319-1DB9EEA66E80}" srcOrd="15" destOrd="0" presId="urn:microsoft.com/office/officeart/2011/layout/ThemePictureAccent"/>
    <dgm:cxn modelId="{FBC0531E-47F8-410E-B21C-6D5FDB1D9E1A}" type="presParOf" srcId="{3A02AD69-D0DF-4460-B319-1DB9EEA66E80}" destId="{0E1F5EF2-BE93-4D28-8ED0-C49EC3DF19F5}" srcOrd="0" destOrd="0" presId="urn:microsoft.com/office/officeart/2011/layout/ThemePictureAccent"/>
    <dgm:cxn modelId="{DCB5D6E0-AA1D-45BF-8260-92BCBEE76FE1}" type="presParOf" srcId="{B22EBBF9-CE6B-41EA-82CC-64A8D31CE128}" destId="{68C81293-4271-42BA-9737-8BCB750CB551}" srcOrd="16" destOrd="0" presId="urn:microsoft.com/office/officeart/2011/layout/ThemePictureAccent"/>
    <dgm:cxn modelId="{9588483D-901B-4EBB-81E3-34F539A6CBCC}" type="presParOf" srcId="{68C81293-4271-42BA-9737-8BCB750CB551}" destId="{798EA4C4-5D02-479C-8F91-8476A5A27CD1}" srcOrd="0" destOrd="0" presId="urn:microsoft.com/office/officeart/2011/layout/ThemePictureAccent"/>
    <dgm:cxn modelId="{C4E36B53-7752-49CF-92AD-278457379B44}" type="presParOf" srcId="{B22EBBF9-CE6B-41EA-82CC-64A8D31CE128}" destId="{1427AF9A-72B5-44F9-A447-A11CF8A99DDF}" srcOrd="17" destOrd="0" presId="urn:microsoft.com/office/officeart/2011/layout/ThemePicture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21F8-85E6-41A1-9736-BEE57491D44E}">
      <dsp:nvSpPr>
        <dsp:cNvPr id="0" name=""/>
        <dsp:cNvSpPr/>
      </dsp:nvSpPr>
      <dsp:spPr>
        <a:xfrm>
          <a:off x="5219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Trading Environment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Gym Environment class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Stable Baseline</a:t>
          </a:r>
        </a:p>
      </dsp:txBody>
      <dsp:txXfrm>
        <a:off x="45325" y="1109961"/>
        <a:ext cx="2201967" cy="1289095"/>
      </dsp:txXfrm>
    </dsp:sp>
    <dsp:sp modelId="{7096517A-BB3E-4320-925E-2B49096B063A}">
      <dsp:nvSpPr>
        <dsp:cNvPr id="0" name=""/>
        <dsp:cNvSpPr/>
      </dsp:nvSpPr>
      <dsp:spPr>
        <a:xfrm>
          <a:off x="2488231" y="147151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88231" y="1584715"/>
        <a:ext cx="338675" cy="339588"/>
      </dsp:txXfrm>
    </dsp:sp>
    <dsp:sp modelId="{BF9DD3BA-13FA-46F7-8B9D-875E634A3F60}">
      <dsp:nvSpPr>
        <dsp:cNvPr id="0" name=""/>
        <dsp:cNvSpPr/>
      </dsp:nvSpPr>
      <dsp:spPr>
        <a:xfrm>
          <a:off x="3200271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759008"/>
            <a:satOff val="-326"/>
            <a:lumOff val="-15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Pipeline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Yahoo Finance API</a:t>
          </a:r>
        </a:p>
      </dsp:txBody>
      <dsp:txXfrm>
        <a:off x="3240377" y="1109961"/>
        <a:ext cx="2201967" cy="1289095"/>
      </dsp:txXfrm>
    </dsp:sp>
    <dsp:sp modelId="{1B78C4B1-CAC4-44FB-B150-865F6E8D4D46}">
      <dsp:nvSpPr>
        <dsp:cNvPr id="0" name=""/>
        <dsp:cNvSpPr/>
      </dsp:nvSpPr>
      <dsp:spPr>
        <a:xfrm>
          <a:off x="5683282" y="147151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85509"/>
            <a:satOff val="-381"/>
            <a:lumOff val="-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83282" y="1584715"/>
        <a:ext cx="338675" cy="339588"/>
      </dsp:txXfrm>
    </dsp:sp>
    <dsp:sp modelId="{13CC2016-3049-4DE6-BF82-9BD82543540A}">
      <dsp:nvSpPr>
        <dsp:cNvPr id="0" name=""/>
        <dsp:cNvSpPr/>
      </dsp:nvSpPr>
      <dsp:spPr>
        <a:xfrm>
          <a:off x="6395322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1518016"/>
            <a:satOff val="-653"/>
            <a:lumOff val="-30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Preprocessing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Adding Technical Indicator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Remove null or </a:t>
          </a:r>
          <a:r>
            <a:rPr lang="en-US" sz="1100" kern="1200" dirty="0" err="1"/>
            <a:t>na</a:t>
          </a:r>
          <a:r>
            <a:rPr lang="en-US" sz="1100" kern="1200" dirty="0"/>
            <a:t> values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Standardize features</a:t>
          </a:r>
        </a:p>
      </dsp:txBody>
      <dsp:txXfrm>
        <a:off x="6435428" y="1109961"/>
        <a:ext cx="2201967" cy="1289095"/>
      </dsp:txXfrm>
    </dsp:sp>
    <dsp:sp modelId="{BB68D958-4B35-4621-858C-D8A92510DB75}">
      <dsp:nvSpPr>
        <dsp:cNvPr id="0" name=""/>
        <dsp:cNvSpPr/>
      </dsp:nvSpPr>
      <dsp:spPr>
        <a:xfrm>
          <a:off x="8878333" y="147151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878333" y="1584715"/>
        <a:ext cx="338675" cy="339588"/>
      </dsp:txXfrm>
    </dsp:sp>
    <dsp:sp modelId="{B2E3B438-FB81-4352-95BD-D70D8E852510}">
      <dsp:nvSpPr>
        <dsp:cNvPr id="0" name=""/>
        <dsp:cNvSpPr/>
      </dsp:nvSpPr>
      <dsp:spPr>
        <a:xfrm>
          <a:off x="9590373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2277023"/>
            <a:satOff val="-979"/>
            <a:lumOff val="-4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the data using 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Training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Trading Data</a:t>
          </a:r>
        </a:p>
      </dsp:txBody>
      <dsp:txXfrm>
        <a:off x="9630479" y="1109961"/>
        <a:ext cx="2201967" cy="1289095"/>
      </dsp:txXfrm>
    </dsp:sp>
    <dsp:sp modelId="{1476FD6B-F332-4FBE-A3B9-D19321AAA036}">
      <dsp:nvSpPr>
        <dsp:cNvPr id="0" name=""/>
        <dsp:cNvSpPr/>
      </dsp:nvSpPr>
      <dsp:spPr>
        <a:xfrm rot="5400000">
          <a:off x="10489552" y="2598916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656527"/>
            <a:satOff val="-1142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561670" y="2639995"/>
        <a:ext cx="339588" cy="338675"/>
      </dsp:txXfrm>
    </dsp:sp>
    <dsp:sp modelId="{3CDBC16A-E831-428C-A9E7-E4155B8740A6}">
      <dsp:nvSpPr>
        <dsp:cNvPr id="0" name=""/>
        <dsp:cNvSpPr/>
      </dsp:nvSpPr>
      <dsp:spPr>
        <a:xfrm>
          <a:off x="9590373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3036031"/>
            <a:satOff val="-1305"/>
            <a:lumOff val="-60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 RL Agents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DQN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A2C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TRPO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PPO</a:t>
          </a:r>
        </a:p>
      </dsp:txBody>
      <dsp:txXfrm>
        <a:off x="9630479" y="3392141"/>
        <a:ext cx="2201967" cy="1289095"/>
      </dsp:txXfrm>
    </dsp:sp>
    <dsp:sp modelId="{F1E3E3B3-4278-45EB-BB3C-5E365A20942F}">
      <dsp:nvSpPr>
        <dsp:cNvPr id="0" name=""/>
        <dsp:cNvSpPr/>
      </dsp:nvSpPr>
      <dsp:spPr>
        <a:xfrm rot="10800000">
          <a:off x="8905719" y="375369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9050866" y="3866895"/>
        <a:ext cx="338675" cy="339588"/>
      </dsp:txXfrm>
    </dsp:sp>
    <dsp:sp modelId="{4AE84CAA-5368-4185-AF79-46477CADF9A4}">
      <dsp:nvSpPr>
        <dsp:cNvPr id="0" name=""/>
        <dsp:cNvSpPr/>
      </dsp:nvSpPr>
      <dsp:spPr>
        <a:xfrm>
          <a:off x="6395322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3795039"/>
            <a:satOff val="-1631"/>
            <a:lumOff val="-7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the Agents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 Training dataset and evaluate the performance</a:t>
          </a:r>
        </a:p>
      </dsp:txBody>
      <dsp:txXfrm>
        <a:off x="6435428" y="3392141"/>
        <a:ext cx="2201967" cy="1289095"/>
      </dsp:txXfrm>
    </dsp:sp>
    <dsp:sp modelId="{700734C8-7179-45E3-BE9B-B3DC694B70DC}">
      <dsp:nvSpPr>
        <dsp:cNvPr id="0" name=""/>
        <dsp:cNvSpPr/>
      </dsp:nvSpPr>
      <dsp:spPr>
        <a:xfrm rot="10800000">
          <a:off x="5710668" y="375369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427545"/>
            <a:satOff val="-1903"/>
            <a:lumOff val="-8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855815" y="3866895"/>
        <a:ext cx="338675" cy="339588"/>
      </dsp:txXfrm>
    </dsp:sp>
    <dsp:sp modelId="{A451AC9D-26F4-4014-ACD1-815817B553A2}">
      <dsp:nvSpPr>
        <dsp:cNvPr id="0" name=""/>
        <dsp:cNvSpPr/>
      </dsp:nvSpPr>
      <dsp:spPr>
        <a:xfrm>
          <a:off x="3200271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4554046"/>
            <a:satOff val="-1958"/>
            <a:lumOff val="-90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Performance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Cumulative returns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Daily returns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Sharpe ratio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Percent change in each closing day</a:t>
          </a:r>
        </a:p>
      </dsp:txBody>
      <dsp:txXfrm>
        <a:off x="3240377" y="3392141"/>
        <a:ext cx="2201967" cy="1289095"/>
      </dsp:txXfrm>
    </dsp:sp>
    <dsp:sp modelId="{50DA3B2B-B865-4AC4-90E8-B69617D1E86F}">
      <dsp:nvSpPr>
        <dsp:cNvPr id="0" name=""/>
        <dsp:cNvSpPr/>
      </dsp:nvSpPr>
      <dsp:spPr>
        <a:xfrm rot="10800000">
          <a:off x="2515617" y="375369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660764" y="3866895"/>
        <a:ext cx="338675" cy="339588"/>
      </dsp:txXfrm>
    </dsp:sp>
    <dsp:sp modelId="{76640A8D-BF95-49D6-9784-737720F187B4}">
      <dsp:nvSpPr>
        <dsp:cNvPr id="0" name=""/>
        <dsp:cNvSpPr/>
      </dsp:nvSpPr>
      <dsp:spPr>
        <a:xfrm>
          <a:off x="5219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the Model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Save the model as a H5 file to be used in any web application</a:t>
          </a:r>
        </a:p>
      </dsp:txBody>
      <dsp:txXfrm>
        <a:off x="45325" y="3392141"/>
        <a:ext cx="2201967" cy="1289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ED63-D71C-480C-8C13-23BB6ACA34CC}">
      <dsp:nvSpPr>
        <dsp:cNvPr id="0" name=""/>
        <dsp:cNvSpPr/>
      </dsp:nvSpPr>
      <dsp:spPr>
        <a:xfrm>
          <a:off x="0" y="3955761"/>
          <a:ext cx="10668000" cy="865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</a:t>
          </a:r>
        </a:p>
      </dsp:txBody>
      <dsp:txXfrm>
        <a:off x="0" y="3955761"/>
        <a:ext cx="10668000" cy="467328"/>
      </dsp:txXfrm>
    </dsp:sp>
    <dsp:sp modelId="{E2224A8E-AA0C-4A89-8E1D-927E929DC602}">
      <dsp:nvSpPr>
        <dsp:cNvPr id="0" name=""/>
        <dsp:cNvSpPr/>
      </dsp:nvSpPr>
      <dsp:spPr>
        <a:xfrm>
          <a:off x="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Stock Ticker = Apple [‘Appl’]</a:t>
          </a:r>
        </a:p>
      </dsp:txBody>
      <dsp:txXfrm>
        <a:off x="0" y="4405781"/>
        <a:ext cx="5334000" cy="398095"/>
      </dsp:txXfrm>
    </dsp:sp>
    <dsp:sp modelId="{9B793BCF-4B33-47CC-9476-EAAA921E8226}">
      <dsp:nvSpPr>
        <dsp:cNvPr id="0" name=""/>
        <dsp:cNvSpPr/>
      </dsp:nvSpPr>
      <dsp:spPr>
        <a:xfrm>
          <a:off x="533400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742046"/>
            <a:satOff val="-808"/>
            <a:lumOff val="-2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 is Total Profit achieved</a:t>
          </a:r>
        </a:p>
      </dsp:txBody>
      <dsp:txXfrm>
        <a:off x="5334000" y="4405781"/>
        <a:ext cx="5334000" cy="398095"/>
      </dsp:txXfrm>
    </dsp:sp>
    <dsp:sp modelId="{5AD563E8-2389-4B61-A34A-0D56219186E8}">
      <dsp:nvSpPr>
        <dsp:cNvPr id="0" name=""/>
        <dsp:cNvSpPr/>
      </dsp:nvSpPr>
      <dsp:spPr>
        <a:xfrm rot="10800000">
          <a:off x="0" y="2637720"/>
          <a:ext cx="10668000" cy="1331021"/>
        </a:xfrm>
        <a:prstGeom prst="upArrowCallout">
          <a:avLst/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</a:t>
          </a:r>
        </a:p>
      </dsp:txBody>
      <dsp:txXfrm rot="-10800000">
        <a:off x="0" y="2637720"/>
        <a:ext cx="10668000" cy="467188"/>
      </dsp:txXfrm>
    </dsp:sp>
    <dsp:sp modelId="{3B58BF99-066F-4D2F-9182-09396D4B5738}">
      <dsp:nvSpPr>
        <dsp:cNvPr id="0" name=""/>
        <dsp:cNvSpPr/>
      </dsp:nvSpPr>
      <dsp:spPr>
        <a:xfrm>
          <a:off x="5208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1484092"/>
            <a:satOff val="-1616"/>
            <a:lumOff val="-4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Buy</a:t>
          </a:r>
        </a:p>
      </dsp:txBody>
      <dsp:txXfrm>
        <a:off x="5208" y="3104909"/>
        <a:ext cx="3552527" cy="397975"/>
      </dsp:txXfrm>
    </dsp:sp>
    <dsp:sp modelId="{51EF09BB-A214-4407-80F4-92D0EB3730E4}">
      <dsp:nvSpPr>
        <dsp:cNvPr id="0" name=""/>
        <dsp:cNvSpPr/>
      </dsp:nvSpPr>
      <dsp:spPr>
        <a:xfrm>
          <a:off x="3557736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226137"/>
            <a:satOff val="-2424"/>
            <a:lumOff val="-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</a:t>
          </a:r>
        </a:p>
      </dsp:txBody>
      <dsp:txXfrm>
        <a:off x="3557736" y="3104909"/>
        <a:ext cx="3552527" cy="397975"/>
      </dsp:txXfrm>
    </dsp:sp>
    <dsp:sp modelId="{40D07C18-B2BF-4FAA-B928-FABF1087298A}">
      <dsp:nvSpPr>
        <dsp:cNvPr id="0" name=""/>
        <dsp:cNvSpPr/>
      </dsp:nvSpPr>
      <dsp:spPr>
        <a:xfrm>
          <a:off x="7110263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Sell</a:t>
          </a:r>
        </a:p>
      </dsp:txBody>
      <dsp:txXfrm>
        <a:off x="7110263" y="3104909"/>
        <a:ext cx="3552527" cy="397975"/>
      </dsp:txXfrm>
    </dsp:sp>
    <dsp:sp modelId="{D3C57F02-0A1D-4D15-AF90-C11945CFEB0E}">
      <dsp:nvSpPr>
        <dsp:cNvPr id="0" name=""/>
        <dsp:cNvSpPr/>
      </dsp:nvSpPr>
      <dsp:spPr>
        <a:xfrm rot="10800000">
          <a:off x="0" y="1319680"/>
          <a:ext cx="10668000" cy="1331021"/>
        </a:xfrm>
        <a:prstGeom prst="upArrowCallout">
          <a:avLst/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</a:t>
          </a:r>
        </a:p>
      </dsp:txBody>
      <dsp:txXfrm rot="-10800000">
        <a:off x="0" y="1319680"/>
        <a:ext cx="10668000" cy="467188"/>
      </dsp:txXfrm>
    </dsp:sp>
    <dsp:sp modelId="{A67FDF9E-514C-4FDB-8D67-771BFF48A426}">
      <dsp:nvSpPr>
        <dsp:cNvPr id="0" name=""/>
        <dsp:cNvSpPr/>
      </dsp:nvSpPr>
      <dsp:spPr>
        <a:xfrm>
          <a:off x="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3710229"/>
            <a:satOff val="-4040"/>
            <a:lumOff val="-12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Using price as an observation</a:t>
          </a:r>
          <a:endParaRPr lang="en-US" sz="1300" kern="1200"/>
        </a:p>
      </dsp:txBody>
      <dsp:txXfrm>
        <a:off x="0" y="1786868"/>
        <a:ext cx="5334000" cy="397975"/>
      </dsp:txXfrm>
    </dsp:sp>
    <dsp:sp modelId="{B7A32C1E-515D-4E39-9BFA-45F33761BDFB}">
      <dsp:nvSpPr>
        <dsp:cNvPr id="0" name=""/>
        <dsp:cNvSpPr/>
      </dsp:nvSpPr>
      <dsp:spPr>
        <a:xfrm>
          <a:off x="533400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4452274"/>
            <a:satOff val="-4848"/>
            <a:lumOff val="-14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Default Stock features </a:t>
          </a:r>
        </a:p>
      </dsp:txBody>
      <dsp:txXfrm>
        <a:off x="5334000" y="1786868"/>
        <a:ext cx="5334000" cy="397975"/>
      </dsp:txXfrm>
    </dsp:sp>
    <dsp:sp modelId="{129D78FC-6C31-438A-A133-3BC26239758D}">
      <dsp:nvSpPr>
        <dsp:cNvPr id="0" name=""/>
        <dsp:cNvSpPr/>
      </dsp:nvSpPr>
      <dsp:spPr>
        <a:xfrm rot="10800000">
          <a:off x="0" y="1639"/>
          <a:ext cx="10668000" cy="1331021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Environment</a:t>
          </a:r>
        </a:p>
      </dsp:txBody>
      <dsp:txXfrm rot="-10800000">
        <a:off x="0" y="1639"/>
        <a:ext cx="10668000" cy="467188"/>
      </dsp:txXfrm>
    </dsp:sp>
    <dsp:sp modelId="{AD31D3B4-0AC0-4842-999D-E4AFC062F77A}">
      <dsp:nvSpPr>
        <dsp:cNvPr id="0" name=""/>
        <dsp:cNvSpPr/>
      </dsp:nvSpPr>
      <dsp:spPr>
        <a:xfrm>
          <a:off x="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194320"/>
            <a:satOff val="-5656"/>
            <a:lumOff val="-173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will be the trading environment</a:t>
          </a:r>
          <a:endParaRPr lang="en-US" sz="1300" kern="1200"/>
        </a:p>
      </dsp:txBody>
      <dsp:txXfrm>
        <a:off x="0" y="468828"/>
        <a:ext cx="5334000" cy="397975"/>
      </dsp:txXfrm>
    </dsp:sp>
    <dsp:sp modelId="{5948A89F-CEAE-4103-BEA7-DE9971D8857F}">
      <dsp:nvSpPr>
        <dsp:cNvPr id="0" name=""/>
        <dsp:cNvSpPr/>
      </dsp:nvSpPr>
      <dsp:spPr>
        <a:xfrm>
          <a:off x="533400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At each time step, the environment will pass the current state to the agent</a:t>
          </a:r>
        </a:p>
      </dsp:txBody>
      <dsp:txXfrm>
        <a:off x="5334000" y="468828"/>
        <a:ext cx="5334000" cy="397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04BB4-6AFC-49AA-BCF0-BAE88C32B7E6}">
      <dsp:nvSpPr>
        <dsp:cNvPr id="0" name=""/>
        <dsp:cNvSpPr/>
      </dsp:nvSpPr>
      <dsp:spPr>
        <a:xfrm>
          <a:off x="0" y="4141132"/>
          <a:ext cx="10668000" cy="6793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Datapoints</a:t>
          </a:r>
        </a:p>
      </dsp:txBody>
      <dsp:txXfrm>
        <a:off x="0" y="4141132"/>
        <a:ext cx="10668000" cy="366869"/>
      </dsp:txXfrm>
    </dsp:sp>
    <dsp:sp modelId="{26B9B1A5-EBB4-4D02-9730-F57348162108}">
      <dsp:nvSpPr>
        <dsp:cNvPr id="0" name=""/>
        <dsp:cNvSpPr/>
      </dsp:nvSpPr>
      <dsp:spPr>
        <a:xfrm>
          <a:off x="0" y="4494413"/>
          <a:ext cx="10668000" cy="3125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Stock Ticker = Apple [‘Appl’]</a:t>
          </a:r>
        </a:p>
      </dsp:txBody>
      <dsp:txXfrm>
        <a:off x="0" y="4494413"/>
        <a:ext cx="10668000" cy="312518"/>
      </dsp:txXfrm>
    </dsp:sp>
    <dsp:sp modelId="{3D184CD7-A914-41AD-ABDA-FCCA9ADD1912}">
      <dsp:nvSpPr>
        <dsp:cNvPr id="0" name=""/>
        <dsp:cNvSpPr/>
      </dsp:nvSpPr>
      <dsp:spPr>
        <a:xfrm rot="10800000">
          <a:off x="0" y="3106425"/>
          <a:ext cx="10668000" cy="1044897"/>
        </a:xfrm>
        <a:prstGeom prst="upArrowCallout">
          <a:avLst/>
        </a:prstGeom>
        <a:solidFill>
          <a:schemeClr val="accent5">
            <a:hueOff val="1328264"/>
            <a:satOff val="-571"/>
            <a:lumOff val="-2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</a:t>
          </a:r>
        </a:p>
      </dsp:txBody>
      <dsp:txXfrm rot="-10800000">
        <a:off x="0" y="3106425"/>
        <a:ext cx="10668000" cy="366759"/>
      </dsp:txXfrm>
    </dsp:sp>
    <dsp:sp modelId="{13862581-AF2E-4348-B261-7C0DA5E5C83E}">
      <dsp:nvSpPr>
        <dsp:cNvPr id="0" name=""/>
        <dsp:cNvSpPr/>
      </dsp:nvSpPr>
      <dsp:spPr>
        <a:xfrm>
          <a:off x="0" y="347318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593637"/>
            <a:satOff val="-646"/>
            <a:lumOff val="-19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profit earned when action=sell</a:t>
          </a:r>
          <a:endParaRPr lang="en-US" sz="1000" kern="1200"/>
        </a:p>
      </dsp:txBody>
      <dsp:txXfrm>
        <a:off x="0" y="3473184"/>
        <a:ext cx="5334000" cy="312424"/>
      </dsp:txXfrm>
    </dsp:sp>
    <dsp:sp modelId="{7256AEBD-F119-42FD-B1F0-D2BA056036ED}">
      <dsp:nvSpPr>
        <dsp:cNvPr id="0" name=""/>
        <dsp:cNvSpPr/>
      </dsp:nvSpPr>
      <dsp:spPr>
        <a:xfrm>
          <a:off x="5334000" y="347318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1187273"/>
            <a:satOff val="-1293"/>
            <a:lumOff val="-39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current price of the stock - buy price of the stock</a:t>
          </a:r>
          <a:endParaRPr lang="en-US" sz="1000" kern="1200"/>
        </a:p>
      </dsp:txBody>
      <dsp:txXfrm>
        <a:off x="5334000" y="3473184"/>
        <a:ext cx="5334000" cy="312424"/>
      </dsp:txXfrm>
    </dsp:sp>
    <dsp:sp modelId="{DA14BC01-320E-4B28-BC1A-64896D8F1F5A}">
      <dsp:nvSpPr>
        <dsp:cNvPr id="0" name=""/>
        <dsp:cNvSpPr/>
      </dsp:nvSpPr>
      <dsp:spPr>
        <a:xfrm rot="10800000">
          <a:off x="0" y="2071718"/>
          <a:ext cx="10668000" cy="1044897"/>
        </a:xfrm>
        <a:prstGeom prst="upArrowCallout">
          <a:avLst/>
        </a:prstGeom>
        <a:solidFill>
          <a:schemeClr val="accent5">
            <a:hueOff val="2656527"/>
            <a:satOff val="-1142"/>
            <a:lumOff val="-5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Action Space</a:t>
          </a:r>
        </a:p>
      </dsp:txBody>
      <dsp:txXfrm rot="-10800000">
        <a:off x="0" y="2071718"/>
        <a:ext cx="10668000" cy="366759"/>
      </dsp:txXfrm>
    </dsp:sp>
    <dsp:sp modelId="{991825FF-5B35-4391-B007-9AA39158F8B0}">
      <dsp:nvSpPr>
        <dsp:cNvPr id="0" name=""/>
        <dsp:cNvSpPr/>
      </dsp:nvSpPr>
      <dsp:spPr>
        <a:xfrm>
          <a:off x="5208" y="2438477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1780910"/>
            <a:satOff val="-1939"/>
            <a:lumOff val="-5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Buy</a:t>
          </a:r>
        </a:p>
      </dsp:txBody>
      <dsp:txXfrm>
        <a:off x="5208" y="2438477"/>
        <a:ext cx="3552527" cy="312424"/>
      </dsp:txXfrm>
    </dsp:sp>
    <dsp:sp modelId="{A4ED1481-3D52-4954-AEA4-5798B02C62F5}">
      <dsp:nvSpPr>
        <dsp:cNvPr id="0" name=""/>
        <dsp:cNvSpPr/>
      </dsp:nvSpPr>
      <dsp:spPr>
        <a:xfrm>
          <a:off x="3557736" y="2438477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2374547"/>
            <a:satOff val="-2586"/>
            <a:lumOff val="-79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Hold</a:t>
          </a:r>
        </a:p>
      </dsp:txBody>
      <dsp:txXfrm>
        <a:off x="3557736" y="2438477"/>
        <a:ext cx="3552527" cy="312424"/>
      </dsp:txXfrm>
    </dsp:sp>
    <dsp:sp modelId="{D9AA098C-238A-4E50-8B3B-5BAA09E397FE}">
      <dsp:nvSpPr>
        <dsp:cNvPr id="0" name=""/>
        <dsp:cNvSpPr/>
      </dsp:nvSpPr>
      <dsp:spPr>
        <a:xfrm>
          <a:off x="7110263" y="2438477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Sell</a:t>
          </a:r>
        </a:p>
      </dsp:txBody>
      <dsp:txXfrm>
        <a:off x="7110263" y="2438477"/>
        <a:ext cx="3552527" cy="312424"/>
      </dsp:txXfrm>
    </dsp:sp>
    <dsp:sp modelId="{99049979-7A32-480C-B330-57D87AD33CE9}">
      <dsp:nvSpPr>
        <dsp:cNvPr id="0" name=""/>
        <dsp:cNvSpPr/>
      </dsp:nvSpPr>
      <dsp:spPr>
        <a:xfrm rot="10800000">
          <a:off x="0" y="1037012"/>
          <a:ext cx="10668000" cy="1044897"/>
        </a:xfrm>
        <a:prstGeom prst="upArrowCallout">
          <a:avLst/>
        </a:prstGeom>
        <a:solidFill>
          <a:schemeClr val="accent5">
            <a:hueOff val="3984791"/>
            <a:satOff val="-1713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Observation</a:t>
          </a:r>
        </a:p>
      </dsp:txBody>
      <dsp:txXfrm rot="-10800000">
        <a:off x="0" y="1037012"/>
        <a:ext cx="10668000" cy="366759"/>
      </dsp:txXfrm>
    </dsp:sp>
    <dsp:sp modelId="{60EF1496-D054-4D6C-A4FF-51F4067C6931}">
      <dsp:nvSpPr>
        <dsp:cNvPr id="0" name=""/>
        <dsp:cNvSpPr/>
      </dsp:nvSpPr>
      <dsp:spPr>
        <a:xfrm>
          <a:off x="5208" y="1403771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3561820"/>
            <a:satOff val="-3878"/>
            <a:lumOff val="-119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1" u="none" kern="1200"/>
            <a:t>N</a:t>
          </a:r>
          <a:r>
            <a:rPr lang="en-US" sz="1000" b="0" i="0" u="none" kern="1200"/>
            <a:t> past bars(windows), where each has open, high, low, and close prices</a:t>
          </a:r>
          <a:endParaRPr lang="en-US" sz="1000" kern="1200"/>
        </a:p>
      </dsp:txBody>
      <dsp:txXfrm>
        <a:off x="5208" y="1403771"/>
        <a:ext cx="3552527" cy="312424"/>
      </dsp:txXfrm>
    </dsp:sp>
    <dsp:sp modelId="{9696D275-3751-4447-AC8F-902801DEA8DC}">
      <dsp:nvSpPr>
        <dsp:cNvPr id="0" name=""/>
        <dsp:cNvSpPr/>
      </dsp:nvSpPr>
      <dsp:spPr>
        <a:xfrm>
          <a:off x="3557736" y="1403771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4155456"/>
            <a:satOff val="-4525"/>
            <a:lumOff val="-139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u="none" kern="1200"/>
            <a:t>An indication that the share was bought some time ago </a:t>
          </a:r>
        </a:p>
      </dsp:txBody>
      <dsp:txXfrm>
        <a:off x="3557736" y="1403771"/>
        <a:ext cx="3552527" cy="312424"/>
      </dsp:txXfrm>
    </dsp:sp>
    <dsp:sp modelId="{A6F7F4DB-70D2-4B5F-BC51-21B7A8E498AF}">
      <dsp:nvSpPr>
        <dsp:cNvPr id="0" name=""/>
        <dsp:cNvSpPr/>
      </dsp:nvSpPr>
      <dsp:spPr>
        <a:xfrm>
          <a:off x="7110263" y="1403771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4749093"/>
            <a:satOff val="-5171"/>
            <a:lumOff val="-15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u="none" kern="1200"/>
            <a:t>Profit or loss that we currently have from our current position (the share bought)</a:t>
          </a:r>
        </a:p>
      </dsp:txBody>
      <dsp:txXfrm>
        <a:off x="7110263" y="1403771"/>
        <a:ext cx="3552527" cy="312424"/>
      </dsp:txXfrm>
    </dsp:sp>
    <dsp:sp modelId="{6B1D4621-DC2F-4B46-99B5-37D0D630E4B8}">
      <dsp:nvSpPr>
        <dsp:cNvPr id="0" name=""/>
        <dsp:cNvSpPr/>
      </dsp:nvSpPr>
      <dsp:spPr>
        <a:xfrm rot="10800000">
          <a:off x="0" y="2305"/>
          <a:ext cx="10668000" cy="1044897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Environment</a:t>
          </a:r>
        </a:p>
      </dsp:txBody>
      <dsp:txXfrm rot="-10800000">
        <a:off x="0" y="2305"/>
        <a:ext cx="10668000" cy="366759"/>
      </dsp:txXfrm>
    </dsp:sp>
    <dsp:sp modelId="{D85739E9-03E9-4072-947D-39DE7AE14942}">
      <dsp:nvSpPr>
        <dsp:cNvPr id="0" name=""/>
        <dsp:cNvSpPr/>
      </dsp:nvSpPr>
      <dsp:spPr>
        <a:xfrm>
          <a:off x="0" y="36906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5342730"/>
            <a:satOff val="-5818"/>
            <a:lumOff val="-178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At each time step, the environment will pass the current state to the agent. </a:t>
          </a:r>
          <a:endParaRPr lang="en-US" sz="1000" kern="1200"/>
        </a:p>
      </dsp:txBody>
      <dsp:txXfrm>
        <a:off x="0" y="369064"/>
        <a:ext cx="5334000" cy="312424"/>
      </dsp:txXfrm>
    </dsp:sp>
    <dsp:sp modelId="{65205682-9818-4825-A2D3-91B54AA7CFD1}">
      <dsp:nvSpPr>
        <dsp:cNvPr id="0" name=""/>
        <dsp:cNvSpPr/>
      </dsp:nvSpPr>
      <dsp:spPr>
        <a:xfrm>
          <a:off x="5334000" y="36906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In our case the state is predicted future price, how long has the stock been held, and the profit/loss if I were to sell the stock today</a:t>
          </a:r>
          <a:endParaRPr lang="en-US" sz="1000" kern="1200"/>
        </a:p>
      </dsp:txBody>
      <dsp:txXfrm>
        <a:off x="5334000" y="369064"/>
        <a:ext cx="5334000" cy="312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24AB-5A55-4DD4-AAEE-CC523531A3AB}">
      <dsp:nvSpPr>
        <dsp:cNvPr id="0" name=""/>
        <dsp:cNvSpPr/>
      </dsp:nvSpPr>
      <dsp:spPr>
        <a:xfrm rot="21300000">
          <a:off x="23689" y="1907755"/>
          <a:ext cx="10620621" cy="100731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E8732-C09B-4564-AE8C-89182469B253}">
      <dsp:nvSpPr>
        <dsp:cNvPr id="0" name=""/>
        <dsp:cNvSpPr/>
      </dsp:nvSpPr>
      <dsp:spPr>
        <a:xfrm>
          <a:off x="1280160" y="241141"/>
          <a:ext cx="3200400" cy="192913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FE7D-89DE-4CE0-8669-1266A6A0A368}">
      <dsp:nvSpPr>
        <dsp:cNvPr id="0" name=""/>
        <dsp:cNvSpPr/>
      </dsp:nvSpPr>
      <dsp:spPr>
        <a:xfrm>
          <a:off x="5654040" y="0"/>
          <a:ext cx="3413760" cy="202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>
              <a:solidFill>
                <a:srgbClr val="000000"/>
              </a:solidFill>
              <a:effectLst/>
              <a:latin typeface="Calibri" panose="020F0502020204030204" pitchFamily="34" charset="0"/>
            </a:rPr>
            <a:t>The Actor is the policy-based model: which takes the Stock Price and gives out a probability distribution of actions: Hold, Buy, or Sell. </a:t>
          </a:r>
          <a:endParaRPr lang="en-US" sz="1700" kern="1200"/>
        </a:p>
      </dsp:txBody>
      <dsp:txXfrm>
        <a:off x="5654040" y="0"/>
        <a:ext cx="3413760" cy="2025586"/>
      </dsp:txXfrm>
    </dsp:sp>
    <dsp:sp modelId="{269C6CD1-B359-436A-9865-256A0352F0EE}">
      <dsp:nvSpPr>
        <dsp:cNvPr id="0" name=""/>
        <dsp:cNvSpPr/>
      </dsp:nvSpPr>
      <dsp:spPr>
        <a:xfrm>
          <a:off x="6187439" y="2652553"/>
          <a:ext cx="3200400" cy="192913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FAD1C-2462-4917-9846-44F3ECC83F13}">
      <dsp:nvSpPr>
        <dsp:cNvPr id="0" name=""/>
        <dsp:cNvSpPr/>
      </dsp:nvSpPr>
      <dsp:spPr>
        <a:xfrm>
          <a:off x="1600200" y="2797238"/>
          <a:ext cx="3413760" cy="202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>
              <a:solidFill>
                <a:srgbClr val="000000"/>
              </a:solidFill>
              <a:effectLst/>
              <a:latin typeface="Calibri" panose="020F0502020204030204" pitchFamily="34" charset="0"/>
            </a:rPr>
            <a:t>The Critic is a DQN which takes the Stock Price and an Action given by the Actor and computes the Q value. The critic is trained to maximize the Q Value. The Q value is used by the Actor to Improve probabilities of better actions</a:t>
          </a:r>
          <a:endParaRPr lang="en-US" sz="1700" kern="1200"/>
        </a:p>
      </dsp:txBody>
      <dsp:txXfrm>
        <a:off x="1600200" y="2797238"/>
        <a:ext cx="3413760" cy="2025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D67E-1F42-46F1-85FB-9028ADA309D4}">
      <dsp:nvSpPr>
        <dsp:cNvPr id="0" name=""/>
        <dsp:cNvSpPr/>
      </dsp:nvSpPr>
      <dsp:spPr>
        <a:xfrm>
          <a:off x="0" y="3955761"/>
          <a:ext cx="10668000" cy="865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</a:t>
          </a:r>
        </a:p>
      </dsp:txBody>
      <dsp:txXfrm>
        <a:off x="0" y="3955761"/>
        <a:ext cx="10668000" cy="467328"/>
      </dsp:txXfrm>
    </dsp:sp>
    <dsp:sp modelId="{9B045133-98B4-46C8-B23B-56A79F013484}">
      <dsp:nvSpPr>
        <dsp:cNvPr id="0" name=""/>
        <dsp:cNvSpPr/>
      </dsp:nvSpPr>
      <dsp:spPr>
        <a:xfrm>
          <a:off x="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Stock Ticker = Apple[‘Appl’]</a:t>
          </a:r>
        </a:p>
      </dsp:txBody>
      <dsp:txXfrm>
        <a:off x="0" y="4405781"/>
        <a:ext cx="5334000" cy="398095"/>
      </dsp:txXfrm>
    </dsp:sp>
    <dsp:sp modelId="{A0C0B551-DCDF-4DE5-95AD-FC340181FFD3}">
      <dsp:nvSpPr>
        <dsp:cNvPr id="0" name=""/>
        <dsp:cNvSpPr/>
      </dsp:nvSpPr>
      <dsp:spPr>
        <a:xfrm>
          <a:off x="533400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742046"/>
            <a:satOff val="-808"/>
            <a:lumOff val="-2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 = asset value increased (Cumulative returns made in n-steps)</a:t>
          </a:r>
        </a:p>
      </dsp:txBody>
      <dsp:txXfrm>
        <a:off x="5334000" y="4405781"/>
        <a:ext cx="5334000" cy="398095"/>
      </dsp:txXfrm>
    </dsp:sp>
    <dsp:sp modelId="{5AD563E8-2389-4B61-A34A-0D56219186E8}">
      <dsp:nvSpPr>
        <dsp:cNvPr id="0" name=""/>
        <dsp:cNvSpPr/>
      </dsp:nvSpPr>
      <dsp:spPr>
        <a:xfrm rot="10800000">
          <a:off x="0" y="2637720"/>
          <a:ext cx="10668000" cy="1331021"/>
        </a:xfrm>
        <a:prstGeom prst="upArrowCallout">
          <a:avLst/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</a:t>
          </a:r>
        </a:p>
      </dsp:txBody>
      <dsp:txXfrm rot="-10800000">
        <a:off x="0" y="2637720"/>
        <a:ext cx="10668000" cy="467188"/>
      </dsp:txXfrm>
    </dsp:sp>
    <dsp:sp modelId="{3B58BF99-066F-4D2F-9182-09396D4B5738}">
      <dsp:nvSpPr>
        <dsp:cNvPr id="0" name=""/>
        <dsp:cNvSpPr/>
      </dsp:nvSpPr>
      <dsp:spPr>
        <a:xfrm>
          <a:off x="5208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1484092"/>
            <a:satOff val="-1616"/>
            <a:lumOff val="-4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Buy</a:t>
          </a:r>
        </a:p>
      </dsp:txBody>
      <dsp:txXfrm>
        <a:off x="5208" y="3104909"/>
        <a:ext cx="3552527" cy="397975"/>
      </dsp:txXfrm>
    </dsp:sp>
    <dsp:sp modelId="{51EF09BB-A214-4407-80F4-92D0EB3730E4}">
      <dsp:nvSpPr>
        <dsp:cNvPr id="0" name=""/>
        <dsp:cNvSpPr/>
      </dsp:nvSpPr>
      <dsp:spPr>
        <a:xfrm>
          <a:off x="3557736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226137"/>
            <a:satOff val="-2424"/>
            <a:lumOff val="-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</a:t>
          </a:r>
        </a:p>
      </dsp:txBody>
      <dsp:txXfrm>
        <a:off x="3557736" y="3104909"/>
        <a:ext cx="3552527" cy="397975"/>
      </dsp:txXfrm>
    </dsp:sp>
    <dsp:sp modelId="{40D07C18-B2BF-4FAA-B928-FABF1087298A}">
      <dsp:nvSpPr>
        <dsp:cNvPr id="0" name=""/>
        <dsp:cNvSpPr/>
      </dsp:nvSpPr>
      <dsp:spPr>
        <a:xfrm>
          <a:off x="7110263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Sell</a:t>
          </a:r>
        </a:p>
      </dsp:txBody>
      <dsp:txXfrm>
        <a:off x="7110263" y="3104909"/>
        <a:ext cx="3552527" cy="397975"/>
      </dsp:txXfrm>
    </dsp:sp>
    <dsp:sp modelId="{D3C57F02-0A1D-4D15-AF90-C11945CFEB0E}">
      <dsp:nvSpPr>
        <dsp:cNvPr id="0" name=""/>
        <dsp:cNvSpPr/>
      </dsp:nvSpPr>
      <dsp:spPr>
        <a:xfrm rot="10800000">
          <a:off x="0" y="1319680"/>
          <a:ext cx="10668000" cy="1331021"/>
        </a:xfrm>
        <a:prstGeom prst="upArrowCallout">
          <a:avLst/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</a:t>
          </a:r>
        </a:p>
      </dsp:txBody>
      <dsp:txXfrm rot="-10800000">
        <a:off x="0" y="1319680"/>
        <a:ext cx="10668000" cy="467188"/>
      </dsp:txXfrm>
    </dsp:sp>
    <dsp:sp modelId="{A67FDF9E-514C-4FDB-8D67-771BFF48A426}">
      <dsp:nvSpPr>
        <dsp:cNvPr id="0" name=""/>
        <dsp:cNvSpPr/>
      </dsp:nvSpPr>
      <dsp:spPr>
        <a:xfrm>
          <a:off x="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3710229"/>
            <a:satOff val="-4040"/>
            <a:lumOff val="-12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Dataset Features </a:t>
          </a:r>
          <a:r>
            <a:rPr lang="en-US" sz="1300" b="0" i="0" kern="1200"/>
            <a:t>(close, high, low, open, volume)</a:t>
          </a:r>
          <a:endParaRPr lang="en-US" sz="1300" kern="1200"/>
        </a:p>
      </dsp:txBody>
      <dsp:txXfrm>
        <a:off x="0" y="1786868"/>
        <a:ext cx="5334000" cy="397975"/>
      </dsp:txXfrm>
    </dsp:sp>
    <dsp:sp modelId="{03B0075E-2A6E-4FBE-A8E1-3857C8A22CFA}">
      <dsp:nvSpPr>
        <dsp:cNvPr id="0" name=""/>
        <dsp:cNvSpPr/>
      </dsp:nvSpPr>
      <dsp:spPr>
        <a:xfrm>
          <a:off x="533400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4452274"/>
            <a:satOff val="-4848"/>
            <a:lumOff val="-14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Technical Indicators </a:t>
          </a:r>
          <a:r>
            <a:rPr lang="en-US" sz="1300" b="0" i="0" kern="1200"/>
            <a:t>(</a:t>
          </a:r>
          <a:r>
            <a:rPr lang="en-US" sz="1300" b="0" i="0" kern="1200" err="1"/>
            <a:t>macd</a:t>
          </a:r>
          <a:r>
            <a:rPr lang="en-US" sz="1300" b="0" i="0" kern="1200"/>
            <a:t>, cci, dx, </a:t>
          </a:r>
          <a:r>
            <a:rPr lang="en-US" sz="1300" b="0" i="0" kern="1200" err="1"/>
            <a:t>rsi</a:t>
          </a:r>
          <a:r>
            <a:rPr lang="en-US" sz="1300" b="0" i="0" kern="1200"/>
            <a:t>)</a:t>
          </a:r>
          <a:endParaRPr lang="en-US" sz="1300" kern="1200"/>
        </a:p>
      </dsp:txBody>
      <dsp:txXfrm>
        <a:off x="5334000" y="1786868"/>
        <a:ext cx="5334000" cy="397975"/>
      </dsp:txXfrm>
    </dsp:sp>
    <dsp:sp modelId="{129D78FC-6C31-438A-A133-3BC26239758D}">
      <dsp:nvSpPr>
        <dsp:cNvPr id="0" name=""/>
        <dsp:cNvSpPr/>
      </dsp:nvSpPr>
      <dsp:spPr>
        <a:xfrm rot="10800000">
          <a:off x="0" y="1639"/>
          <a:ext cx="10668000" cy="1331021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Environment</a:t>
          </a:r>
        </a:p>
      </dsp:txBody>
      <dsp:txXfrm rot="-10800000">
        <a:off x="0" y="1639"/>
        <a:ext cx="10668000" cy="467188"/>
      </dsp:txXfrm>
    </dsp:sp>
    <dsp:sp modelId="{AD31D3B4-0AC0-4842-999D-E4AFC062F77A}">
      <dsp:nvSpPr>
        <dsp:cNvPr id="0" name=""/>
        <dsp:cNvSpPr/>
      </dsp:nvSpPr>
      <dsp:spPr>
        <a:xfrm>
          <a:off x="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194320"/>
            <a:satOff val="-5656"/>
            <a:lumOff val="-173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Custom Trading environment created using Stable baselines and Gym Env</a:t>
          </a:r>
          <a:endParaRPr lang="en-US" sz="1300" kern="1200"/>
        </a:p>
      </dsp:txBody>
      <dsp:txXfrm>
        <a:off x="0" y="468828"/>
        <a:ext cx="5334000" cy="397975"/>
      </dsp:txXfrm>
    </dsp:sp>
    <dsp:sp modelId="{5948A89F-CEAE-4103-BEA7-DE9971D8857F}">
      <dsp:nvSpPr>
        <dsp:cNvPr id="0" name=""/>
        <dsp:cNvSpPr/>
      </dsp:nvSpPr>
      <dsp:spPr>
        <a:xfrm>
          <a:off x="533400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stacked environment with 3 layers  Training, Validation and Trading</a:t>
          </a:r>
        </a:p>
      </dsp:txBody>
      <dsp:txXfrm>
        <a:off x="5334000" y="468828"/>
        <a:ext cx="5334000" cy="397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D67E-1F42-46F1-85FB-9028ADA309D4}">
      <dsp:nvSpPr>
        <dsp:cNvPr id="0" name=""/>
        <dsp:cNvSpPr/>
      </dsp:nvSpPr>
      <dsp:spPr>
        <a:xfrm>
          <a:off x="0" y="3955761"/>
          <a:ext cx="10668000" cy="865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</a:t>
          </a:r>
        </a:p>
      </dsp:txBody>
      <dsp:txXfrm>
        <a:off x="0" y="3955761"/>
        <a:ext cx="10668000" cy="467328"/>
      </dsp:txXfrm>
    </dsp:sp>
    <dsp:sp modelId="{9B045133-98B4-46C8-B23B-56A79F013484}">
      <dsp:nvSpPr>
        <dsp:cNvPr id="0" name=""/>
        <dsp:cNvSpPr/>
      </dsp:nvSpPr>
      <dsp:spPr>
        <a:xfrm>
          <a:off x="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Stock Ticker = Apple[‘Appl’]</a:t>
          </a:r>
        </a:p>
      </dsp:txBody>
      <dsp:txXfrm>
        <a:off x="0" y="4405781"/>
        <a:ext cx="5334000" cy="398095"/>
      </dsp:txXfrm>
    </dsp:sp>
    <dsp:sp modelId="{A0C0B551-DCDF-4DE5-95AD-FC340181FFD3}">
      <dsp:nvSpPr>
        <dsp:cNvPr id="0" name=""/>
        <dsp:cNvSpPr/>
      </dsp:nvSpPr>
      <dsp:spPr>
        <a:xfrm>
          <a:off x="533400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742046"/>
            <a:satOff val="-808"/>
            <a:lumOff val="-2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 = asset value increased (Cumulative returns made in n-steps)</a:t>
          </a:r>
        </a:p>
      </dsp:txBody>
      <dsp:txXfrm>
        <a:off x="5334000" y="4405781"/>
        <a:ext cx="5334000" cy="398095"/>
      </dsp:txXfrm>
    </dsp:sp>
    <dsp:sp modelId="{5AD563E8-2389-4B61-A34A-0D56219186E8}">
      <dsp:nvSpPr>
        <dsp:cNvPr id="0" name=""/>
        <dsp:cNvSpPr/>
      </dsp:nvSpPr>
      <dsp:spPr>
        <a:xfrm rot="10800000">
          <a:off x="0" y="2637720"/>
          <a:ext cx="10668000" cy="1331021"/>
        </a:xfrm>
        <a:prstGeom prst="upArrowCallout">
          <a:avLst/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</a:t>
          </a:r>
        </a:p>
      </dsp:txBody>
      <dsp:txXfrm rot="-10800000">
        <a:off x="0" y="2637720"/>
        <a:ext cx="10668000" cy="467188"/>
      </dsp:txXfrm>
    </dsp:sp>
    <dsp:sp modelId="{3B58BF99-066F-4D2F-9182-09396D4B5738}">
      <dsp:nvSpPr>
        <dsp:cNvPr id="0" name=""/>
        <dsp:cNvSpPr/>
      </dsp:nvSpPr>
      <dsp:spPr>
        <a:xfrm>
          <a:off x="5208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1484092"/>
            <a:satOff val="-1616"/>
            <a:lumOff val="-4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Buy</a:t>
          </a:r>
        </a:p>
      </dsp:txBody>
      <dsp:txXfrm>
        <a:off x="5208" y="3104909"/>
        <a:ext cx="3552527" cy="397975"/>
      </dsp:txXfrm>
    </dsp:sp>
    <dsp:sp modelId="{51EF09BB-A214-4407-80F4-92D0EB3730E4}">
      <dsp:nvSpPr>
        <dsp:cNvPr id="0" name=""/>
        <dsp:cNvSpPr/>
      </dsp:nvSpPr>
      <dsp:spPr>
        <a:xfrm>
          <a:off x="3557736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226137"/>
            <a:satOff val="-2424"/>
            <a:lumOff val="-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</a:t>
          </a:r>
        </a:p>
      </dsp:txBody>
      <dsp:txXfrm>
        <a:off x="3557736" y="3104909"/>
        <a:ext cx="3552527" cy="397975"/>
      </dsp:txXfrm>
    </dsp:sp>
    <dsp:sp modelId="{40D07C18-B2BF-4FAA-B928-FABF1087298A}">
      <dsp:nvSpPr>
        <dsp:cNvPr id="0" name=""/>
        <dsp:cNvSpPr/>
      </dsp:nvSpPr>
      <dsp:spPr>
        <a:xfrm>
          <a:off x="7110263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Sell</a:t>
          </a:r>
        </a:p>
      </dsp:txBody>
      <dsp:txXfrm>
        <a:off x="7110263" y="3104909"/>
        <a:ext cx="3552527" cy="397975"/>
      </dsp:txXfrm>
    </dsp:sp>
    <dsp:sp modelId="{D3C57F02-0A1D-4D15-AF90-C11945CFEB0E}">
      <dsp:nvSpPr>
        <dsp:cNvPr id="0" name=""/>
        <dsp:cNvSpPr/>
      </dsp:nvSpPr>
      <dsp:spPr>
        <a:xfrm rot="10800000">
          <a:off x="0" y="1319680"/>
          <a:ext cx="10668000" cy="1331021"/>
        </a:xfrm>
        <a:prstGeom prst="upArrowCallout">
          <a:avLst/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</a:t>
          </a:r>
        </a:p>
      </dsp:txBody>
      <dsp:txXfrm rot="-10800000">
        <a:off x="0" y="1319680"/>
        <a:ext cx="10668000" cy="467188"/>
      </dsp:txXfrm>
    </dsp:sp>
    <dsp:sp modelId="{A67FDF9E-514C-4FDB-8D67-771BFF48A426}">
      <dsp:nvSpPr>
        <dsp:cNvPr id="0" name=""/>
        <dsp:cNvSpPr/>
      </dsp:nvSpPr>
      <dsp:spPr>
        <a:xfrm>
          <a:off x="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3710229"/>
            <a:satOff val="-4040"/>
            <a:lumOff val="-12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Dataset Features </a:t>
          </a:r>
          <a:r>
            <a:rPr lang="en-US" sz="1300" b="0" i="0" kern="1200" dirty="0"/>
            <a:t>(close, high, low, open, volume)</a:t>
          </a:r>
          <a:endParaRPr lang="en-US" sz="1300" kern="1200" dirty="0"/>
        </a:p>
      </dsp:txBody>
      <dsp:txXfrm>
        <a:off x="0" y="1786868"/>
        <a:ext cx="5334000" cy="397975"/>
      </dsp:txXfrm>
    </dsp:sp>
    <dsp:sp modelId="{03B0075E-2A6E-4FBE-A8E1-3857C8A22CFA}">
      <dsp:nvSpPr>
        <dsp:cNvPr id="0" name=""/>
        <dsp:cNvSpPr/>
      </dsp:nvSpPr>
      <dsp:spPr>
        <a:xfrm>
          <a:off x="533400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4452274"/>
            <a:satOff val="-4848"/>
            <a:lumOff val="-14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Technical Indicators </a:t>
          </a:r>
          <a:r>
            <a:rPr lang="en-US" sz="1300" b="0" i="0" kern="1200" dirty="0"/>
            <a:t>(</a:t>
          </a:r>
          <a:r>
            <a:rPr lang="en-US" sz="1300" b="0" i="0" kern="1200" dirty="0" err="1"/>
            <a:t>macd</a:t>
          </a:r>
          <a:r>
            <a:rPr lang="en-US" sz="1300" b="0" i="0" kern="1200" dirty="0"/>
            <a:t>, cci, dx, </a:t>
          </a:r>
          <a:r>
            <a:rPr lang="en-US" sz="1300" b="0" i="0" kern="1200" dirty="0" err="1"/>
            <a:t>rsi</a:t>
          </a:r>
          <a:r>
            <a:rPr lang="en-US" sz="1300" b="0" i="0" kern="1200" dirty="0"/>
            <a:t>)</a:t>
          </a:r>
          <a:endParaRPr lang="en-US" sz="1300" kern="1200" dirty="0"/>
        </a:p>
      </dsp:txBody>
      <dsp:txXfrm>
        <a:off x="5334000" y="1786868"/>
        <a:ext cx="5334000" cy="397975"/>
      </dsp:txXfrm>
    </dsp:sp>
    <dsp:sp modelId="{129D78FC-6C31-438A-A133-3BC26239758D}">
      <dsp:nvSpPr>
        <dsp:cNvPr id="0" name=""/>
        <dsp:cNvSpPr/>
      </dsp:nvSpPr>
      <dsp:spPr>
        <a:xfrm rot="10800000">
          <a:off x="0" y="1639"/>
          <a:ext cx="10668000" cy="1331021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Environment</a:t>
          </a:r>
        </a:p>
      </dsp:txBody>
      <dsp:txXfrm rot="-10800000">
        <a:off x="0" y="1639"/>
        <a:ext cx="10668000" cy="467188"/>
      </dsp:txXfrm>
    </dsp:sp>
    <dsp:sp modelId="{AD31D3B4-0AC0-4842-999D-E4AFC062F77A}">
      <dsp:nvSpPr>
        <dsp:cNvPr id="0" name=""/>
        <dsp:cNvSpPr/>
      </dsp:nvSpPr>
      <dsp:spPr>
        <a:xfrm>
          <a:off x="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194320"/>
            <a:satOff val="-5656"/>
            <a:lumOff val="-173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Custom Trading environment created using Stable baselines and Gym Env</a:t>
          </a:r>
          <a:endParaRPr lang="en-US" sz="1300" kern="1200"/>
        </a:p>
      </dsp:txBody>
      <dsp:txXfrm>
        <a:off x="0" y="468828"/>
        <a:ext cx="5334000" cy="397975"/>
      </dsp:txXfrm>
    </dsp:sp>
    <dsp:sp modelId="{5948A89F-CEAE-4103-BEA7-DE9971D8857F}">
      <dsp:nvSpPr>
        <dsp:cNvPr id="0" name=""/>
        <dsp:cNvSpPr/>
      </dsp:nvSpPr>
      <dsp:spPr>
        <a:xfrm>
          <a:off x="533400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stacked environment with 3 layers  Training, Validation and Trading</a:t>
          </a:r>
        </a:p>
      </dsp:txBody>
      <dsp:txXfrm>
        <a:off x="5334000" y="468828"/>
        <a:ext cx="5334000" cy="397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BEF94-9FDA-4EAA-8DF2-B7488459C7C4}">
      <dsp:nvSpPr>
        <dsp:cNvPr id="0" name=""/>
        <dsp:cNvSpPr/>
      </dsp:nvSpPr>
      <dsp:spPr>
        <a:xfrm>
          <a:off x="3443821" y="1590481"/>
          <a:ext cx="2987550" cy="164764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6F4A1-7A84-44D8-8EF0-1CE9CA1DA116}">
      <dsp:nvSpPr>
        <dsp:cNvPr id="0" name=""/>
        <dsp:cNvSpPr/>
      </dsp:nvSpPr>
      <dsp:spPr>
        <a:xfrm>
          <a:off x="3467143" y="1560666"/>
          <a:ext cx="2946114" cy="1695222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1BCA3-4A46-43EB-8783-0317182A6EBF}">
      <dsp:nvSpPr>
        <dsp:cNvPr id="0" name=""/>
        <dsp:cNvSpPr/>
      </dsp:nvSpPr>
      <dsp:spPr>
        <a:xfrm>
          <a:off x="3467143" y="2746598"/>
          <a:ext cx="2946114" cy="51266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19685" rIns="59055" bIns="0" numCol="1" spcCol="1270" anchor="b" anchorCtr="0">
          <a:noAutofit/>
        </a:bodyPr>
        <a:lstStyle/>
        <a:p>
          <a:pPr marL="0" lvl="0" indent="0" algn="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solidFill>
                <a:schemeClr val="tx1">
                  <a:lumMod val="65000"/>
                  <a:lumOff val="35000"/>
                </a:schemeClr>
              </a:solidFill>
              <a:hlinkClick xmlns:r="http://schemas.openxmlformats.org/officeDocument/2006/relationships" r:id="rId2"/>
            </a:rPr>
            <a:t>Github</a:t>
          </a:r>
          <a:r>
            <a:rPr lang="en-US" sz="3100" kern="1200" dirty="0">
              <a:solidFill>
                <a:schemeClr val="tx1">
                  <a:lumMod val="65000"/>
                  <a:lumOff val="35000"/>
                </a:schemeClr>
              </a:solidFill>
              <a:hlinkClick xmlns:r="http://schemas.openxmlformats.org/officeDocument/2006/relationships" r:id="rId2"/>
            </a:rPr>
            <a:t> Link</a:t>
          </a:r>
          <a:endParaRPr lang="en-US" sz="3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467143" y="2746598"/>
        <a:ext cx="2946114" cy="512666"/>
      </dsp:txXfrm>
    </dsp:sp>
    <dsp:sp modelId="{2E904478-BDA2-4D83-8F4A-5A43281B27E3}">
      <dsp:nvSpPr>
        <dsp:cNvPr id="0" name=""/>
        <dsp:cNvSpPr/>
      </dsp:nvSpPr>
      <dsp:spPr>
        <a:xfrm>
          <a:off x="5301593" y="0"/>
          <a:ext cx="1276013" cy="130168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2578E-B9D6-474E-90DA-BF104A16D743}">
      <dsp:nvSpPr>
        <dsp:cNvPr id="0" name=""/>
        <dsp:cNvSpPr/>
      </dsp:nvSpPr>
      <dsp:spPr>
        <a:xfrm>
          <a:off x="5380295" y="79094"/>
          <a:ext cx="1118030" cy="1143491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D6237-B257-4ECC-9330-4B242FA0B938}">
      <dsp:nvSpPr>
        <dsp:cNvPr id="0" name=""/>
        <dsp:cNvSpPr/>
      </dsp:nvSpPr>
      <dsp:spPr>
        <a:xfrm>
          <a:off x="5379137" y="880647"/>
          <a:ext cx="1118030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379137" y="880647"/>
        <a:ext cx="1118030" cy="341938"/>
      </dsp:txXfrm>
    </dsp:sp>
    <dsp:sp modelId="{6E7E2033-7D80-430F-842E-90BDB0E5CFC8}">
      <dsp:nvSpPr>
        <dsp:cNvPr id="0" name=""/>
        <dsp:cNvSpPr/>
      </dsp:nvSpPr>
      <dsp:spPr>
        <a:xfrm>
          <a:off x="6675405" y="2187633"/>
          <a:ext cx="1552048" cy="95925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C0755-52AE-4630-9E79-18815921C37D}">
      <dsp:nvSpPr>
        <dsp:cNvPr id="0" name=""/>
        <dsp:cNvSpPr/>
      </dsp:nvSpPr>
      <dsp:spPr>
        <a:xfrm>
          <a:off x="6754685" y="2267210"/>
          <a:ext cx="1394066" cy="801553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61036-852A-40C7-88FB-F94CD271CF11}">
      <dsp:nvSpPr>
        <dsp:cNvPr id="0" name=""/>
        <dsp:cNvSpPr/>
      </dsp:nvSpPr>
      <dsp:spPr>
        <a:xfrm>
          <a:off x="6754685" y="2727307"/>
          <a:ext cx="1394066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54685" y="2727307"/>
        <a:ext cx="1394066" cy="341938"/>
      </dsp:txXfrm>
    </dsp:sp>
    <dsp:sp modelId="{490084CA-7CAF-48AA-8AAA-E5559DA3D44E}">
      <dsp:nvSpPr>
        <dsp:cNvPr id="0" name=""/>
        <dsp:cNvSpPr/>
      </dsp:nvSpPr>
      <dsp:spPr>
        <a:xfrm>
          <a:off x="2440546" y="2599502"/>
          <a:ext cx="761557" cy="77358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8F5B9-94FE-4A2D-9D57-80C09B307897}">
      <dsp:nvSpPr>
        <dsp:cNvPr id="0" name=""/>
        <dsp:cNvSpPr/>
      </dsp:nvSpPr>
      <dsp:spPr>
        <a:xfrm>
          <a:off x="2519248" y="2681008"/>
          <a:ext cx="604731" cy="617803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5F4F3-C638-49E8-8926-C11F55A9EA1B}">
      <dsp:nvSpPr>
        <dsp:cNvPr id="0" name=""/>
        <dsp:cNvSpPr/>
      </dsp:nvSpPr>
      <dsp:spPr>
        <a:xfrm>
          <a:off x="2519248" y="2957356"/>
          <a:ext cx="604731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19248" y="2957356"/>
        <a:ext cx="604731" cy="341938"/>
      </dsp:txXfrm>
    </dsp:sp>
    <dsp:sp modelId="{09407C83-1BAA-4FB0-A3A2-122E9A13FAB6}">
      <dsp:nvSpPr>
        <dsp:cNvPr id="0" name=""/>
        <dsp:cNvSpPr/>
      </dsp:nvSpPr>
      <dsp:spPr>
        <a:xfrm>
          <a:off x="6078775" y="3521144"/>
          <a:ext cx="1341405" cy="130168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2BE2-77CE-459A-A74E-1EE174BF0DC1}">
      <dsp:nvSpPr>
        <dsp:cNvPr id="0" name=""/>
        <dsp:cNvSpPr/>
      </dsp:nvSpPr>
      <dsp:spPr>
        <a:xfrm>
          <a:off x="6155740" y="3601203"/>
          <a:ext cx="1183422" cy="1143491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C6621-9ADD-4580-861F-DF7B6BBD31EA}">
      <dsp:nvSpPr>
        <dsp:cNvPr id="0" name=""/>
        <dsp:cNvSpPr/>
      </dsp:nvSpPr>
      <dsp:spPr>
        <a:xfrm>
          <a:off x="6155740" y="4402756"/>
          <a:ext cx="1183422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55740" y="4402756"/>
        <a:ext cx="1183422" cy="341938"/>
      </dsp:txXfrm>
    </dsp:sp>
    <dsp:sp modelId="{0E1F5EF2-BE93-4D28-8ED0-C49EC3DF19F5}">
      <dsp:nvSpPr>
        <dsp:cNvPr id="0" name=""/>
        <dsp:cNvSpPr/>
      </dsp:nvSpPr>
      <dsp:spPr>
        <a:xfrm>
          <a:off x="3314369" y="3521144"/>
          <a:ext cx="1366288" cy="77358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EA4C4-5D02-479C-8F91-8476A5A27CD1}">
      <dsp:nvSpPr>
        <dsp:cNvPr id="0" name=""/>
        <dsp:cNvSpPr/>
      </dsp:nvSpPr>
      <dsp:spPr>
        <a:xfrm>
          <a:off x="3394228" y="3601203"/>
          <a:ext cx="1210042" cy="617803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7AF9A-72B5-44F9-A447-A11CF8A99DDF}">
      <dsp:nvSpPr>
        <dsp:cNvPr id="0" name=""/>
        <dsp:cNvSpPr/>
      </dsp:nvSpPr>
      <dsp:spPr>
        <a:xfrm>
          <a:off x="3394228" y="3877069"/>
          <a:ext cx="1210042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94228" y="3877069"/>
        <a:ext cx="1210042" cy="34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ccent">
  <dgm:title val="Theme Picture Accent"/>
  <dgm:desc val="Use to show a group of pictures with the first picture being centered and the largest. Can contain up to six Level 1 pictures. Unused pictures do not appear, but remain available if you switch layouts.  Works best with small amounts of text."/>
  <dgm:catLst>
    <dgm:cat type="picture" pri="13250"/>
    <dgm:cat type="officeonline" pri="4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  <dgm:pt modelId="50">
          <dgm:prSet phldr="1"/>
        </dgm:pt>
        <dgm:pt modelId="60">
          <dgm:prSet phldr="1"/>
        </dgm:pt>
      </dgm:ptLst>
      <dgm:cxnLst>
        <dgm:cxn modelId="70" srcId="0" destId="10" srcOrd="0" destOrd="0"/>
        <dgm:cxn modelId="80" srcId="0" destId="20" srcOrd="1" destOrd="0"/>
        <dgm:cxn modelId="90" srcId="0" destId="30" srcOrd="2" destOrd="0"/>
        <dgm:cxn modelId="100" srcId="0" destId="40" srcOrd="3" destOrd="0"/>
        <dgm:cxn modelId="110" srcId="0" destId="50" srcOrd="4" destOrd="0"/>
        <dgm:cxn modelId="120" srcId="0" destId="60" srcOrd="5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6"/>
      <dgm:chPref val="6"/>
      <dgm:dir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5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l" for="ch" forName="Accent1" refType="w" fact="0.049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l" for="ch" forName="Image2" refType="w" fact="0.6099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l" for="ch" forName="Accent2" refType="w" fact="0.6338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l" for="ch" forName="Text1" refType="w" fact="0.049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l" for="ch" forName="Text2" refType="w" fact="0.633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6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l" for="ch" forName="Accent1" refType="w" fact="0.0326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l" for="ch" forName="Image3" refType="w" fact="0.6846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l" for="ch" forName="Accent3" refType="w" fact="0.7006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l" for="ch" forName="Image2" refType="w" fact="0.4054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l" for="ch" forName="Accent2" refType="w" fact="0.4213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l" for="ch" forName="Text1" refType="w" fact="0.0326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l" for="ch" forName="Text2" refType="w" fact="0.4211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l" for="ch" forName="Text3" refType="w" fact="0.7006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7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l" for="ch" forName="Image1" refType="w" fact="0.1498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l" for="ch" forName="Accent1" refType="w" fact="0.1774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l" for="ch" forName="Image4" refType="w" fact="0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l" for="ch" forName="Accent4" refType="w" fact="0.0136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l" for="ch" forName="Image3" refType="w" fact="0.7318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l" for="ch" forName="Accent3" refType="w" fact="0.745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l" for="ch" forName="Accent2" refType="w" fact="0.508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l" for="ch" forName="Text1" refType="w" fact="0.1774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l" for="ch" forName="Text2" refType="w" fact="0.5078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l" for="ch" forName="Text3" refType="w" fact="0.745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l" for="ch" forName="Text4" refType="w" fact="0.0136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8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9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Image6" refType="w" fact="0.151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l" for="ch" forName="Accent6" refType="w" fact="0.1648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6" refType="w" fact="0.1648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if>
      <dgm:else name="Name10">
        <dgm:choose name="Name11">
          <dgm:if name="Name12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13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r" for="ch" forName="Accent1" refType="w" fact="0.951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r" for="ch" forName="Image2" refType="w" fact="0.3901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r" for="ch" forName="Accent2" refType="w" fact="0.3662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r" for="ch" forName="Text1" refType="w" fact="0.951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r" for="ch" forName="Text2" refType="w" fact="0.366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14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r" for="ch" forName="Accent1" refType="w" fact="0.9674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r" for="ch" forName="Image3" refType="w" fact="0.3154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r" for="ch" forName="Accent3" refType="w" fact="0.2994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r" for="ch" forName="Image2" refType="w" fact="0.5946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r" for="ch" forName="Accent2" refType="w" fact="0.5787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r" for="ch" forName="Text1" refType="w" fact="0.9674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r" for="ch" forName="Text2" refType="w" fact="0.5789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r" for="ch" forName="Text3" refType="w" fact="0.2994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15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r" for="ch" forName="Image1" refType="w" fact="0.8502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r" for="ch" forName="Accent1" refType="w" fact="0.8226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r" for="ch" forName="Image4" refType="w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r" for="ch" forName="Accent4" refType="w" fact="0.9864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r" for="ch" forName="Image3" refType="w" fact="0.2682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r" for="ch" forName="Accent3" refType="w" fact="0.254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r" for="ch" forName="Accent2" refType="w" fact="0.492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r" for="ch" forName="Text1" refType="w" fact="0.8226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r" for="ch" forName="Text2" refType="w" fact="0.4922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r" for="ch" forName="Text3" refType="w" fact="0.254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r" for="ch" forName="Text4" refType="w" fact="0.9864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16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2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17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1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Image6" refType="w" fact="0.849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r" for="ch" forName="Accent6" refType="w" fact="0.8352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6" refType="w" fact="0.8352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else>
    </dgm:choose>
    <dgm:forEach name="wrapper" axis="self" ptType="parTrans">
      <dgm:forEach name="ImageRepeat" axis="self"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  <dgm:forEach name="accentRepeat" axis="self">
        <dgm:layoutNode name="Accent" styleLbl="parChTrans1D1">
          <dgm:alg type="sp"/>
          <dgm:shape xmlns:r="http://schemas.openxmlformats.org/officeDocument/2006/relationships" type="rect" r:blip="">
            <dgm:adjLst/>
          </dgm:shape>
          <dgm:presOf/>
        </dgm:layoutNode>
      </dgm:forEach>
    </dgm:forEach>
    <dgm:forEach name="Name18" axis="ch" ptType="node" cnt="1">
      <dgm:layoutNode name="Image1">
        <dgm:alg type="sp"/>
        <dgm:shape xmlns:r="http://schemas.openxmlformats.org/officeDocument/2006/relationships" r:blip="">
          <dgm:adjLst/>
        </dgm:shape>
        <dgm:presOf/>
        <dgm:forEach name="Name19" ref="ImageRepeat"/>
      </dgm:layoutNode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"/>
      </dgm:layoutNode>
      <dgm:layoutNode name="Text1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  <dgm:param type="lnSpPar" val="100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1" axis="ch" ptType="node" st="2" cnt="1">
      <dgm:layoutNode name="Image2">
        <dgm:alg type="sp"/>
        <dgm:shape xmlns:r="http://schemas.openxmlformats.org/officeDocument/2006/relationships" r:blip="">
          <dgm:adjLst/>
        </dgm:shape>
        <dgm:presOf/>
        <dgm:forEach name="Name22" ref="ImageRepeat"/>
      </dgm:layoutNode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23" ref="accentRepeat"/>
      </dgm:layoutNode>
      <dgm:layoutNode name="Text2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4" axis="ch" ptType="node" st="3" cnt="1">
      <dgm:layoutNode name="Image3">
        <dgm:alg type="sp"/>
        <dgm:shape xmlns:r="http://schemas.openxmlformats.org/officeDocument/2006/relationships" r:blip="">
          <dgm:adjLst/>
        </dgm:shape>
        <dgm:presOf/>
        <dgm:forEach name="Name25" ref="ImageRepeat"/>
      </dgm:layoutNode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26" ref="accentRepeat"/>
      </dgm:layoutNode>
      <dgm:layoutNode name="Text3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7" axis="ch" ptType="node" st="4" cnt="1">
      <dgm:layoutNode name="Image4">
        <dgm:alg type="sp"/>
        <dgm:shape xmlns:r="http://schemas.openxmlformats.org/officeDocument/2006/relationships" r:blip="">
          <dgm:adjLst/>
        </dgm:shape>
        <dgm:presOf/>
        <dgm:forEach name="Name28" ref="ImageRepeat"/>
      </dgm:layoutNode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9" ref="accentRepeat"/>
      </dgm:layoutNode>
      <dgm:layoutNode name="Text4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Image5">
        <dgm:alg type="sp"/>
        <dgm:shape xmlns:r="http://schemas.openxmlformats.org/officeDocument/2006/relationships" r:blip="">
          <dgm:adjLst/>
        </dgm:shape>
        <dgm:presOf/>
        <dgm:forEach name="Name31" ref="ImageRepeat"/>
      </dgm:layoutNode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Text5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3" axis="ch" ptType="node" st="6" cnt="1">
      <dgm:layoutNode name="Image6">
        <dgm:alg type="sp"/>
        <dgm:shape xmlns:r="http://schemas.openxmlformats.org/officeDocument/2006/relationships" r:blip="">
          <dgm:adjLst/>
        </dgm:shape>
        <dgm:presOf/>
        <dgm:forEach name="Name34" ref="ImageRepeat"/>
      </dgm:layoutNode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Text6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B16A41-2768-455E-8D83-2966C2052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" y="0"/>
            <a:ext cx="12185354" cy="688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55924" y="1600200"/>
            <a:ext cx="7721600" cy="2133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332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Heading goes here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65600" y="4140200"/>
            <a:ext cx="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00" y="4445000"/>
            <a:ext cx="77216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1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heading goes here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9AB1B25-46E2-4C3F-99B0-60A24C941E6B}"/>
              </a:ext>
            </a:extLst>
          </p:cNvPr>
          <p:cNvSpPr/>
          <p:nvPr userDrawn="1"/>
        </p:nvSpPr>
        <p:spPr>
          <a:xfrm rot="5400000">
            <a:off x="-1033528" y="2306518"/>
            <a:ext cx="4069978" cy="2002923"/>
          </a:xfrm>
          <a:prstGeom prst="triangle">
            <a:avLst>
              <a:gd name="adj" fmla="val 5067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4F7F2-762B-4142-9F9B-28DB4F34AE59}"/>
              </a:ext>
            </a:extLst>
          </p:cNvPr>
          <p:cNvSpPr/>
          <p:nvPr userDrawn="1"/>
        </p:nvSpPr>
        <p:spPr>
          <a:xfrm>
            <a:off x="1847211" y="1515032"/>
            <a:ext cx="385583" cy="4303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8A07-FC2C-4DD6-8ACA-B8D1E0734F47}"/>
              </a:ext>
            </a:extLst>
          </p:cNvPr>
          <p:cNvSpPr/>
          <p:nvPr userDrawn="1"/>
        </p:nvSpPr>
        <p:spPr>
          <a:xfrm>
            <a:off x="2826710" y="2447365"/>
            <a:ext cx="349715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5AD29-1F83-4525-88E2-008545679A20}"/>
              </a:ext>
            </a:extLst>
          </p:cNvPr>
          <p:cNvSpPr/>
          <p:nvPr userDrawn="1"/>
        </p:nvSpPr>
        <p:spPr>
          <a:xfrm>
            <a:off x="2206185" y="2395817"/>
            <a:ext cx="474960" cy="452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2B04F-4A22-46E3-AB50-4A636B0B9080}"/>
              </a:ext>
            </a:extLst>
          </p:cNvPr>
          <p:cNvSpPr/>
          <p:nvPr userDrawn="1"/>
        </p:nvSpPr>
        <p:spPr>
          <a:xfrm>
            <a:off x="2672179" y="1804147"/>
            <a:ext cx="293668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6DB5B-0B34-4A1C-A2BA-E4FC13921B66}"/>
              </a:ext>
            </a:extLst>
          </p:cNvPr>
          <p:cNvSpPr/>
          <p:nvPr userDrawn="1"/>
        </p:nvSpPr>
        <p:spPr>
          <a:xfrm>
            <a:off x="3169109" y="2095500"/>
            <a:ext cx="184412" cy="2241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0F4B2-262E-4509-96DC-B1A7E3E58822}"/>
              </a:ext>
            </a:extLst>
          </p:cNvPr>
          <p:cNvSpPr/>
          <p:nvPr userDrawn="1"/>
        </p:nvSpPr>
        <p:spPr>
          <a:xfrm>
            <a:off x="1742894" y="2095500"/>
            <a:ext cx="293667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1A27D-4981-46D2-BE50-9A3703E56EB5}"/>
              </a:ext>
            </a:extLst>
          </p:cNvPr>
          <p:cNvSpPr/>
          <p:nvPr userDrawn="1"/>
        </p:nvSpPr>
        <p:spPr>
          <a:xfrm>
            <a:off x="3483548" y="2579595"/>
            <a:ext cx="273642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7584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arbhaari\Documents\Office Projects\DXSherpa\Untitled-4.3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6" y="-19051"/>
            <a:ext cx="12225867" cy="6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9600" y="1701800"/>
            <a:ext cx="7721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332" b="1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2921000"/>
            <a:ext cx="10668000" cy="193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266" b="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149600" y="685800"/>
            <a:ext cx="6299200" cy="1117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198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" y="1905000"/>
            <a:ext cx="11176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06400" y="2311400"/>
            <a:ext cx="11176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429000"/>
            <a:ext cx="11176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Important Confidentiality Notice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3835400"/>
            <a:ext cx="11176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5156200"/>
            <a:ext cx="2540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Our Locations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5562600"/>
            <a:ext cx="2540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List of Locations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149600" y="5156200"/>
            <a:ext cx="3556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Phone and Email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3149600" y="5562600"/>
            <a:ext cx="3556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Contact details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908800" y="5156200"/>
            <a:ext cx="4673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Social Media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088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200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3312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0424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7536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04648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Diagram Name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64492C30-4ABD-45AE-93D0-D69332E2EFAD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3007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3600" y="177800"/>
            <a:ext cx="73152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Diagram Name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56C7BE06-8532-4A6E-8FCB-F0739F9B3FBF}"/>
              </a:ext>
            </a:extLst>
          </p:cNvPr>
          <p:cNvSpPr/>
          <p:nvPr userDrawn="1"/>
        </p:nvSpPr>
        <p:spPr>
          <a:xfrm rot="13554351">
            <a:off x="4102430" y="3517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480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7526" y="177800"/>
            <a:ext cx="73152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Diagram Name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56C7BE06-8532-4A6E-8FCB-F0739F9B3FBF}"/>
              </a:ext>
            </a:extLst>
          </p:cNvPr>
          <p:cNvSpPr/>
          <p:nvPr userDrawn="1"/>
        </p:nvSpPr>
        <p:spPr>
          <a:xfrm rot="13554351">
            <a:off x="151868" y="3517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8967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nd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arbhaari\Documents\Office Projects\DXSherpa\Untitled-4.1.pn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8"/>
          <a:stretch/>
        </p:blipFill>
        <p:spPr bwMode="auto">
          <a:xfrm>
            <a:off x="0" y="1"/>
            <a:ext cx="12211352" cy="686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7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D562B2-96ED-494F-90F5-401766BB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311" y="1614921"/>
            <a:ext cx="4695816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1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4BFD41-FD81-40E1-A84E-21A01CA3FD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58311" y="2649683"/>
            <a:ext cx="4695816" cy="4094018"/>
          </a:xfrm>
          <a:prstGeom prst="rect">
            <a:avLst/>
          </a:prstGeom>
        </p:spPr>
        <p:txBody>
          <a:bodyPr/>
          <a:lstStyle>
            <a:lvl1pPr marL="457075" indent="-457075">
              <a:buFontTx/>
              <a:buBlip>
                <a:blip r:embed="rId2"/>
              </a:buBlip>
              <a:defRPr sz="2000"/>
            </a:lvl1pPr>
            <a:lvl2pPr marL="990328" indent="-380895"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 marL="2133014" indent="-304716">
              <a:buClr>
                <a:schemeClr val="accent1"/>
              </a:buClr>
              <a:buFont typeface="Arial" panose="020B0604020202020204" pitchFamily="34" charset="0"/>
              <a:buChar char="»"/>
              <a:defRPr sz="1600"/>
            </a:lvl4pPr>
            <a:lvl5pPr marL="2742445" indent="-304716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06A7C6C-20E5-479C-BB93-EEF3A09762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6456" y="1614921"/>
            <a:ext cx="4695816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1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01AD6A-C61A-41B7-96FA-69CAE6A134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6456" y="2649683"/>
            <a:ext cx="4695816" cy="4094018"/>
          </a:xfrm>
          <a:prstGeom prst="rect">
            <a:avLst/>
          </a:prstGeom>
        </p:spPr>
        <p:txBody>
          <a:bodyPr/>
          <a:lstStyle>
            <a:lvl1pPr marL="457075" indent="-457075">
              <a:buFontTx/>
              <a:buBlip>
                <a:blip r:embed="rId2"/>
              </a:buBlip>
              <a:defRPr sz="2000"/>
            </a:lvl1pPr>
            <a:lvl2pPr marL="990328" indent="-380895"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 marL="2133014" indent="-304716">
              <a:buClr>
                <a:schemeClr val="accent1"/>
              </a:buClr>
              <a:buFont typeface="Arial" panose="020B0604020202020204" pitchFamily="34" charset="0"/>
              <a:buChar char="»"/>
              <a:defRPr sz="1600"/>
            </a:lvl4pPr>
            <a:lvl5pPr marL="2742445" indent="-304716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1FE326E-4232-48AD-817D-5CA524EA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8311" y="741940"/>
            <a:ext cx="10103961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7094F1E5-6F92-4123-B679-36E0E8855EB2}"/>
              </a:ext>
            </a:extLst>
          </p:cNvPr>
          <p:cNvSpPr/>
          <p:nvPr userDrawn="1"/>
        </p:nvSpPr>
        <p:spPr>
          <a:xfrm rot="13554351">
            <a:off x="399042" y="91593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7775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238776-5751-48B6-B3BD-AC9368E32D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6590" y="262760"/>
            <a:ext cx="7532122" cy="6285187"/>
          </a:xfrm>
          <a:prstGeom prst="rect">
            <a:avLst/>
          </a:prstGeom>
        </p:spPr>
        <p:txBody>
          <a:bodyPr/>
          <a:lstStyle>
            <a:lvl1pPr marL="456961" indent="-456961">
              <a:buFontTx/>
              <a:buBlip>
                <a:blip r:embed="rId2"/>
              </a:buBlip>
              <a:defRPr sz="2800"/>
            </a:lvl1pPr>
            <a:lvl2pPr marL="990081" indent="-3808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8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400"/>
            </a:lvl3pPr>
            <a:lvl4pPr marL="2132481" indent="-30464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»"/>
              <a:defRPr sz="2000"/>
            </a:lvl4pPr>
            <a:lvl5pPr marL="2741760" indent="-30464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–"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DEEA62C-300D-41A3-B8A8-F603EC8474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660" y="1141333"/>
            <a:ext cx="365009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1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1802526-7AAE-424A-A95C-9E7447944E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290" y="2311400"/>
            <a:ext cx="3951460" cy="42365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56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56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AB2C2320-DD88-4421-9FE5-7BC9EDEDDA2F}"/>
              </a:ext>
            </a:extLst>
          </p:cNvPr>
          <p:cNvSpPr/>
          <p:nvPr userDrawn="1"/>
        </p:nvSpPr>
        <p:spPr>
          <a:xfrm rot="13554351">
            <a:off x="-11624" y="1315324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0654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35" y="2632640"/>
            <a:ext cx="3169979" cy="3121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25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837804" indent="-380800">
              <a:buFont typeface="Arial" panose="020B0604020202020204" pitchFamily="34" charset="0"/>
              <a:buChar char="•"/>
              <a:defRPr sz="1600" b="0"/>
            </a:lvl2pPr>
            <a:lvl3pPr>
              <a:defRPr sz="1467" b="0"/>
            </a:lvl3pPr>
            <a:lvl4pPr>
              <a:defRPr sz="1400" b="0"/>
            </a:lvl4pPr>
            <a:lvl5pPr>
              <a:defRPr sz="14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50136" y="1881400"/>
            <a:ext cx="3169979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133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4227905" y="2632640"/>
            <a:ext cx="3169979" cy="3121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25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837804" indent="-380800">
              <a:buFont typeface="Arial" panose="020B0604020202020204" pitchFamily="34" charset="0"/>
              <a:buChar char="•"/>
              <a:defRPr sz="1600" b="0"/>
            </a:lvl2pPr>
            <a:lvl3pPr>
              <a:defRPr sz="1467" b="0"/>
            </a:lvl3pPr>
            <a:lvl4pPr>
              <a:defRPr sz="1400" b="0"/>
            </a:lvl4pPr>
            <a:lvl5pPr>
              <a:defRPr sz="14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4227907" y="1881400"/>
            <a:ext cx="3169979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133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7855613" y="2646189"/>
            <a:ext cx="3169979" cy="3121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25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837804" indent="-380800">
              <a:buFont typeface="Arial" panose="020B0604020202020204" pitchFamily="34" charset="0"/>
              <a:buChar char="•"/>
              <a:defRPr sz="1600" b="0"/>
            </a:lvl2pPr>
            <a:lvl3pPr>
              <a:defRPr sz="1467" b="0"/>
            </a:lvl3pPr>
            <a:lvl4pPr>
              <a:defRPr sz="1400" b="0"/>
            </a:lvl4pPr>
            <a:lvl5pPr>
              <a:defRPr sz="14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7855615" y="1894949"/>
            <a:ext cx="3169979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133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50134" y="149501"/>
            <a:ext cx="10410092" cy="656615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3"/>
          </p:nvPr>
        </p:nvSpPr>
        <p:spPr>
          <a:xfrm>
            <a:off x="650134" y="1071941"/>
            <a:ext cx="10410092" cy="3609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667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3304A3D6-3621-4165-8AD2-15D369A51A5B}"/>
              </a:ext>
            </a:extLst>
          </p:cNvPr>
          <p:cNvSpPr/>
          <p:nvPr userDrawn="1"/>
        </p:nvSpPr>
        <p:spPr>
          <a:xfrm rot="13554351">
            <a:off x="73753" y="296199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9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915A15-1026-4719-96BA-264317F18F29}"/>
              </a:ext>
            </a:extLst>
          </p:cNvPr>
          <p:cNvSpPr/>
          <p:nvPr userDrawn="1"/>
        </p:nvSpPr>
        <p:spPr>
          <a:xfrm>
            <a:off x="386422" y="279400"/>
            <a:ext cx="1747179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778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D5A5DCE0-EC0E-4108-990B-94DCCE0D32A5}"/>
              </a:ext>
            </a:extLst>
          </p:cNvPr>
          <p:cNvSpPr/>
          <p:nvPr userDrawn="1"/>
        </p:nvSpPr>
        <p:spPr>
          <a:xfrm rot="13554351">
            <a:off x="264536" y="319569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48781E-7441-4AAC-837C-D678F7F15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1154113"/>
            <a:ext cx="10668000" cy="529113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3200"/>
            </a:lvl1pPr>
            <a:lvl2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2800"/>
            </a:lvl2pPr>
            <a:lvl3pPr>
              <a:buClr>
                <a:schemeClr val="accent1"/>
              </a:buClr>
              <a:buFont typeface="Garamond" panose="02020404030301010803" pitchFamily="18" charset="0"/>
              <a:buChar char="»"/>
              <a:defRPr sz="2000"/>
            </a:lvl3pPr>
            <a:lvl4pPr>
              <a:buClr>
                <a:schemeClr val="accent4">
                  <a:lumMod val="75000"/>
                </a:schemeClr>
              </a:buClr>
              <a:defRPr sz="1800"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4B5C-4C6F-4DA3-A74B-A8E1DEE8FC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2800" y="1600201"/>
            <a:ext cx="10668000" cy="4822825"/>
          </a:xfrm>
          <a:prstGeom prst="rect">
            <a:avLst/>
          </a:prstGeom>
        </p:spPr>
        <p:txBody>
          <a:bodyPr/>
          <a:lstStyle>
            <a:lvl1pPr marL="457075" indent="-457075">
              <a:buFontTx/>
              <a:buBlip>
                <a:blip r:embed="rId2"/>
              </a:buBlip>
              <a:defRPr sz="2000"/>
            </a:lvl1pPr>
            <a:lvl2pPr marL="990328" indent="-380895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1"/>
              </a:buClr>
              <a:defRPr sz="1800"/>
            </a:lvl3pPr>
            <a:lvl4pPr marL="2133014" indent="-304716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/>
            </a:lvl4pPr>
            <a:lvl5pPr marL="2742445" indent="-304716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C15383BE-BFDD-436C-81B7-9CE59AD5B1CA}"/>
              </a:ext>
            </a:extLst>
          </p:cNvPr>
          <p:cNvSpPr/>
          <p:nvPr userDrawn="1"/>
        </p:nvSpPr>
        <p:spPr>
          <a:xfrm rot="13554351">
            <a:off x="264536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992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12800" y="1600200"/>
            <a:ext cx="10668000" cy="4673600"/>
          </a:xfrm>
          <a:prstGeom prst="rect">
            <a:avLst/>
          </a:prstGeom>
        </p:spPr>
        <p:txBody>
          <a:bodyPr>
            <a:noAutofit/>
          </a:bodyPr>
          <a:lstStyle>
            <a:lvl1pPr marL="457075" indent="-457075">
              <a:lnSpc>
                <a:spcPct val="100000"/>
              </a:lnSpc>
              <a:spcBef>
                <a:spcPts val="1067"/>
              </a:spcBef>
              <a:buClr>
                <a:schemeClr val="accent1"/>
              </a:buClr>
              <a:buFontTx/>
              <a:buBlip>
                <a:blip r:embed="rId2"/>
              </a:buBlip>
              <a:defRPr sz="1867"/>
            </a:lvl1pPr>
            <a:lvl2pPr marL="1218865" indent="-609433">
              <a:lnSpc>
                <a:spcPct val="100000"/>
              </a:lnSpc>
              <a:spcBef>
                <a:spcPts val="1067"/>
              </a:spcBef>
              <a:buClr>
                <a:schemeClr val="accent1"/>
              </a:buClr>
              <a:buFont typeface="Wingdings" pitchFamily="2" charset="2"/>
              <a:buChar char="§"/>
              <a:defRPr sz="1867"/>
            </a:lvl2pPr>
          </a:lstStyle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F7BA72A-019E-4483-B73A-EE46693CED5C}"/>
              </a:ext>
            </a:extLst>
          </p:cNvPr>
          <p:cNvSpPr/>
          <p:nvPr userDrawn="1"/>
        </p:nvSpPr>
        <p:spPr>
          <a:xfrm rot="13554351">
            <a:off x="264536" y="10629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596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1905000"/>
            <a:ext cx="10668000" cy="416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Select a picture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A5E78ED1-F903-4A51-9368-127D191415F9}"/>
              </a:ext>
            </a:extLst>
          </p:cNvPr>
          <p:cNvSpPr/>
          <p:nvPr userDrawn="1"/>
        </p:nvSpPr>
        <p:spPr>
          <a:xfrm rot="13554351">
            <a:off x="264536" y="1033109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976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2108201"/>
            <a:ext cx="3860800" cy="13389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733800"/>
            <a:ext cx="3860800" cy="1320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5373918"/>
            <a:ext cx="3860800" cy="1306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112000" y="2108201"/>
            <a:ext cx="4368800" cy="13389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0" y="3733800"/>
            <a:ext cx="4368800" cy="1320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7112000" y="5373918"/>
            <a:ext cx="4368800" cy="1306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14400" y="180340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914400" y="343444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914400" y="5069117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7"/>
          </p:nvPr>
        </p:nvSpPr>
        <p:spPr>
          <a:xfrm>
            <a:off x="6197600" y="180340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1" name="Picture Placeholder 25"/>
          <p:cNvSpPr>
            <a:spLocks noGrp="1"/>
          </p:cNvSpPr>
          <p:nvPr>
            <p:ph type="pic" sz="quarter" idx="28"/>
          </p:nvPr>
        </p:nvSpPr>
        <p:spPr>
          <a:xfrm>
            <a:off x="6197600" y="343444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2" name="Picture Placeholder 25"/>
          <p:cNvSpPr>
            <a:spLocks noGrp="1"/>
          </p:cNvSpPr>
          <p:nvPr>
            <p:ph type="pic" sz="quarter" idx="29"/>
          </p:nvPr>
        </p:nvSpPr>
        <p:spPr>
          <a:xfrm>
            <a:off x="6197600" y="5069117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28800" y="1803400"/>
            <a:ext cx="386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828800" y="3434440"/>
            <a:ext cx="386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1828800" y="5069117"/>
            <a:ext cx="386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112000" y="1803400"/>
            <a:ext cx="4368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112000" y="3434440"/>
            <a:ext cx="4368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112000" y="5069117"/>
            <a:ext cx="4368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D875BAFA-10A9-4AEF-B691-E90FF8F4A39C}"/>
              </a:ext>
            </a:extLst>
          </p:cNvPr>
          <p:cNvSpPr/>
          <p:nvPr userDrawn="1"/>
        </p:nvSpPr>
        <p:spPr>
          <a:xfrm rot="13554351">
            <a:off x="264536" y="10629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826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 baseline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1701800"/>
            <a:ext cx="3860800" cy="447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76800" y="17018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892800" y="17018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Description goes here </a:t>
            </a:r>
          </a:p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</a:t>
            </a:r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4876800" y="26162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892800" y="26162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4876800" y="35306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892800" y="35306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44450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892800" y="44450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Description goes here </a:t>
            </a:r>
          </a:p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</a:t>
            </a:r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4876800" y="53594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892800" y="53594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Description goes here </a:t>
            </a:r>
          </a:p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</a:t>
            </a:r>
          </a:p>
        </p:txBody>
      </p:sp>
      <p:sp>
        <p:nvSpPr>
          <p:cNvPr id="27" name="L-Shape 26">
            <a:extLst>
              <a:ext uri="{FF2B5EF4-FFF2-40B4-BE49-F238E27FC236}">
                <a16:creationId xmlns:a16="http://schemas.microsoft.com/office/drawing/2014/main" id="{8713C4C9-531D-4569-95BF-602E8956A5CF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6155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1803400"/>
            <a:ext cx="3860800" cy="447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978400" y="2819400"/>
            <a:ext cx="6502400" cy="50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978400" y="3327400"/>
            <a:ext cx="6502400" cy="116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978400" y="4602840"/>
            <a:ext cx="6502400" cy="50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5110840"/>
            <a:ext cx="6502400" cy="116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978400" y="1803400"/>
            <a:ext cx="6502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268B4DE1-8E49-4BDB-984A-FA46219B3F4C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6150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1600200"/>
            <a:ext cx="10668000" cy="101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320801" y="4158664"/>
            <a:ext cx="9652021" cy="709409"/>
            <a:chOff x="585980" y="3132563"/>
            <a:chExt cx="8037576" cy="590749"/>
          </a:xfrm>
        </p:grpSpPr>
        <p:sp>
          <p:nvSpPr>
            <p:cNvPr id="9" name="Rectangle 8"/>
            <p:cNvSpPr/>
            <p:nvPr userDrawn="1"/>
          </p:nvSpPr>
          <p:spPr>
            <a:xfrm>
              <a:off x="609600" y="3409950"/>
              <a:ext cx="800100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>
              <a:off x="618140" y="3103199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 userDrawn="1"/>
          </p:nvSpPr>
          <p:spPr>
            <a:xfrm>
              <a:off x="585980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>
              <a:off x="8460643" y="3103199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/>
            <p:cNvSpPr/>
            <p:nvPr userDrawn="1"/>
          </p:nvSpPr>
          <p:spPr>
            <a:xfrm>
              <a:off x="8428483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>
              <a:off x="4544723" y="3100404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/>
            <p:cNvSpPr/>
            <p:nvPr userDrawn="1"/>
          </p:nvSpPr>
          <p:spPr>
            <a:xfrm>
              <a:off x="4512563" y="3330955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5400000">
              <a:off x="2546758" y="3560400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ounded Rectangle 19"/>
            <p:cNvSpPr/>
            <p:nvPr userDrawn="1"/>
          </p:nvSpPr>
          <p:spPr>
            <a:xfrm rot="10800000">
              <a:off x="2514600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5400000">
              <a:off x="6585358" y="3560400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ounded Rectangle 21"/>
            <p:cNvSpPr/>
            <p:nvPr userDrawn="1"/>
          </p:nvSpPr>
          <p:spPr>
            <a:xfrm rot="10800000">
              <a:off x="6553200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24080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2551174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24"/>
            <p:cNvSpPr/>
            <p:nvPr userDrawn="1"/>
          </p:nvSpPr>
          <p:spPr>
            <a:xfrm>
              <a:off x="4549140" y="3366132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89774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 userDrawn="1"/>
          </p:nvSpPr>
          <p:spPr>
            <a:xfrm>
              <a:off x="8465059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43945" y="2959459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44" y="2959459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i="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544076" y="2959459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144663" y="5054602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i="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994469" y="5156202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i="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B98A44A2-4480-4529-AA26-A8C9D6F02FDB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399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arbhaari\Documents\Office Projects\DXSherpa\Untitled-4.1.png">
            <a:extLst>
              <a:ext uri="{FF2B5EF4-FFF2-40B4-BE49-F238E27FC236}">
                <a16:creationId xmlns:a16="http://schemas.microsoft.com/office/drawing/2014/main" id="{D7758B88-585E-4C79-ADD1-838AC24246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0383"/>
          <a:stretch/>
        </p:blipFill>
        <p:spPr bwMode="auto">
          <a:xfrm>
            <a:off x="28651" y="0"/>
            <a:ext cx="12182701" cy="68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8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ctr" defTabSz="1218865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75" indent="-457075" algn="l" defTabSz="1218865" rtl="0" eaLnBrk="1" latinLnBrk="0" hangingPunct="1">
        <a:spcBef>
          <a:spcPct val="20000"/>
        </a:spcBef>
        <a:buFont typeface="Arial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990328" indent="-380895" algn="l" defTabSz="1218865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81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14" indent="-304716" algn="l" defTabSz="12188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445" indent="-304716" algn="l" defTabSz="12188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1878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311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0743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175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3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5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7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30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62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95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26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59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E4834-EF0C-4BF4-B421-F1B8A9598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Trading using RL Agents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8E1876-7F99-4A31-B6E0-FC262D4DA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Presented by:</a:t>
            </a:r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/>
              <a:t>Gulnara Timokhina,</a:t>
            </a:r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 err="1"/>
              <a:t>Mirsaeid</a:t>
            </a:r>
            <a:r>
              <a:rPr lang="en-US" sz="1800"/>
              <a:t> Abolghasemi</a:t>
            </a:r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 err="1"/>
              <a:t>Poornapragna</a:t>
            </a:r>
            <a:r>
              <a:rPr lang="en-US" sz="1800"/>
              <a:t> </a:t>
            </a:r>
            <a:r>
              <a:rPr lang="en-US" sz="1800" err="1"/>
              <a:t>Vadiraj</a:t>
            </a:r>
            <a:endParaRPr lang="en-US" sz="1800"/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/>
              <a:t>Varun Bhaseen</a:t>
            </a:r>
          </a:p>
        </p:txBody>
      </p:sp>
    </p:spTree>
    <p:extLst>
      <p:ext uri="{BB962C8B-B14F-4D97-AF65-F5344CB8AC3E}">
        <p14:creationId xmlns:p14="http://schemas.microsoft.com/office/powerpoint/2010/main" val="427259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CBB4930-7F48-4606-BF6E-A33FD22853C0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590" y="326599"/>
            <a:ext cx="7532122" cy="615750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5E138-4CB1-4F3A-A0DA-008B36597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660" y="1141333"/>
            <a:ext cx="3650090" cy="71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DQN Performance output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25D933D-6E2A-4975-AB61-B8DD9518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4" y="3119715"/>
            <a:ext cx="4470400" cy="27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8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1F0316-2206-4A1C-B922-B1E393693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Actor Critic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DA8B-3195-4683-8848-8E130650AC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Actor Critic to manage Stock trading</a:t>
            </a:r>
          </a:p>
        </p:txBody>
      </p:sp>
    </p:spTree>
    <p:extLst>
      <p:ext uri="{BB962C8B-B14F-4D97-AF65-F5344CB8AC3E}">
        <p14:creationId xmlns:p14="http://schemas.microsoft.com/office/powerpoint/2010/main" val="295583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E34B-D0F5-428D-A16C-77112BDF5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Actor-Critic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58A6E2-9FAC-48FA-B92C-73C302453AC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20768694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334F9-8C68-448A-A7C6-6917177EA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Actor-Critic contd..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1DF0-85B7-4256-89E2-01A67CC6BE07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98080109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55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4116A4-FFAB-4D80-A9E0-C0172271FF8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113" y="1000865"/>
            <a:ext cx="7532687" cy="32300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77711-AFC0-46EC-A577-B193F928E8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660" y="1141333"/>
            <a:ext cx="3650090" cy="711200"/>
          </a:xfrm>
        </p:spPr>
        <p:txBody>
          <a:bodyPr/>
          <a:lstStyle/>
          <a:p>
            <a:r>
              <a:rPr lang="en-US"/>
              <a:t>Equations for AC</a:t>
            </a:r>
          </a:p>
        </p:txBody>
      </p:sp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07751356-6A09-4241-87D2-67E775BA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519049"/>
            <a:ext cx="6760334" cy="12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4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0A290-8852-48EB-B8EF-1EDD3D8D8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A2C Results</a:t>
            </a:r>
          </a:p>
        </p:txBody>
      </p:sp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DFA5FEA-9818-4D99-9BEA-FE2CE9F0F5C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2"/>
          <a:stretch/>
        </p:blipFill>
        <p:spPr bwMode="auto">
          <a:xfrm>
            <a:off x="3501041" y="513173"/>
            <a:ext cx="8164218" cy="567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3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9F26E-A116-40BA-AE92-BC0ADA4E1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701800"/>
            <a:ext cx="8791575" cy="914400"/>
          </a:xfrm>
        </p:spPr>
        <p:txBody>
          <a:bodyPr>
            <a:normAutofit fontScale="90000"/>
          </a:bodyPr>
          <a:lstStyle/>
          <a:p>
            <a:r>
              <a:rPr lang="en-US"/>
              <a:t>Trust Region Policy Optimization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03508D-4C91-4BFF-B565-0438F5EC4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TRPO to manage Stock Trading </a:t>
            </a:r>
          </a:p>
        </p:txBody>
      </p:sp>
    </p:spTree>
    <p:extLst>
      <p:ext uri="{BB962C8B-B14F-4D97-AF65-F5344CB8AC3E}">
        <p14:creationId xmlns:p14="http://schemas.microsoft.com/office/powerpoint/2010/main" val="273571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AEAE-CEBF-4A3F-AB0D-1F703C2B5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TRPO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8A5A36-DD06-470A-B20C-D4036C291F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73493452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2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E90E-05B6-46C4-9E9C-14A9FDBBD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Equations for TRPO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13235-F395-4E26-BAD3-3319FB333E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56289" y="4074849"/>
            <a:ext cx="9535602" cy="43792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new formulation of the optimization with the trust region constraint is: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BC4C0D-C89A-4103-825C-5E39777E4A2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3025" y="4420390"/>
            <a:ext cx="7532687" cy="2062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43382C-798A-47AE-A7B7-51AE01D1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020" y="1750539"/>
            <a:ext cx="988833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5E138-4CB1-4F3A-A0DA-008B36597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</p:spPr>
        <p:txBody>
          <a:bodyPr anchor="ctr">
            <a:normAutofit/>
          </a:bodyPr>
          <a:lstStyle/>
          <a:p>
            <a:r>
              <a:rPr lang="en-US"/>
              <a:t>TRPO Performance output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E176B6-8ED4-4C30-9F8C-78652393BBDE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2800" y="2000633"/>
            <a:ext cx="10668000" cy="40219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7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763A7B-13E7-4A63-9F6E-03C09BE94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177800"/>
            <a:ext cx="10668000" cy="7112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3B9336-539A-4634-9377-CADA04DBAB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The Primary purpose of this project is to create a set of RL models which can execute stock trading by deciding whether to buy, sell or hold stocks based on maximizing the asset value (total profit)</a:t>
            </a:r>
          </a:p>
          <a:p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Create a Custom Trading Environment using gym Env class and Stable baseline library</a:t>
            </a:r>
          </a:p>
          <a:p>
            <a:pPr lvl="1"/>
            <a:r>
              <a:rPr lang="en-US" dirty="0"/>
              <a:t>Run multiple RL algorithms (A2C, DQN, TRPO and PPO)</a:t>
            </a:r>
          </a:p>
          <a:p>
            <a:pPr lvl="1"/>
            <a:r>
              <a:rPr lang="en-US" dirty="0"/>
              <a:t>Evaluate the performance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49852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7AAC-AE54-4855-88FA-7142108B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701800"/>
            <a:ext cx="7904085" cy="914400"/>
          </a:xfrm>
        </p:spPr>
        <p:txBody>
          <a:bodyPr>
            <a:normAutofit fontScale="90000"/>
          </a:bodyPr>
          <a:lstStyle/>
          <a:p>
            <a:r>
              <a:rPr lang="en-US"/>
              <a:t>Proximal Policy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9169-2BC6-416C-8AAA-61DCB98D4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PPO to carry out stock Trading</a:t>
            </a:r>
          </a:p>
        </p:txBody>
      </p:sp>
    </p:spTree>
    <p:extLst>
      <p:ext uri="{BB962C8B-B14F-4D97-AF65-F5344CB8AC3E}">
        <p14:creationId xmlns:p14="http://schemas.microsoft.com/office/powerpoint/2010/main" val="274798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AEAE-CEBF-4A3F-AB0D-1F703C2B5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PPO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8A5A36-DD06-470A-B20C-D4036C291FEE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68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E90E-05B6-46C4-9E9C-14A9FDBBD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Equations for PPO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3382C-798A-47AE-A7B7-51AE01D1F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02"/>
          <a:stretch/>
        </p:blipFill>
        <p:spPr>
          <a:xfrm>
            <a:off x="2179020" y="2361459"/>
            <a:ext cx="9888330" cy="1532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DF2DB-AC10-4C4D-B031-66BE0DFC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4203156"/>
            <a:ext cx="9707330" cy="1381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7AB11-FD48-40A4-AB42-8DA6288D1B7B}"/>
              </a:ext>
            </a:extLst>
          </p:cNvPr>
          <p:cNvSpPr txBox="1"/>
          <p:nvPr/>
        </p:nvSpPr>
        <p:spPr>
          <a:xfrm>
            <a:off x="504660" y="2038293"/>
            <a:ext cx="1156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The Loss function for PPO is same as TRPO, replacing the gradient of the log of policy with the ratio of the new policy to the old policy </a:t>
            </a:r>
          </a:p>
        </p:txBody>
      </p:sp>
    </p:spTree>
    <p:extLst>
      <p:ext uri="{BB962C8B-B14F-4D97-AF65-F5344CB8AC3E}">
        <p14:creationId xmlns:p14="http://schemas.microsoft.com/office/powerpoint/2010/main" val="31678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5E138-4CB1-4F3A-A0DA-008B36597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</p:spPr>
        <p:txBody>
          <a:bodyPr anchor="ctr">
            <a:normAutofit/>
          </a:bodyPr>
          <a:lstStyle/>
          <a:p>
            <a:r>
              <a:rPr lang="en-US"/>
              <a:t>PPO Performance output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ED41812-6390-45A6-9C85-1B16D3CBB43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53"/>
          <a:stretch/>
        </p:blipFill>
        <p:spPr bwMode="auto">
          <a:xfrm>
            <a:off x="1676400" y="1716777"/>
            <a:ext cx="8477250" cy="5141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CEDD2-606E-4AA0-B846-066C765D8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and GitHub Link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5D1ED2-2276-4F00-AE52-872A08D3032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60440157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24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D1DA4-5714-4247-A294-1F005BEE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EEC8A3-502C-4FC8-A7D6-F30F525D852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8324431"/>
              </p:ext>
            </p:extLst>
          </p:nvPr>
        </p:nvGraphicFramePr>
        <p:xfrm>
          <a:off x="812800" y="1600200"/>
          <a:ext cx="1066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61">
                  <a:extLst>
                    <a:ext uri="{9D8B030D-6E8A-4147-A177-3AD203B41FA5}">
                      <a16:colId xmlns:a16="http://schemas.microsoft.com/office/drawing/2014/main" val="2546512115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427594243"/>
                    </a:ext>
                  </a:extLst>
                </a:gridCol>
                <a:gridCol w="2325949">
                  <a:extLst>
                    <a:ext uri="{9D8B030D-6E8A-4147-A177-3AD203B41FA5}">
                      <a16:colId xmlns:a16="http://schemas.microsoft.com/office/drawing/2014/main" val="3386654638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3921364535"/>
                    </a:ext>
                  </a:extLst>
                </a:gridCol>
                <a:gridCol w="2496598">
                  <a:extLst>
                    <a:ext uri="{9D8B030D-6E8A-4147-A177-3AD203B41FA5}">
                      <a16:colId xmlns:a16="http://schemas.microsoft.com/office/drawing/2014/main" val="203440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to converge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Sharpe Ratio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1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2.44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1.04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19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0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2.42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1.88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191145.36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1.91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0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2.13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976451.53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4369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4304DD-E375-4AF8-86B9-74DA3C13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36561"/>
              </p:ext>
            </p:extLst>
          </p:nvPr>
        </p:nvGraphicFramePr>
        <p:xfrm>
          <a:off x="762000" y="5049175"/>
          <a:ext cx="10668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52963533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31812438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450958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8457621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Hyperparameters 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3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rate = 0.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Policy = ‘</a:t>
                      </a:r>
                      <a:r>
                        <a:rPr lang="en-US" sz="1400" dirty="0" err="1"/>
                        <a:t>MlpPolicy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 steps =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Entropy coefficient = 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Beta (Discount factor) =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N_steps</a:t>
                      </a:r>
                      <a:r>
                        <a:rPr lang="en-US" sz="1400" dirty="0"/>
                        <a:t>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Minibatches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5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3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DD59A-D73A-475A-AE4E-5155CF5CB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F51569-881D-4606-838D-7AB1E464C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2921000"/>
            <a:ext cx="10668000" cy="914400"/>
          </a:xfrm>
        </p:spPr>
        <p:txBody>
          <a:bodyPr>
            <a:normAutofit/>
          </a:bodyPr>
          <a:lstStyle/>
          <a:p>
            <a:r>
              <a:rPr lang="en-US" sz="5400" b="1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9904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C154-755E-43CF-B15E-DD7F5DBBF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D4A83D-CBCD-45B6-B112-13FFA206B1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https://medium.com/@kaijuneer/reinforcement-learning-for-stock-trading-agent-20d89a1a280a</a:t>
            </a:r>
          </a:p>
          <a:p>
            <a:r>
              <a:rPr lang="en-US"/>
              <a:t>https://github.com/llSourcell/Q-Learning-for-Trading</a:t>
            </a:r>
          </a:p>
          <a:p>
            <a:r>
              <a:rPr lang="en-US"/>
              <a:t>https://towardsdatascience.com/introduction-to-various-reinforcement-learning-algorithms-i-q-learning-sarsa-dqn-ddpg-72a5e0cb6287</a:t>
            </a:r>
          </a:p>
          <a:p>
            <a:r>
              <a:rPr lang="en-US"/>
              <a:t>https://towardsdatascience.com/deep-reinforcement-learning-for-automated-stock-trading-f1dad0126a02</a:t>
            </a:r>
          </a:p>
          <a:p>
            <a:r>
              <a:rPr lang="en-US"/>
              <a:t>https://www.mlq.ai/deep-reinforcement-learning-for-trading-with-tensorflow-2-0/</a:t>
            </a:r>
          </a:p>
          <a:p>
            <a:r>
              <a:rPr lang="en-US"/>
              <a:t>https://www.analyticsvidhya.com/blog/2020/10/reinforcement-learning-stock-price-prediction/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899F2-C227-4B80-84BE-A070CFD71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The RL Algorithms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2CDFB6-72C6-4784-943F-96CA3ED99ED0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65975361"/>
              </p:ext>
            </p:extLst>
          </p:nvPr>
        </p:nvGraphicFramePr>
        <p:xfrm>
          <a:off x="177553" y="962178"/>
          <a:ext cx="10963923" cy="55540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81326">
                  <a:extLst>
                    <a:ext uri="{9D8B030D-6E8A-4147-A177-3AD203B41FA5}">
                      <a16:colId xmlns:a16="http://schemas.microsoft.com/office/drawing/2014/main" val="1149378951"/>
                    </a:ext>
                  </a:extLst>
                </a:gridCol>
                <a:gridCol w="1699769">
                  <a:extLst>
                    <a:ext uri="{9D8B030D-6E8A-4147-A177-3AD203B41FA5}">
                      <a16:colId xmlns:a16="http://schemas.microsoft.com/office/drawing/2014/main" val="1171921006"/>
                    </a:ext>
                  </a:extLst>
                </a:gridCol>
                <a:gridCol w="4141414">
                  <a:extLst>
                    <a:ext uri="{9D8B030D-6E8A-4147-A177-3AD203B41FA5}">
                      <a16:colId xmlns:a16="http://schemas.microsoft.com/office/drawing/2014/main" val="3998873292"/>
                    </a:ext>
                  </a:extLst>
                </a:gridCol>
                <a:gridCol w="4141414">
                  <a:extLst>
                    <a:ext uri="{9D8B030D-6E8A-4147-A177-3AD203B41FA5}">
                      <a16:colId xmlns:a16="http://schemas.microsoft.com/office/drawing/2014/main" val="447078020"/>
                    </a:ext>
                  </a:extLst>
                </a:gridCol>
              </a:tblGrid>
              <a:tr h="95145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RL Algorithm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Model-Free or Model-Based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Value-Based or Policy Based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On-Policy or Off-Policy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61058"/>
                  </a:ext>
                </a:extLst>
              </a:tr>
              <a:tr h="159832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DQN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model-free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Value-based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for a given state we calculate the Q value for every action in the action space and we pick the max value and its corresponding action ( so choosing actions depends on the Q value )</a:t>
                      </a:r>
                      <a:endParaRPr lang="en-US" sz="1800" dirty="0">
                        <a:effectLst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off-policy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Off-policy learning allows the use of older samples (collected using the older policies) in the calculation. To update the policy, experiences are sampled from a buffer which comprises experiences/interactions that are collected from its own predecessor policies. This improves sample efficiency since we don’t need to recollect samples whenever a policy is changed.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1751317629"/>
                  </a:ext>
                </a:extLst>
              </a:tr>
              <a:tr h="102639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TRPO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model-based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Policy-Based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 policy-based methods, we directly learn our policy function π without worrying about a value function.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On-Policy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Typically the experiences are collected using the latest learned policy, and then using that experience to improve the policy.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2834686612"/>
                  </a:ext>
                </a:extLst>
              </a:tr>
              <a:tr h="102639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PPO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model-based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Policy-Based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 policy-based methods, we directly learn our policy function π without worrying about a value function.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On-Policy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Typically the experiences are collected using the latest learned policy, and then using that experience to improve the policy.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1849922296"/>
                  </a:ext>
                </a:extLst>
              </a:tr>
              <a:tr h="95145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</a:rPr>
                        <a:t>A2C</a:t>
                      </a: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Model-free</a:t>
                      </a: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Both</a:t>
                      </a: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On-Policy</a:t>
                      </a: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12538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3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B492-5589-4ABB-8D6A-FFC6B52FE1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CEE9B8-FFE3-4AB7-9B0F-D25E82806B32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85756945"/>
              </p:ext>
            </p:extLst>
          </p:nvPr>
        </p:nvGraphicFramePr>
        <p:xfrm>
          <a:off x="179109" y="889001"/>
          <a:ext cx="11877773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41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BE12D-AFEB-4D08-A62A-03B902ADD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Deep Q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285AE-9A06-4FA7-BB35-4978D6677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DQN to manage Stock Trading</a:t>
            </a:r>
          </a:p>
        </p:txBody>
      </p:sp>
    </p:spTree>
    <p:extLst>
      <p:ext uri="{BB962C8B-B14F-4D97-AF65-F5344CB8AC3E}">
        <p14:creationId xmlns:p14="http://schemas.microsoft.com/office/powerpoint/2010/main" val="156008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1CBD8-F5D3-4AE8-A344-E59E5FA3F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D02E-CA6E-4133-8FA7-983261AAA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95268D-B173-4495-ABDF-B0BDBCDC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71476"/>
            <a:ext cx="10730088" cy="60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6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AEAE-CEBF-4A3F-AB0D-1F703C2B5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DQN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8A5A36-DD06-470A-B20C-D4036C291F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7823932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35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E90E-05B6-46C4-9E9C-14A9FDBBD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Equations for DQN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9D631-AECC-49BE-AF36-44B85EA13E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212121"/>
                </a:solidFill>
                <a:effectLst/>
                <a:latin typeface="Roboto"/>
              </a:rPr>
              <a:t>DQN is an extension of Q-learning algorithm that uses a neural network to represent the Q value.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rgbClr val="212121"/>
              </a:solidFill>
              <a:effectLst/>
              <a:latin typeface="Roboto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>
                <a:solidFill>
                  <a:srgbClr val="212121"/>
                </a:solidFill>
                <a:effectLst/>
                <a:latin typeface="Roboto"/>
              </a:rPr>
              <a:t>Like supervised (deep) learning, in DQN we train a neural network and try to minimize a loss function.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212121"/>
                </a:solidFill>
                <a:effectLst/>
                <a:latin typeface="Roboto"/>
              </a:rPr>
              <a:t>A DQN agent choose an action according to the greedy policy - maximizing  the Q* function</a:t>
            </a:r>
          </a:p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E77653-FF77-4560-ACB9-E7E9F6F1C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89"/>
          <a:stretch/>
        </p:blipFill>
        <p:spPr bwMode="auto">
          <a:xfrm>
            <a:off x="2176027" y="4112580"/>
            <a:ext cx="6904433" cy="21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6B1D0-BD58-485C-ACD6-043AEBDEA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606777"/>
            <a:ext cx="10668000" cy="711200"/>
          </a:xfrm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3700">
                <a:ea typeface="+mn-lt"/>
                <a:cs typeface="+mn-lt"/>
              </a:rPr>
              <a:t>Deep Q-learning takes advantage of experience replay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700">
                <a:ea typeface="+mn-lt"/>
                <a:cs typeface="+mn-lt"/>
              </a:rPr>
              <a:t>which is when an agent learns from a batch of experience. </a:t>
            </a:r>
            <a:endParaRPr lang="en-US"/>
          </a:p>
          <a:p>
            <a:endParaRPr lang="en-US" sz="3700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6534B-DDFF-43B1-A2BB-5B314EF959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Text, table&#10;&#10;Description automatically generated">
            <a:extLst>
              <a:ext uri="{FF2B5EF4-FFF2-40B4-BE49-F238E27FC236}">
                <a16:creationId xmlns:a16="http://schemas.microsoft.com/office/drawing/2014/main" id="{C5EF3729-5CDD-4C65-AF0C-F5E7743F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345901"/>
            <a:ext cx="9781822" cy="49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3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1103</Words>
  <Application>Microsoft Office PowerPoint</Application>
  <PresentationFormat>Widescreen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Garamond</vt:lpstr>
      <vt:lpstr>Roboto</vt:lpstr>
      <vt:lpstr>Wingdings</vt:lpstr>
      <vt:lpstr>Wingdings 3</vt:lpstr>
      <vt:lpstr>1_Office Theme</vt:lpstr>
      <vt:lpstr>Stock Trading using RL Agents</vt:lpstr>
      <vt:lpstr>PowerPoint Presentation</vt:lpstr>
      <vt:lpstr>PowerPoint Presentation</vt:lpstr>
      <vt:lpstr>PowerPoint Presentation</vt:lpstr>
      <vt:lpstr>Deep Q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Critic</vt:lpstr>
      <vt:lpstr>PowerPoint Presentation</vt:lpstr>
      <vt:lpstr>PowerPoint Presentation</vt:lpstr>
      <vt:lpstr>PowerPoint Presentation</vt:lpstr>
      <vt:lpstr>PowerPoint Presentation</vt:lpstr>
      <vt:lpstr>Trust Region Policy Optimization </vt:lpstr>
      <vt:lpstr>PowerPoint Presentation</vt:lpstr>
      <vt:lpstr>PowerPoint Presentation</vt:lpstr>
      <vt:lpstr>PowerPoint Presentation</vt:lpstr>
      <vt:lpstr>Proximal Policy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Trading using RL Agents</dc:title>
  <dc:creator>Varun Bhaseen</dc:creator>
  <cp:lastModifiedBy>Varun Bhaseen</cp:lastModifiedBy>
  <cp:revision>15</cp:revision>
  <dcterms:created xsi:type="dcterms:W3CDTF">2020-12-02T01:01:59Z</dcterms:created>
  <dcterms:modified xsi:type="dcterms:W3CDTF">2020-12-02T06:25:38Z</dcterms:modified>
</cp:coreProperties>
</file>