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58AE0-039D-B515-E61E-2B0598718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D24F32-529E-9819-032D-2051C1B16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9433F4-6F71-15D7-3CF9-2B7F0D1F5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0A64-CBCA-4E7B-A708-6C37129A7017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921EB-7F26-1CDE-DAED-F3DF2CA63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5FBCB-7F07-99EB-B3AC-FDCE96C2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2E39-74FB-4FF3-88E3-E3A343D49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85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3C36C-B85E-6571-C31F-511E7BE8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B5167D-E6C3-9D40-77C9-4308E9677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5443E7-E2FD-F59C-7F44-1D258609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0A64-CBCA-4E7B-A708-6C37129A7017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0834D-67BB-5499-82A0-42EC9082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569053-F047-A679-0DA2-7F791029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2E39-74FB-4FF3-88E3-E3A343D49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03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C91C34-0711-F060-C1EF-09AD164DD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F2856D-801D-2E2F-BA0B-DB4DC7AED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63C63-A4F2-F835-530A-6384F846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0A64-CBCA-4E7B-A708-6C37129A7017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F2745-11BF-ACDD-5FB2-3B30D9BE0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83057-03E1-D70C-411E-9A4B9170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2E39-74FB-4FF3-88E3-E3A343D49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09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EB41F-0783-BD37-578E-18D96191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ABBE5F-DC64-C600-4EA0-2FF5B75AC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BC109-9261-431E-7115-06486AD4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0A64-CBCA-4E7B-A708-6C37129A7017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36F767-200D-A109-F53F-7ADBC2851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49FEBE-EEDA-B8EC-A692-0E398D9A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2E39-74FB-4FF3-88E3-E3A343D49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55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14444-7DE6-3A8B-379D-39CCF7CA6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9CABFF-DE78-6DFB-3715-00036E2B9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EA1BB-B134-5413-B26B-D87BDE2B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0A64-CBCA-4E7B-A708-6C37129A7017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C32963-F55D-0393-CA92-3412F327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21E6B-7899-9BA3-9CCE-33C8E379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2E39-74FB-4FF3-88E3-E3A343D49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49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C15A7-D7AD-3EF9-BCE7-EAC24074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22D147-9E71-3ECB-6EC4-B0846D5DE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21B9B7-11EE-516B-35A6-143456C75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5DFE77-66EA-52A2-9583-68C96EAF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0A64-CBCA-4E7B-A708-6C37129A7017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72A1D2-FBF7-8D78-81F8-C7D758B6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395630-0A2F-C833-814C-69DE863D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2E39-74FB-4FF3-88E3-E3A343D49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08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4E655-B7C0-B14D-A212-24AAA49F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470D6D-3371-90F8-B318-2E9B86784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0D179-207D-E69C-AC98-F770692AE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8B3CEA-4C15-E8C8-3E14-97BD400DB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289961-96D0-BD16-8BC5-0C3F58EF2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F6B3A5-7E91-A689-9FDA-CF7F4339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0A64-CBCA-4E7B-A708-6C37129A7017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309616-8240-4BBA-75DF-31489293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9088CE-618C-AB93-1817-ACF5998F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2E39-74FB-4FF3-88E3-E3A343D49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94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C6E1B-9A21-6D15-9742-630FDC52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B304D9-0646-0155-DE90-54E467C9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0A64-CBCA-4E7B-A708-6C37129A7017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DCCD3B-F625-A953-4C5F-D1CFED6C2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CC404A-20BC-00C9-AE85-C7415A0B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2E39-74FB-4FF3-88E3-E3A343D49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67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914AF6-D498-04E1-C795-47225152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0A64-CBCA-4E7B-A708-6C37129A7017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0A82AC-7866-36DE-176A-46C0762E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8FE2C2-BAFA-1D41-2D40-4937455B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2E39-74FB-4FF3-88E3-E3A343D49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36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2FE9F-58E5-0E62-537D-86DD01A0C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0743D7-4253-37E5-E0B6-8F99C7B70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039567-46FB-2407-8FD8-7A22319D0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E2C6E4-DFB2-C31D-1802-87F7AB70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0A64-CBCA-4E7B-A708-6C37129A7017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9FA16F-D167-1475-7FA4-6EFD7469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29E4BC-265C-39AE-D0EA-BA24982B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2E39-74FB-4FF3-88E3-E3A343D49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46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931B8-0FF6-2E79-EA65-4B970372E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19B41E-E17F-0E43-5FF3-F9F06697A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839495-ADBB-2640-A386-41E1C2D51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50F8E0-D03F-D6E1-3C7D-9C4255F6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0A64-CBCA-4E7B-A708-6C37129A7017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7A58FC-364D-3541-32A5-5232FF6B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439CB3-ADD5-AE6D-FA51-619B8A1A6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2E39-74FB-4FF3-88E3-E3A343D49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81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138CF7-C209-8623-F51E-619EB2C5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524338-2F3D-9D30-D02A-43A49DD95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81996-8E35-507D-49F9-964D57332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B0A64-CBCA-4E7B-A708-6C37129A7017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E751D-146E-C239-BBBF-4A8C9528F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867158-04D1-1736-CBAC-C2E25E526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02E39-74FB-4FF3-88E3-E3A343D49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52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70000" contrast="-70000"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75547C9-CA91-28FC-B267-44AAC0FC1ABA}"/>
              </a:ext>
            </a:extLst>
          </p:cNvPr>
          <p:cNvSpPr/>
          <p:nvPr/>
        </p:nvSpPr>
        <p:spPr>
          <a:xfrm>
            <a:off x="1819557" y="905148"/>
            <a:ext cx="2179786" cy="65578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WEB</a:t>
            </a:r>
            <a:r>
              <a:rPr lang="ko-KR" altLang="en-US" sz="1600" dirty="0"/>
              <a:t> 데이터 입력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AA895B7E-0E1B-DE7B-DA56-EAECB19E8C42}"/>
              </a:ext>
            </a:extLst>
          </p:cNvPr>
          <p:cNvSpPr/>
          <p:nvPr/>
        </p:nvSpPr>
        <p:spPr>
          <a:xfrm>
            <a:off x="2558468" y="434100"/>
            <a:ext cx="701964" cy="383269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697676C-EA52-0512-CD8A-D28A0506305C}"/>
              </a:ext>
            </a:extLst>
          </p:cNvPr>
          <p:cNvSpPr/>
          <p:nvPr/>
        </p:nvSpPr>
        <p:spPr>
          <a:xfrm>
            <a:off x="1819559" y="1925791"/>
            <a:ext cx="2179784" cy="112682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/>
              <a:t>function </a:t>
            </a:r>
            <a:r>
              <a:rPr lang="ko-KR" altLang="en-US" sz="1600" dirty="0"/>
              <a:t>모델</a:t>
            </a:r>
            <a:r>
              <a:rPr lang="en-US" altLang="ko-KR" sz="1600" dirty="0"/>
              <a:t>():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읽기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views.py</a:t>
            </a:r>
            <a:r>
              <a:rPr lang="ko-KR" altLang="en-US" sz="1600" dirty="0"/>
              <a:t>로 전달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78900C9-A97B-D49E-7D1F-20CEFBC29F13}"/>
              </a:ext>
            </a:extLst>
          </p:cNvPr>
          <p:cNvCxnSpPr>
            <a:cxnSpLocks/>
            <a:stCxn id="35" idx="2"/>
            <a:endCxn id="57" idx="0"/>
          </p:cNvCxnSpPr>
          <p:nvPr/>
        </p:nvCxnSpPr>
        <p:spPr>
          <a:xfrm>
            <a:off x="6183738" y="4544311"/>
            <a:ext cx="3274288" cy="58651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50BAE2D-8D55-B536-AC23-1AD277AF8DDB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2909450" y="1560929"/>
            <a:ext cx="1" cy="3648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DC7C66-8CE0-8A92-46DA-015806CB1924}"/>
              </a:ext>
            </a:extLst>
          </p:cNvPr>
          <p:cNvCxnSpPr>
            <a:cxnSpLocks/>
            <a:stCxn id="19" idx="0"/>
            <a:endCxn id="9" idx="2"/>
          </p:cNvCxnSpPr>
          <p:nvPr/>
        </p:nvCxnSpPr>
        <p:spPr>
          <a:xfrm flipV="1">
            <a:off x="2909451" y="3052620"/>
            <a:ext cx="0" cy="3648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80EA55E-FBF9-2BC8-8AF4-08A46B3FDD17}"/>
              </a:ext>
            </a:extLst>
          </p:cNvPr>
          <p:cNvSpPr/>
          <p:nvPr/>
        </p:nvSpPr>
        <p:spPr>
          <a:xfrm>
            <a:off x="1650995" y="3417482"/>
            <a:ext cx="2516912" cy="112682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/>
              <a:t>views.py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AI Model Class </a:t>
            </a:r>
            <a:r>
              <a:rPr lang="ko-KR" altLang="en-US" sz="1600" dirty="0"/>
              <a:t>연결</a:t>
            </a:r>
            <a:endParaRPr lang="en-US" altLang="ko-KR" sz="16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527EE7E-220B-AA75-3D74-9EACEB943505}"/>
              </a:ext>
            </a:extLst>
          </p:cNvPr>
          <p:cNvSpPr/>
          <p:nvPr/>
        </p:nvSpPr>
        <p:spPr>
          <a:xfrm>
            <a:off x="4925282" y="3417482"/>
            <a:ext cx="2516912" cy="112682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/>
              <a:t>Model.py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AI</a:t>
            </a:r>
            <a:r>
              <a:rPr lang="ko-KR" altLang="en-US" sz="1600" dirty="0"/>
              <a:t> </a:t>
            </a:r>
            <a:r>
              <a:rPr lang="en-US" altLang="ko-KR" sz="1600" dirty="0"/>
              <a:t>Model</a:t>
            </a:r>
            <a:r>
              <a:rPr lang="ko-KR" altLang="en-US" sz="1600" dirty="0"/>
              <a:t> </a:t>
            </a:r>
            <a:r>
              <a:rPr lang="en-US" altLang="ko-KR" sz="1600" dirty="0"/>
              <a:t>Class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6EA7B70-B98D-F947-DAEE-B6E036339FAC}"/>
              </a:ext>
            </a:extLst>
          </p:cNvPr>
          <p:cNvCxnSpPr>
            <a:cxnSpLocks/>
            <a:stCxn id="35" idx="1"/>
            <a:endCxn id="19" idx="3"/>
          </p:cNvCxnSpPr>
          <p:nvPr/>
        </p:nvCxnSpPr>
        <p:spPr>
          <a:xfrm flipH="1">
            <a:off x="4167907" y="3980897"/>
            <a:ext cx="7573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006954B-F009-AA76-AA6D-A5679F3B0E0B}"/>
              </a:ext>
            </a:extLst>
          </p:cNvPr>
          <p:cNvSpPr/>
          <p:nvPr/>
        </p:nvSpPr>
        <p:spPr>
          <a:xfrm>
            <a:off x="1650994" y="5130824"/>
            <a:ext cx="2516912" cy="112682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/>
              <a:t>def </a:t>
            </a:r>
            <a:r>
              <a:rPr lang="ko-KR" altLang="en-US" sz="1600" dirty="0"/>
              <a:t>데이터로드</a:t>
            </a:r>
            <a:r>
              <a:rPr lang="en-US" altLang="ko-KR" sz="1600" dirty="0"/>
              <a:t>():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리스케일링을</a:t>
            </a:r>
            <a:r>
              <a:rPr lang="ko-KR" altLang="en-US" sz="1600" dirty="0"/>
              <a:t> 위한 데이터로드</a:t>
            </a:r>
            <a:endParaRPr lang="en-US" altLang="ko-KR" sz="1600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8752FD1-180A-0C18-2D45-70D2DB2BBCFD}"/>
              </a:ext>
            </a:extLst>
          </p:cNvPr>
          <p:cNvSpPr/>
          <p:nvPr/>
        </p:nvSpPr>
        <p:spPr>
          <a:xfrm>
            <a:off x="4925282" y="5130824"/>
            <a:ext cx="2516912" cy="112682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/>
              <a:t>def </a:t>
            </a:r>
            <a:r>
              <a:rPr lang="ko-KR" altLang="en-US" sz="1600" dirty="0" err="1"/>
              <a:t>모델빌드</a:t>
            </a:r>
            <a:r>
              <a:rPr lang="en-US" altLang="ko-KR" sz="1600" dirty="0"/>
              <a:t>():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학습된 모델을 빌드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가중치 로드</a:t>
            </a:r>
            <a:endParaRPr lang="en-US" altLang="ko-KR" sz="16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1F3AB53D-87AB-E1E7-34B0-6A7823587746}"/>
              </a:ext>
            </a:extLst>
          </p:cNvPr>
          <p:cNvSpPr/>
          <p:nvPr/>
        </p:nvSpPr>
        <p:spPr>
          <a:xfrm>
            <a:off x="8199570" y="5130824"/>
            <a:ext cx="2516912" cy="112682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/>
              <a:t>def </a:t>
            </a:r>
            <a:r>
              <a:rPr lang="ko-KR" altLang="en-US" sz="1600" dirty="0"/>
              <a:t>추정</a:t>
            </a:r>
            <a:r>
              <a:rPr lang="en-US" altLang="ko-KR" sz="1600" dirty="0"/>
              <a:t>():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리스케일링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예측값</a:t>
            </a:r>
            <a:r>
              <a:rPr lang="ko-KR" altLang="en-US" sz="1600" dirty="0"/>
              <a:t> 추정</a:t>
            </a:r>
            <a:endParaRPr lang="en-US" altLang="ko-KR" sz="1600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177BB4E-D774-F97E-DA13-A21FA2542DF9}"/>
              </a:ext>
            </a:extLst>
          </p:cNvPr>
          <p:cNvCxnSpPr>
            <a:cxnSpLocks/>
            <a:stCxn id="35" idx="2"/>
            <a:endCxn id="56" idx="0"/>
          </p:cNvCxnSpPr>
          <p:nvPr/>
        </p:nvCxnSpPr>
        <p:spPr>
          <a:xfrm>
            <a:off x="6183738" y="4544311"/>
            <a:ext cx="0" cy="58651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079CED00-3180-23D4-ADC7-99AC20F76A7A}"/>
              </a:ext>
            </a:extLst>
          </p:cNvPr>
          <p:cNvCxnSpPr>
            <a:cxnSpLocks/>
            <a:stCxn id="35" idx="2"/>
            <a:endCxn id="42" idx="0"/>
          </p:cNvCxnSpPr>
          <p:nvPr/>
        </p:nvCxnSpPr>
        <p:spPr>
          <a:xfrm flipH="1">
            <a:off x="2909450" y="4544311"/>
            <a:ext cx="3274288" cy="58651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44706176-F444-B5E0-B7BC-422D8EE24CD8}"/>
              </a:ext>
            </a:extLst>
          </p:cNvPr>
          <p:cNvSpPr/>
          <p:nvPr/>
        </p:nvSpPr>
        <p:spPr>
          <a:xfrm>
            <a:off x="8199569" y="3422099"/>
            <a:ext cx="2516912" cy="112682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/>
              <a:t>views.py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추정 결과 파싱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3052873-6FFD-8458-E80A-6E519E152F71}"/>
              </a:ext>
            </a:extLst>
          </p:cNvPr>
          <p:cNvCxnSpPr>
            <a:cxnSpLocks/>
            <a:stCxn id="67" idx="1"/>
            <a:endCxn id="35" idx="3"/>
          </p:cNvCxnSpPr>
          <p:nvPr/>
        </p:nvCxnSpPr>
        <p:spPr>
          <a:xfrm flipH="1" flipV="1">
            <a:off x="7442194" y="3980897"/>
            <a:ext cx="757375" cy="46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E31FA88-B099-F6BC-AE5E-F2643FBD6D48}"/>
              </a:ext>
            </a:extLst>
          </p:cNvPr>
          <p:cNvSpPr/>
          <p:nvPr/>
        </p:nvSpPr>
        <p:spPr>
          <a:xfrm>
            <a:off x="8368132" y="1743360"/>
            <a:ext cx="2179786" cy="65578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WEB</a:t>
            </a:r>
            <a:r>
              <a:rPr lang="ko-KR" altLang="en-US" sz="1600" dirty="0"/>
              <a:t> 렌더링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5292563A-CB96-3D06-206D-ACB2DA751441}"/>
              </a:ext>
            </a:extLst>
          </p:cNvPr>
          <p:cNvCxnSpPr>
            <a:cxnSpLocks/>
            <a:stCxn id="67" idx="0"/>
            <a:endCxn id="76" idx="2"/>
          </p:cNvCxnSpPr>
          <p:nvPr/>
        </p:nvCxnSpPr>
        <p:spPr>
          <a:xfrm flipV="1">
            <a:off x="9458025" y="2399141"/>
            <a:ext cx="0" cy="10229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화살표: 아래쪽 79">
            <a:extLst>
              <a:ext uri="{FF2B5EF4-FFF2-40B4-BE49-F238E27FC236}">
                <a16:creationId xmlns:a16="http://schemas.microsoft.com/office/drawing/2014/main" id="{28A560BC-AEFD-5459-7B84-4A882EE8C210}"/>
              </a:ext>
            </a:extLst>
          </p:cNvPr>
          <p:cNvSpPr/>
          <p:nvPr/>
        </p:nvSpPr>
        <p:spPr>
          <a:xfrm rot="10800000">
            <a:off x="9107043" y="1272311"/>
            <a:ext cx="701964" cy="37178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39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54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crw</dc:creator>
  <cp:lastModifiedBy>crw</cp:lastModifiedBy>
  <cp:revision>1</cp:revision>
  <dcterms:created xsi:type="dcterms:W3CDTF">2023-05-24T07:18:47Z</dcterms:created>
  <dcterms:modified xsi:type="dcterms:W3CDTF">2023-05-24T07:45:18Z</dcterms:modified>
</cp:coreProperties>
</file>