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535211" y="3761018"/>
            <a:ext cx="12390986" cy="158884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ai 소프트웨어 업그레이드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489675" y="5068958"/>
            <a:ext cx="11029260" cy="476948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000000"/>
                </a:solidFill>
                <a:latin typeface="Athiti Medium" pitchFamily="34" charset="0"/>
                <a:cs typeface="Athiti Medium" pitchFamily="34" charset="0"/>
              </a:rPr>
              <a:t>팀장 문제성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4000" dirty="0" smtClean="0">
                <a:solidFill>
                  <a:srgbClr val="000000"/>
                </a:solidFill>
                <a:latin typeface="Athiti Medium" pitchFamily="34" charset="0"/>
                <a:cs typeface="Athiti Medium" pitchFamily="34" charset="0"/>
              </a:rPr>
              <a:t>조원 김동현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4000" dirty="0" smtClean="0">
                <a:solidFill>
                  <a:srgbClr val="000000"/>
                </a:solidFill>
                <a:latin typeface="Athiti Medium" pitchFamily="34" charset="0"/>
                <a:cs typeface="Athiti Medium" pitchFamily="34" charset="0"/>
              </a:rPr>
              <a:t>조원 이연준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4000" dirty="0" smtClean="0">
                <a:solidFill>
                  <a:srgbClr val="000000"/>
                </a:solidFill>
                <a:latin typeface="Athiti Medium" pitchFamily="34" charset="0"/>
                <a:cs typeface="Athiti Medium" pitchFamily="34" charset="0"/>
              </a:rPr>
              <a:t>조원 권순범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05" y="2907100"/>
            <a:ext cx="9785714" cy="18666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Our Vision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80952" y="4511112"/>
            <a:ext cx="9741091" cy="662840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봄이 이제 쓸쓸함과 거외다. 이름자 하나에 까닭이요, 가득 까닭입니다. 책상을 다하지 이웃 거외다. 무덤 이런 이름을 아스라히 옥 이름과, 릴케 써 나의 있습니다. 오는 당신은 남은 이름을 별 어머니 추억과 계십니다. 너무나 마디씩 멀리 이름과, 까닭입니다. 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멀리 동경과 별에도 아름다운 이웃 않은 그리워 내린 있습니다. 노루, 무엇인지 불러 봅니다. 북간도에 이름과, 별 없이 멀리 시와 벌레는 당신은 시인의 버리었습니다. 어머님, 보고, 묻힌 별에도 것은 그리워 밤이 어머니, 하나에 봅니다. 시와 사람들의 것은 않은 하나에 새겨지는 있습니다.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57143" y="1338095"/>
            <a:ext cx="7819048" cy="7819048"/>
            <a:chOff x="9657143" y="1338095"/>
            <a:chExt cx="7819048" cy="78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657143" y="1338095"/>
              <a:ext cx="7819048" cy="7819048"/>
              <a:chOff x="9657143" y="1338095"/>
              <a:chExt cx="7819048" cy="78190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657143" y="1338095"/>
                <a:ext cx="7819048" cy="781904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023810" y="1704762"/>
              <a:ext cx="7085714" cy="7085714"/>
              <a:chOff x="10023810" y="1704762"/>
              <a:chExt cx="7085714" cy="70857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023810" y="1704762"/>
                <a:ext cx="7085714" cy="708571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05" y="2907100"/>
            <a:ext cx="9785714" cy="18666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CEO's TALK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80952" y="5320636"/>
            <a:ext cx="9741091" cy="540938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봄이 이제 쓸쓸함과 거외다. 이름자 하나에 까닭이요, 가득 까닭입니다. 책상을 다하지 이웃 거외다. 무덤 이런 이름을 아스라히 옥 이름과, 릴케 써 나의 있습니다. 오는 당신은 남은 이름을 별 어머니 추억과 계십니다. 너무나 마디씩 멀리 이름과, 까닭입니다. 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멀리 동경과 별에도 아름다운 이웃 않은 그리워 내린 있습니다. 노루, 무엇인지 불러 봅니다. 북간도에 이름과, 별 없이 멀리 시와 벌레는 당신은 시인의 버리었습니다. 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80952" y="4476192"/>
            <a:ext cx="9728571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Our CEO, DRAKE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642685" y="1435112"/>
            <a:ext cx="7202754" cy="7202754"/>
            <a:chOff x="11642685" y="1435112"/>
            <a:chExt cx="7202754" cy="72027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42685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619277"/>
            <a:ext cx="4834423" cy="4834423"/>
            <a:chOff x="9142857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26850" y="2619277"/>
            <a:ext cx="4834423" cy="4834423"/>
            <a:chOff x="12826850" y="2619277"/>
            <a:chExt cx="4834423" cy="48344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26850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26850" y="2619277"/>
            <a:ext cx="4834423" cy="4834423"/>
            <a:chOff x="12826850" y="2619277"/>
            <a:chExt cx="4834423" cy="48344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26850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3110" y="2561905"/>
            <a:ext cx="5161905" cy="5161905"/>
            <a:chOff x="12663110" y="2561905"/>
            <a:chExt cx="5161905" cy="516190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663110" y="2561905"/>
              <a:ext cx="5161905" cy="5161905"/>
              <a:chOff x="12663110" y="2561905"/>
              <a:chExt cx="5161905" cy="516190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663110" y="2561905"/>
                <a:ext cx="5161905" cy="516190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2905172" y="2803967"/>
              <a:ext cx="4677780" cy="4677780"/>
              <a:chOff x="12905172" y="2803967"/>
              <a:chExt cx="4677780" cy="467778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905172" y="2803967"/>
                <a:ext cx="4677780" cy="467778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43029" y="3351737"/>
            <a:ext cx="11029260" cy="240740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9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감사합니다!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3470912" y="4332042"/>
            <a:ext cx="3586231" cy="259995"/>
            <a:chOff x="13470912" y="4332042"/>
            <a:chExt cx="3586231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70912" y="4332042"/>
              <a:ext cx="3586231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917" y="1321170"/>
            <a:ext cx="7643373" cy="7643373"/>
            <a:chOff x="-207917" y="1321170"/>
            <a:chExt cx="7643373" cy="7643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917" y="1321170"/>
              <a:ext cx="7643373" cy="76433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503614" y="3165296"/>
            <a:ext cx="8121170" cy="56203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a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6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presentation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6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About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503614" y="6402676"/>
            <a:ext cx="1926678" cy="259995"/>
            <a:chOff x="3503614" y="6402676"/>
            <a:chExt cx="1926678" cy="259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614" y="6402676"/>
              <a:ext cx="1926678" cy="25999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572763" y="1937133"/>
            <a:ext cx="1055422" cy="626399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5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1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5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2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5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3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5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4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5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5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1048667" y="1906752"/>
            <a:ext cx="8242685" cy="626399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dirty="0" smtClean="0">
                <a:solidFill>
                  <a:srgbClr val="000000"/>
                </a:solidFill>
                <a:latin typeface="THELuxGoM" pitchFamily="34" charset="0"/>
                <a:cs typeface="THELuxGoM" pitchFamily="34" charset="0"/>
              </a:rPr>
              <a:t>소개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500" dirty="0" smtClean="0">
                <a:solidFill>
                  <a:srgbClr val="000000"/>
                </a:solidFill>
                <a:latin typeface="THELuxGoM" pitchFamily="34" charset="0"/>
                <a:cs typeface="THELuxGoM" pitchFamily="34" charset="0"/>
              </a:rPr>
              <a:t>회귀분석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500" dirty="0" smtClean="0">
                <a:solidFill>
                  <a:srgbClr val="000000"/>
                </a:solidFill>
                <a:latin typeface="THELuxGoM" pitchFamily="34" charset="0"/>
                <a:cs typeface="THELuxGoM" pitchFamily="34" charset="0"/>
              </a:rPr>
              <a:t>이진분류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500" dirty="0" smtClean="0">
                <a:solidFill>
                  <a:srgbClr val="000000"/>
                </a:solidFill>
                <a:latin typeface="THELuxGoM" pitchFamily="34" charset="0"/>
                <a:cs typeface="THELuxGoM" pitchFamily="34" charset="0"/>
              </a:rPr>
              <a:t>다중분류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500" dirty="0" smtClean="0">
                <a:solidFill>
                  <a:srgbClr val="000000"/>
                </a:solidFill>
                <a:latin typeface="THELuxGoM" pitchFamily="34" charset="0"/>
                <a:cs typeface="THELuxGoM" pitchFamily="34" charset="0"/>
              </a:rPr>
              <a:t>결론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965921" y="2947439"/>
            <a:ext cx="3942169" cy="3942169"/>
            <a:chOff x="-965921" y="2947439"/>
            <a:chExt cx="3942169" cy="3942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65921" y="2947439"/>
              <a:ext cx="3942169" cy="3942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05" y="2907105"/>
            <a:ext cx="9785714" cy="18776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소개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61905" y="4511114"/>
            <a:ext cx="9769662" cy="53998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이번 프로젝트는 전복 나이 예측(회귀), 펄사 예측(이진분류), 결함있는 강판 예측(다중분류) 모델이 있습니다.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각각의 모델들은 numpy기반의 레거시 코드가 구현되어 있습니다.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레거시 코드의 accuracy를 기준으로 tensorflow를 이용하여 EDA, 하이퍼파라미터 조정, 정규화 등 다양한 기법을 통해 모델의 성능을 높이는 것에 집중하였습니다.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-95238"/>
            <a:ext cx="6171429" cy="10571429"/>
            <a:chOff x="-228571" y="-95238"/>
            <a:chExt cx="6171429" cy="10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-95238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00000" y="833540"/>
            <a:ext cx="7819048" cy="7819048"/>
            <a:chOff x="2400000" y="833540"/>
            <a:chExt cx="7819048" cy="78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0000" y="833540"/>
              <a:ext cx="7819048" cy="78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00000" y="1600000"/>
            <a:ext cx="7085714" cy="7085714"/>
            <a:chOff x="2400000" y="1600000"/>
            <a:chExt cx="7085714" cy="70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0000" y="1600000"/>
              <a:ext cx="7085714" cy="708571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380952" y="2907105"/>
            <a:ext cx="6229804" cy="11920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전복 나이 예측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0380952" y="4077637"/>
            <a:ext cx="9728571" cy="84474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도메인 지식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전복의 나이는 보통 그것의 껍질에 있는 고리의 수를 세어 판단합니다.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전복은 자신의 삶 동안 계속 성장합니다. 따라서 길이,둘레,높이, 무게 같은 물리적인 특성이 나이와 밀접한 관련이 있을 수 있습니다.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전복은 성별에 따라 다른 성장 패턴과 생리적 특성을 가질 수 있습니다.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전복의 무게는 전복이 성장함에 따라 같이 증가하는 값들이므로 나이 예측에 한 요인이 될 수 있습니다.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438095" y="2101909"/>
            <a:ext cx="6390476" cy="259995"/>
            <a:chOff x="10438095" y="2101909"/>
            <a:chExt cx="6390476" cy="2599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8095" y="2101909"/>
              <a:ext cx="6390476" cy="2599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397048" y="656808"/>
            <a:ext cx="9785714" cy="18724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회귀분석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7152" y="350972"/>
            <a:ext cx="9785714" cy="18724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EDA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7152" y="350972"/>
            <a:ext cx="9785714" cy="18724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데이터 가공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935905" y="2466979"/>
            <a:ext cx="10599592" cy="5428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주어진 데이터에 결측치 없음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55261" y="1711938"/>
            <a:ext cx="9838891" cy="8249093"/>
            <a:chOff x="655261" y="1711938"/>
            <a:chExt cx="9838891" cy="82490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261" y="1711938"/>
              <a:ext cx="9838891" cy="824909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935905" y="3681994"/>
            <a:ext cx="10599592" cy="5428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전체 무게를 계산했을 때 음수가 나오는 값 이상치로 정의하여 제거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0935905" y="5836486"/>
            <a:ext cx="10599592" cy="5428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성별(M,F,I)를 원핫 인코딩 진행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0935905" y="4780962"/>
            <a:ext cx="10599592" cy="5428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껍질의 넓이와 둘레라는 새로운 특성 추가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0935905" y="8398014"/>
            <a:ext cx="10599592" cy="1138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MinMax Scaler로 데이터의 범위 조정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7152" y="350972"/>
            <a:ext cx="9785714" cy="18724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모델링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85369" y="2229376"/>
            <a:ext cx="7427375" cy="3351386"/>
            <a:chOff x="1185369" y="2229376"/>
            <a:chExt cx="7427375" cy="33513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5369" y="2229376"/>
              <a:ext cx="7427375" cy="33513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5369" y="5580762"/>
            <a:ext cx="7427375" cy="3807687"/>
            <a:chOff x="1185369" y="5580762"/>
            <a:chExt cx="7427375" cy="38076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369" y="5580762"/>
              <a:ext cx="7427375" cy="38076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7152" y="350972"/>
            <a:ext cx="9785714" cy="18724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모델 평가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935905" y="5836486"/>
            <a:ext cx="10599592" cy="5428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기존 레거시 코드 모델 평가와 비교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800000"/>
            <a:ext cx="18637442" cy="5733333"/>
            <a:chOff x="0" y="4800000"/>
            <a:chExt cx="18637442" cy="57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52381" y="1430029"/>
            <a:ext cx="7107143" cy="18724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000" dirty="0" smtClean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ㅁㄴㅁㄴㅁ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184191" y="6278242"/>
            <a:ext cx="4368253" cy="8283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31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AAA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171429" y="3371376"/>
            <a:ext cx="2670172" cy="2670172"/>
            <a:chOff x="5171429" y="3371376"/>
            <a:chExt cx="2670172" cy="26701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171429" y="3371376"/>
              <a:ext cx="2670172" cy="2670172"/>
              <a:chOff x="5171429" y="3371376"/>
              <a:chExt cx="2670172" cy="267017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71429" y="3371376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29839" y="3529787"/>
              <a:ext cx="2353351" cy="2353351"/>
              <a:chOff x="5329839" y="3529787"/>
              <a:chExt cx="2353351" cy="235335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29839" y="3529787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387324" y="3371376"/>
            <a:ext cx="2670172" cy="2670172"/>
            <a:chOff x="8387324" y="3371376"/>
            <a:chExt cx="2670172" cy="267017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387324" y="3371376"/>
              <a:ext cx="2670172" cy="2670172"/>
              <a:chOff x="8387324" y="3371376"/>
              <a:chExt cx="2670172" cy="267017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87324" y="3371376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545734" y="3529787"/>
              <a:ext cx="2353351" cy="2353351"/>
              <a:chOff x="8545734" y="3529787"/>
              <a:chExt cx="2353351" cy="235335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545734" y="3529787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603218" y="3371376"/>
            <a:ext cx="2670172" cy="2670172"/>
            <a:chOff x="11603218" y="3371376"/>
            <a:chExt cx="2670172" cy="267017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603218" y="3371376"/>
              <a:ext cx="2670172" cy="2670172"/>
              <a:chOff x="11603218" y="3371376"/>
              <a:chExt cx="2670172" cy="267017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03218" y="3371376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761629" y="3529787"/>
              <a:ext cx="2353351" cy="2353351"/>
              <a:chOff x="11761629" y="3529787"/>
              <a:chExt cx="2353351" cy="235335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761629" y="3529787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4819113" y="3371376"/>
            <a:ext cx="2670172" cy="2670172"/>
            <a:chOff x="14819113" y="3371376"/>
            <a:chExt cx="2670172" cy="267017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4819113" y="3371376"/>
              <a:ext cx="2670172" cy="2670172"/>
              <a:chOff x="14819113" y="3371376"/>
              <a:chExt cx="2670172" cy="267017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819113" y="3371376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977524" y="3529787"/>
              <a:ext cx="2353351" cy="2353351"/>
              <a:chOff x="14977524" y="3529787"/>
              <a:chExt cx="2353351" cy="235335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977524" y="3529787"/>
                <a:ext cx="2353351" cy="2353351"/>
              </a:xfrm>
              <a:prstGeom prst="rect">
                <a:avLst/>
              </a:prstGeom>
            </p:spPr>
          </p:pic>
        </p:grpSp>
      </p:grpSp>
      <p:sp>
        <p:nvSpPr>
          <p:cNvPr id="39" name="Object 39"/>
          <p:cNvSpPr txBox="1"/>
          <p:nvPr/>
        </p:nvSpPr>
        <p:spPr>
          <a:xfrm>
            <a:off x="3102498" y="7015874"/>
            <a:ext cx="4449947" cy="417132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  <a:latin typeface="THELuxGoB_U" pitchFamily="34" charset="0"/>
                <a:cs typeface="THELuxGoB_U" pitchFamily="34" charset="0"/>
              </a:rPr>
              <a:t>Co-worker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별 지나고 토끼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이름과 보고 까닭입니다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가을 아스라히 다 덮어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계절이 하나에 너무나 책상을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하나의까닭입니다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6439979" y="6278242"/>
            <a:ext cx="4368253" cy="8283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31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BBB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6358285" y="7015874"/>
            <a:ext cx="4449947" cy="417132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  <a:latin typeface="THELuxGoB_U" pitchFamily="34" charset="0"/>
                <a:cs typeface="THELuxGoB_U" pitchFamily="34" charset="0"/>
              </a:rPr>
              <a:t>Co-worker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별 지나고 토끼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이름과 보고 까닭입니다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가을 아스라히 다 덮어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계절이 하나에 너무나 책상을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하나의까닭입니다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9655874" y="6278242"/>
            <a:ext cx="4368253" cy="8283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31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CCC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9574180" y="7015874"/>
            <a:ext cx="4449947" cy="417132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  <a:latin typeface="THELuxGoB_U" pitchFamily="34" charset="0"/>
                <a:cs typeface="THELuxGoB_U" pitchFamily="34" charset="0"/>
              </a:rPr>
              <a:t>Co-worker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별 지나고 토끼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이름과 보고 까닭입니다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가을 아스라히 다 덮어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계절이 하나에 너무나 책상을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하나의까닭입니다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12871769" y="6278242"/>
            <a:ext cx="4368253" cy="8283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31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DDD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12790075" y="7015874"/>
            <a:ext cx="4449947" cy="417132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  <a:latin typeface="THELuxGoB_U" pitchFamily="34" charset="0"/>
                <a:cs typeface="THELuxGoB_U" pitchFamily="34" charset="0"/>
              </a:rPr>
              <a:t>Co-worker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별 지나고 토끼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이름과 보고 까닭입니다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가을 아스라히 다 덮어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계절이 하나에 너무나 책상을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하나의까닭입니다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2023-05-22T17:11:52Z</dcterms:created>
  <dcterms:modified xsi:type="dcterms:W3CDTF">2023-05-22T17:11:52Z</dcterms:modified>
</cp:coreProperties>
</file>